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Masters/slideMaster144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Masters/slideMaster14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0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1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2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3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4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5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6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7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8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9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0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21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theme/theme22.xml" ContentType="application/vnd.openxmlformats-officedocument.theme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23.xml" ContentType="application/vnd.openxmlformats-officedocument.theme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theme/theme24.xml" ContentType="application/vnd.openxmlformats-officedocument.theme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25.xml" ContentType="application/vnd.openxmlformats-officedocument.theme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26.xml" ContentType="application/vnd.openxmlformats-officedocument.them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theme/theme28.xml" ContentType="application/vnd.openxmlformats-officedocument.theme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theme/theme29.xml" ContentType="application/vnd.openxmlformats-officedocument.theme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theme/theme30.xml" ContentType="application/vnd.openxmlformats-officedocument.theme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theme/theme31.xml" ContentType="application/vnd.openxmlformats-officedocument.theme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32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theme/theme33.xml" ContentType="application/vnd.openxmlformats-officedocument.theme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theme/theme34.xml" ContentType="application/vnd.openxmlformats-officedocument.theme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theme/theme35.xml" ContentType="application/vnd.openxmlformats-officedocument.theme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theme/theme36.xml" ContentType="application/vnd.openxmlformats-officedocument.theme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theme/theme37.xml" ContentType="application/vnd.openxmlformats-officedocument.theme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theme/theme38.xml" ContentType="application/vnd.openxmlformats-officedocument.theme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theme/theme39.xml" ContentType="application/vnd.openxmlformats-officedocument.theme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theme/theme40.xml" ContentType="application/vnd.openxmlformats-officedocument.theme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theme/theme41.xml" ContentType="application/vnd.openxmlformats-officedocument.theme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theme/theme42.xml" ContentType="application/vnd.openxmlformats-officedocument.theme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43.xml" ContentType="application/vnd.openxmlformats-officedocument.theme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theme/theme44.xml" ContentType="application/vnd.openxmlformats-officedocument.theme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theme/theme45.xml" ContentType="application/vnd.openxmlformats-officedocument.theme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theme/theme46.xml" ContentType="application/vnd.openxmlformats-officedocument.theme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theme/theme47.xml" ContentType="application/vnd.openxmlformats-officedocument.theme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theme/theme48.xml" ContentType="application/vnd.openxmlformats-officedocument.theme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theme/theme49.xml" ContentType="application/vnd.openxmlformats-officedocument.theme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theme/theme50.xml" ContentType="application/vnd.openxmlformats-officedocument.theme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theme/theme51.xml" ContentType="application/vnd.openxmlformats-officedocument.theme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theme/theme52.xml" ContentType="application/vnd.openxmlformats-officedocument.theme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theme/theme53.xml" ContentType="application/vnd.openxmlformats-officedocument.theme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theme/theme54.xml" ContentType="application/vnd.openxmlformats-officedocument.theme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theme/theme55.xml" ContentType="application/vnd.openxmlformats-officedocument.theme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theme/theme56.xml" ContentType="application/vnd.openxmlformats-officedocument.theme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theme/theme57.xml" ContentType="application/vnd.openxmlformats-officedocument.theme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theme/theme58.xml" ContentType="application/vnd.openxmlformats-officedocument.theme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theme/theme59.xml" ContentType="application/vnd.openxmlformats-officedocument.theme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theme/theme60.xml" ContentType="application/vnd.openxmlformats-officedocument.theme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theme/theme61.xml" ContentType="application/vnd.openxmlformats-officedocument.theme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theme/theme62.xml" ContentType="application/vnd.openxmlformats-officedocument.theme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theme/theme63.xml" ContentType="application/vnd.openxmlformats-officedocument.theme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theme/theme64.xml" ContentType="application/vnd.openxmlformats-officedocument.theme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theme/theme65.xml" ContentType="application/vnd.openxmlformats-officedocument.theme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theme/theme66.xml" ContentType="application/vnd.openxmlformats-officedocument.theme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theme/theme67.xml" ContentType="application/vnd.openxmlformats-officedocument.theme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theme/theme68.xml" ContentType="application/vnd.openxmlformats-officedocument.theme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theme/theme69.xml" ContentType="application/vnd.openxmlformats-officedocument.theme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theme/theme70.xml" ContentType="application/vnd.openxmlformats-officedocument.theme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theme/theme71.xml" ContentType="application/vnd.openxmlformats-officedocument.theme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theme/theme72.xml" ContentType="application/vnd.openxmlformats-officedocument.theme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theme/theme73.xml" ContentType="application/vnd.openxmlformats-officedocument.theme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theme/theme74.xml" ContentType="application/vnd.openxmlformats-officedocument.theme+xml"/>
  <Override PartName="/ppt/theme/theme75.xml" ContentType="application/vnd.openxmlformats-officedocument.theme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theme/theme76.xml" ContentType="application/vnd.openxmlformats-officedocument.theme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theme/theme77.xml" ContentType="application/vnd.openxmlformats-officedocument.theme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theme/theme78.xml" ContentType="application/vnd.openxmlformats-officedocument.theme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theme/theme79.xml" ContentType="application/vnd.openxmlformats-officedocument.theme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theme/theme80.xml" ContentType="application/vnd.openxmlformats-officedocument.theme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theme/theme81.xml" ContentType="application/vnd.openxmlformats-officedocument.theme+xml"/>
  <Override PartName="/ppt/slideLayouts/slideLayout879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88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theme/theme82.xml" ContentType="application/vnd.openxmlformats-officedocument.theme+xml"/>
  <Override PartName="/ppt/slideLayouts/slideLayout890.xml" ContentType="application/vnd.openxmlformats-officedocument.presentationml.slideLayout+xml"/>
  <Override PartName="/ppt/slideLayouts/slideLayout891.xml" ContentType="application/vnd.openxmlformats-officedocument.presentationml.slideLayout+xml"/>
  <Override PartName="/ppt/slideLayouts/slideLayout892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895.xml" ContentType="application/vnd.openxmlformats-officedocument.presentationml.slideLayout+xml"/>
  <Override PartName="/ppt/slideLayouts/slideLayout896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899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Layouts/slideLayout902.xml" ContentType="application/vnd.openxmlformats-officedocument.presentationml.slideLayout+xml"/>
  <Override PartName="/ppt/slideLayouts/slideLayout903.xml" ContentType="application/vnd.openxmlformats-officedocument.presentationml.slideLayout+xml"/>
  <Override PartName="/ppt/theme/theme83.xml" ContentType="application/vnd.openxmlformats-officedocument.theme+xml"/>
  <Override PartName="/ppt/slideLayouts/slideLayout904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Layouts/slideLayout906.xml" ContentType="application/vnd.openxmlformats-officedocument.presentationml.slideLayout+xml"/>
  <Override PartName="/ppt/slideLayouts/slideLayout907.xml" ContentType="application/vnd.openxmlformats-officedocument.presentationml.slideLayout+xml"/>
  <Override PartName="/ppt/slideLayouts/slideLayout908.xml" ContentType="application/vnd.openxmlformats-officedocument.presentationml.slideLayout+xml"/>
  <Override PartName="/ppt/slideLayouts/slideLayout909.xml" ContentType="application/vnd.openxmlformats-officedocument.presentationml.slideLayout+xml"/>
  <Override PartName="/ppt/slideLayouts/slideLayout9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slideLayouts/slideLayout9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slideLayouts/slideLayout914.xml" ContentType="application/vnd.openxmlformats-officedocument.presentationml.slideLayout+xml"/>
  <Override PartName="/ppt/theme/theme84.xml" ContentType="application/vnd.openxmlformats-officedocument.theme+xml"/>
  <Override PartName="/ppt/slideLayouts/slideLayout9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917.xml" ContentType="application/vnd.openxmlformats-officedocument.presentationml.slideLayout+xml"/>
  <Override PartName="/ppt/slideLayouts/slideLayout918.xml" ContentType="application/vnd.openxmlformats-officedocument.presentationml.slideLayout+xml"/>
  <Override PartName="/ppt/slideLayouts/slideLayout919.xml" ContentType="application/vnd.openxmlformats-officedocument.presentationml.slideLayout+xml"/>
  <Override PartName="/ppt/slideLayouts/slideLayout920.xml" ContentType="application/vnd.openxmlformats-officedocument.presentationml.slideLayout+xml"/>
  <Override PartName="/ppt/slideLayouts/slideLayout921.xml" ContentType="application/vnd.openxmlformats-officedocument.presentationml.slideLayout+xml"/>
  <Override PartName="/ppt/slideLayouts/slideLayout922.xml" ContentType="application/vnd.openxmlformats-officedocument.presentationml.slideLayout+xml"/>
  <Override PartName="/ppt/slideLayouts/slideLayout923.xml" ContentType="application/vnd.openxmlformats-officedocument.presentationml.slideLayout+xml"/>
  <Override PartName="/ppt/slideLayouts/slideLayout924.xml" ContentType="application/vnd.openxmlformats-officedocument.presentationml.slideLayout+xml"/>
  <Override PartName="/ppt/slideLayouts/slideLayout925.xml" ContentType="application/vnd.openxmlformats-officedocument.presentationml.slideLayout+xml"/>
  <Override PartName="/ppt/theme/theme85.xml" ContentType="application/vnd.openxmlformats-officedocument.theme+xml"/>
  <Override PartName="/ppt/slideLayouts/slideLayout926.xml" ContentType="application/vnd.openxmlformats-officedocument.presentationml.slideLayout+xml"/>
  <Override PartName="/ppt/slideLayouts/slideLayout927.xml" ContentType="application/vnd.openxmlformats-officedocument.presentationml.slideLayout+xml"/>
  <Override PartName="/ppt/slideLayouts/slideLayout928.xml" ContentType="application/vnd.openxmlformats-officedocument.presentationml.slideLayout+xml"/>
  <Override PartName="/ppt/slideLayouts/slideLayout929.xml" ContentType="application/vnd.openxmlformats-officedocument.presentationml.slideLayout+xml"/>
  <Override PartName="/ppt/slideLayouts/slideLayout930.xml" ContentType="application/vnd.openxmlformats-officedocument.presentationml.slideLayout+xml"/>
  <Override PartName="/ppt/slideLayouts/slideLayout931.xml" ContentType="application/vnd.openxmlformats-officedocument.presentationml.slideLayout+xml"/>
  <Override PartName="/ppt/slideLayouts/slideLayout932.xml" ContentType="application/vnd.openxmlformats-officedocument.presentationml.slideLayout+xml"/>
  <Override PartName="/ppt/slideLayouts/slideLayout933.xml" ContentType="application/vnd.openxmlformats-officedocument.presentationml.slideLayout+xml"/>
  <Override PartName="/ppt/slideLayouts/slideLayout934.xml" ContentType="application/vnd.openxmlformats-officedocument.presentationml.slideLayout+xml"/>
  <Override PartName="/ppt/slideLayouts/slideLayout935.xml" ContentType="application/vnd.openxmlformats-officedocument.presentationml.slideLayout+xml"/>
  <Override PartName="/ppt/slideLayouts/slideLayout936.xml" ContentType="application/vnd.openxmlformats-officedocument.presentationml.slideLayout+xml"/>
  <Override PartName="/ppt/theme/theme86.xml" ContentType="application/vnd.openxmlformats-officedocument.theme+xml"/>
  <Override PartName="/ppt/slideLayouts/slideLayout937.xml" ContentType="application/vnd.openxmlformats-officedocument.presentationml.slideLayout+xml"/>
  <Override PartName="/ppt/slideLayouts/slideLayout938.xml" ContentType="application/vnd.openxmlformats-officedocument.presentationml.slideLayout+xml"/>
  <Override PartName="/ppt/slideLayouts/slideLayout939.xml" ContentType="application/vnd.openxmlformats-officedocument.presentationml.slideLayout+xml"/>
  <Override PartName="/ppt/slideLayouts/slideLayout940.xml" ContentType="application/vnd.openxmlformats-officedocument.presentationml.slideLayout+xml"/>
  <Override PartName="/ppt/slideLayouts/slideLayout941.xml" ContentType="application/vnd.openxmlformats-officedocument.presentationml.slideLayout+xml"/>
  <Override PartName="/ppt/slideLayouts/slideLayout942.xml" ContentType="application/vnd.openxmlformats-officedocument.presentationml.slideLayout+xml"/>
  <Override PartName="/ppt/slideLayouts/slideLayout943.xml" ContentType="application/vnd.openxmlformats-officedocument.presentationml.slideLayout+xml"/>
  <Override PartName="/ppt/slideLayouts/slideLayout944.xml" ContentType="application/vnd.openxmlformats-officedocument.presentationml.slideLayout+xml"/>
  <Override PartName="/ppt/slideLayouts/slideLayout945.xml" ContentType="application/vnd.openxmlformats-officedocument.presentationml.slideLayout+xml"/>
  <Override PartName="/ppt/slideLayouts/slideLayout946.xml" ContentType="application/vnd.openxmlformats-officedocument.presentationml.slideLayout+xml"/>
  <Override PartName="/ppt/slideLayouts/slideLayout947.xml" ContentType="application/vnd.openxmlformats-officedocument.presentationml.slideLayout+xml"/>
  <Override PartName="/ppt/theme/theme87.xml" ContentType="application/vnd.openxmlformats-officedocument.theme+xml"/>
  <Override PartName="/ppt/slideLayouts/slideLayout948.xml" ContentType="application/vnd.openxmlformats-officedocument.presentationml.slideLayout+xml"/>
  <Override PartName="/ppt/slideLayouts/slideLayout949.xml" ContentType="application/vnd.openxmlformats-officedocument.presentationml.slideLayout+xml"/>
  <Override PartName="/ppt/slideLayouts/slideLayout950.xml" ContentType="application/vnd.openxmlformats-officedocument.presentationml.slideLayout+xml"/>
  <Override PartName="/ppt/slideLayouts/slideLayout951.xml" ContentType="application/vnd.openxmlformats-officedocument.presentationml.slideLayout+xml"/>
  <Override PartName="/ppt/slideLayouts/slideLayout952.xml" ContentType="application/vnd.openxmlformats-officedocument.presentationml.slideLayout+xml"/>
  <Override PartName="/ppt/slideLayouts/slideLayout953.xml" ContentType="application/vnd.openxmlformats-officedocument.presentationml.slideLayout+xml"/>
  <Override PartName="/ppt/slideLayouts/slideLayout954.xml" ContentType="application/vnd.openxmlformats-officedocument.presentationml.slideLayout+xml"/>
  <Override PartName="/ppt/slideLayouts/slideLayout955.xml" ContentType="application/vnd.openxmlformats-officedocument.presentationml.slideLayout+xml"/>
  <Override PartName="/ppt/slideLayouts/slideLayout956.xml" ContentType="application/vnd.openxmlformats-officedocument.presentationml.slideLayout+xml"/>
  <Override PartName="/ppt/slideLayouts/slideLayout957.xml" ContentType="application/vnd.openxmlformats-officedocument.presentationml.slideLayout+xml"/>
  <Override PartName="/ppt/slideLayouts/slideLayout958.xml" ContentType="application/vnd.openxmlformats-officedocument.presentationml.slideLayout+xml"/>
  <Override PartName="/ppt/theme/theme88.xml" ContentType="application/vnd.openxmlformats-officedocument.theme+xml"/>
  <Override PartName="/ppt/slideLayouts/slideLayout959.xml" ContentType="application/vnd.openxmlformats-officedocument.presentationml.slideLayout+xml"/>
  <Override PartName="/ppt/slideLayouts/slideLayout960.xml" ContentType="application/vnd.openxmlformats-officedocument.presentationml.slideLayout+xml"/>
  <Override PartName="/ppt/slideLayouts/slideLayout961.xml" ContentType="application/vnd.openxmlformats-officedocument.presentationml.slideLayout+xml"/>
  <Override PartName="/ppt/slideLayouts/slideLayout962.xml" ContentType="application/vnd.openxmlformats-officedocument.presentationml.slideLayout+xml"/>
  <Override PartName="/ppt/slideLayouts/slideLayout963.xml" ContentType="application/vnd.openxmlformats-officedocument.presentationml.slideLayout+xml"/>
  <Override PartName="/ppt/slideLayouts/slideLayout964.xml" ContentType="application/vnd.openxmlformats-officedocument.presentationml.slideLayout+xml"/>
  <Override PartName="/ppt/slideLayouts/slideLayout965.xml" ContentType="application/vnd.openxmlformats-officedocument.presentationml.slideLayout+xml"/>
  <Override PartName="/ppt/slideLayouts/slideLayout966.xml" ContentType="application/vnd.openxmlformats-officedocument.presentationml.slideLayout+xml"/>
  <Override PartName="/ppt/slideLayouts/slideLayout967.xml" ContentType="application/vnd.openxmlformats-officedocument.presentationml.slideLayout+xml"/>
  <Override PartName="/ppt/slideLayouts/slideLayout968.xml" ContentType="application/vnd.openxmlformats-officedocument.presentationml.slideLayout+xml"/>
  <Override PartName="/ppt/slideLayouts/slideLayout969.xml" ContentType="application/vnd.openxmlformats-officedocument.presentationml.slideLayout+xml"/>
  <Override PartName="/ppt/theme/theme89.xml" ContentType="application/vnd.openxmlformats-officedocument.theme+xml"/>
  <Override PartName="/ppt/slideLayouts/slideLayout970.xml" ContentType="application/vnd.openxmlformats-officedocument.presentationml.slideLayout+xml"/>
  <Override PartName="/ppt/slideLayouts/slideLayout971.xml" ContentType="application/vnd.openxmlformats-officedocument.presentationml.slideLayout+xml"/>
  <Override PartName="/ppt/slideLayouts/slideLayout972.xml" ContentType="application/vnd.openxmlformats-officedocument.presentationml.slideLayout+xml"/>
  <Override PartName="/ppt/slideLayouts/slideLayout973.xml" ContentType="application/vnd.openxmlformats-officedocument.presentationml.slideLayout+xml"/>
  <Override PartName="/ppt/slideLayouts/slideLayout974.xml" ContentType="application/vnd.openxmlformats-officedocument.presentationml.slideLayout+xml"/>
  <Override PartName="/ppt/slideLayouts/slideLayout975.xml" ContentType="application/vnd.openxmlformats-officedocument.presentationml.slideLayout+xml"/>
  <Override PartName="/ppt/slideLayouts/slideLayout976.xml" ContentType="application/vnd.openxmlformats-officedocument.presentationml.slideLayout+xml"/>
  <Override PartName="/ppt/slideLayouts/slideLayout977.xml" ContentType="application/vnd.openxmlformats-officedocument.presentationml.slideLayout+xml"/>
  <Override PartName="/ppt/slideLayouts/slideLayout978.xml" ContentType="application/vnd.openxmlformats-officedocument.presentationml.slideLayout+xml"/>
  <Override PartName="/ppt/slideLayouts/slideLayout979.xml" ContentType="application/vnd.openxmlformats-officedocument.presentationml.slideLayout+xml"/>
  <Override PartName="/ppt/slideLayouts/slideLayout980.xml" ContentType="application/vnd.openxmlformats-officedocument.presentationml.slideLayout+xml"/>
  <Override PartName="/ppt/slideLayouts/slideLayout981.xml" ContentType="application/vnd.openxmlformats-officedocument.presentationml.slideLayout+xml"/>
  <Override PartName="/ppt/theme/theme90.xml" ContentType="application/vnd.openxmlformats-officedocument.theme+xml"/>
  <Override PartName="/ppt/slideLayouts/slideLayout982.xml" ContentType="application/vnd.openxmlformats-officedocument.presentationml.slideLayout+xml"/>
  <Override PartName="/ppt/slideLayouts/slideLayout983.xml" ContentType="application/vnd.openxmlformats-officedocument.presentationml.slideLayout+xml"/>
  <Override PartName="/ppt/slideLayouts/slideLayout984.xml" ContentType="application/vnd.openxmlformats-officedocument.presentationml.slideLayout+xml"/>
  <Override PartName="/ppt/slideLayouts/slideLayout985.xml" ContentType="application/vnd.openxmlformats-officedocument.presentationml.slideLayout+xml"/>
  <Override PartName="/ppt/slideLayouts/slideLayout986.xml" ContentType="application/vnd.openxmlformats-officedocument.presentationml.slideLayout+xml"/>
  <Override PartName="/ppt/slideLayouts/slideLayout987.xml" ContentType="application/vnd.openxmlformats-officedocument.presentationml.slideLayout+xml"/>
  <Override PartName="/ppt/slideLayouts/slideLayout988.xml" ContentType="application/vnd.openxmlformats-officedocument.presentationml.slideLayout+xml"/>
  <Override PartName="/ppt/slideLayouts/slideLayout989.xml" ContentType="application/vnd.openxmlformats-officedocument.presentationml.slideLayout+xml"/>
  <Override PartName="/ppt/slideLayouts/slideLayout990.xml" ContentType="application/vnd.openxmlformats-officedocument.presentationml.slideLayout+xml"/>
  <Override PartName="/ppt/slideLayouts/slideLayout991.xml" ContentType="application/vnd.openxmlformats-officedocument.presentationml.slideLayout+xml"/>
  <Override PartName="/ppt/slideLayouts/slideLayout992.xml" ContentType="application/vnd.openxmlformats-officedocument.presentationml.slideLayout+xml"/>
  <Override PartName="/ppt/theme/theme91.xml" ContentType="application/vnd.openxmlformats-officedocument.theme+xml"/>
  <Override PartName="/ppt/slideLayouts/slideLayout993.xml" ContentType="application/vnd.openxmlformats-officedocument.presentationml.slideLayout+xml"/>
  <Override PartName="/ppt/slideLayouts/slideLayout994.xml" ContentType="application/vnd.openxmlformats-officedocument.presentationml.slideLayout+xml"/>
  <Override PartName="/ppt/slideLayouts/slideLayout995.xml" ContentType="application/vnd.openxmlformats-officedocument.presentationml.slideLayout+xml"/>
  <Override PartName="/ppt/slideLayouts/slideLayout996.xml" ContentType="application/vnd.openxmlformats-officedocument.presentationml.slideLayout+xml"/>
  <Override PartName="/ppt/slideLayouts/slideLayout997.xml" ContentType="application/vnd.openxmlformats-officedocument.presentationml.slideLayout+xml"/>
  <Override PartName="/ppt/slideLayouts/slideLayout998.xml" ContentType="application/vnd.openxmlformats-officedocument.presentationml.slideLayout+xml"/>
  <Override PartName="/ppt/slideLayouts/slideLayout999.xml" ContentType="application/vnd.openxmlformats-officedocument.presentationml.slideLayout+xml"/>
  <Override PartName="/ppt/slideLayouts/slideLayout1000.xml" ContentType="application/vnd.openxmlformats-officedocument.presentationml.slideLayout+xml"/>
  <Override PartName="/ppt/slideLayouts/slideLayout1001.xml" ContentType="application/vnd.openxmlformats-officedocument.presentationml.slideLayout+xml"/>
  <Override PartName="/ppt/slideLayouts/slideLayout1002.xml" ContentType="application/vnd.openxmlformats-officedocument.presentationml.slideLayout+xml"/>
  <Override PartName="/ppt/slideLayouts/slideLayout1003.xml" ContentType="application/vnd.openxmlformats-officedocument.presentationml.slideLayout+xml"/>
  <Override PartName="/ppt/theme/theme92.xml" ContentType="application/vnd.openxmlformats-officedocument.theme+xml"/>
  <Override PartName="/ppt/slideLayouts/slideLayout1004.xml" ContentType="application/vnd.openxmlformats-officedocument.presentationml.slideLayout+xml"/>
  <Override PartName="/ppt/slideLayouts/slideLayout1005.xml" ContentType="application/vnd.openxmlformats-officedocument.presentationml.slideLayout+xml"/>
  <Override PartName="/ppt/slideLayouts/slideLayout1006.xml" ContentType="application/vnd.openxmlformats-officedocument.presentationml.slideLayout+xml"/>
  <Override PartName="/ppt/slideLayouts/slideLayout1007.xml" ContentType="application/vnd.openxmlformats-officedocument.presentationml.slideLayout+xml"/>
  <Override PartName="/ppt/slideLayouts/slideLayout1008.xml" ContentType="application/vnd.openxmlformats-officedocument.presentationml.slideLayout+xml"/>
  <Override PartName="/ppt/slideLayouts/slideLayout1009.xml" ContentType="application/vnd.openxmlformats-officedocument.presentationml.slideLayout+xml"/>
  <Override PartName="/ppt/slideLayouts/slideLayout1010.xml" ContentType="application/vnd.openxmlformats-officedocument.presentationml.slideLayout+xml"/>
  <Override PartName="/ppt/slideLayouts/slideLayout1011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slideLayouts/slideLayout1013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theme/theme93.xml" ContentType="application/vnd.openxmlformats-officedocument.theme+xml"/>
  <Override PartName="/ppt/slideLayouts/slideLayout1015.xml" ContentType="application/vnd.openxmlformats-officedocument.presentationml.slideLayout+xml"/>
  <Override PartName="/ppt/slideLayouts/slideLayout1016.xml" ContentType="application/vnd.openxmlformats-officedocument.presentationml.slideLayout+xml"/>
  <Override PartName="/ppt/slideLayouts/slideLayout1017.xml" ContentType="application/vnd.openxmlformats-officedocument.presentationml.slideLayout+xml"/>
  <Override PartName="/ppt/slideLayouts/slideLayout1018.xml" ContentType="application/vnd.openxmlformats-officedocument.presentationml.slideLayout+xml"/>
  <Override PartName="/ppt/slideLayouts/slideLayout1019.xml" ContentType="application/vnd.openxmlformats-officedocument.presentationml.slideLayout+xml"/>
  <Override PartName="/ppt/slideLayouts/slideLayout1020.xml" ContentType="application/vnd.openxmlformats-officedocument.presentationml.slideLayout+xml"/>
  <Override PartName="/ppt/slideLayouts/slideLayout1021.xml" ContentType="application/vnd.openxmlformats-officedocument.presentationml.slideLayout+xml"/>
  <Override PartName="/ppt/slideLayouts/slideLayout1022.xml" ContentType="application/vnd.openxmlformats-officedocument.presentationml.slideLayout+xml"/>
  <Override PartName="/ppt/slideLayouts/slideLayout1023.xml" ContentType="application/vnd.openxmlformats-officedocument.presentationml.slideLayout+xml"/>
  <Override PartName="/ppt/slideLayouts/slideLayout1024.xml" ContentType="application/vnd.openxmlformats-officedocument.presentationml.slideLayout+xml"/>
  <Override PartName="/ppt/slideLayouts/slideLayout1025.xml" ContentType="application/vnd.openxmlformats-officedocument.presentationml.slideLayout+xml"/>
  <Override PartName="/ppt/theme/theme94.xml" ContentType="application/vnd.openxmlformats-officedocument.theme+xml"/>
  <Override PartName="/ppt/slideLayouts/slideLayout1026.xml" ContentType="application/vnd.openxmlformats-officedocument.presentationml.slideLayout+xml"/>
  <Override PartName="/ppt/slideLayouts/slideLayout1027.xml" ContentType="application/vnd.openxmlformats-officedocument.presentationml.slideLayout+xml"/>
  <Override PartName="/ppt/slideLayouts/slideLayout1028.xml" ContentType="application/vnd.openxmlformats-officedocument.presentationml.slideLayout+xml"/>
  <Override PartName="/ppt/slideLayouts/slideLayout1029.xml" ContentType="application/vnd.openxmlformats-officedocument.presentationml.slideLayout+xml"/>
  <Override PartName="/ppt/slideLayouts/slideLayout1030.xml" ContentType="application/vnd.openxmlformats-officedocument.presentationml.slideLayout+xml"/>
  <Override PartName="/ppt/slideLayouts/slideLayout1031.xml" ContentType="application/vnd.openxmlformats-officedocument.presentationml.slideLayout+xml"/>
  <Override PartName="/ppt/slideLayouts/slideLayout1032.xml" ContentType="application/vnd.openxmlformats-officedocument.presentationml.slideLayout+xml"/>
  <Override PartName="/ppt/slideLayouts/slideLayout1033.xml" ContentType="application/vnd.openxmlformats-officedocument.presentationml.slideLayout+xml"/>
  <Override PartName="/ppt/slideLayouts/slideLayout1034.xml" ContentType="application/vnd.openxmlformats-officedocument.presentationml.slideLayout+xml"/>
  <Override PartName="/ppt/slideLayouts/slideLayout1035.xml" ContentType="application/vnd.openxmlformats-officedocument.presentationml.slideLayout+xml"/>
  <Override PartName="/ppt/slideLayouts/slideLayout1036.xml" ContentType="application/vnd.openxmlformats-officedocument.presentationml.slideLayout+xml"/>
  <Override PartName="/ppt/slideLayouts/slideLayout1037.xml" ContentType="application/vnd.openxmlformats-officedocument.presentationml.slideLayout+xml"/>
  <Override PartName="/ppt/theme/theme95.xml" ContentType="application/vnd.openxmlformats-officedocument.theme+xml"/>
  <Override PartName="/ppt/slideLayouts/slideLayout1038.xml" ContentType="application/vnd.openxmlformats-officedocument.presentationml.slideLayout+xml"/>
  <Override PartName="/ppt/slideLayouts/slideLayout1039.xml" ContentType="application/vnd.openxmlformats-officedocument.presentationml.slideLayout+xml"/>
  <Override PartName="/ppt/slideLayouts/slideLayout1040.xml" ContentType="application/vnd.openxmlformats-officedocument.presentationml.slideLayout+xml"/>
  <Override PartName="/ppt/slideLayouts/slideLayout1041.xml" ContentType="application/vnd.openxmlformats-officedocument.presentationml.slideLayout+xml"/>
  <Override PartName="/ppt/slideLayouts/slideLayout1042.xml" ContentType="application/vnd.openxmlformats-officedocument.presentationml.slideLayout+xml"/>
  <Override PartName="/ppt/slideLayouts/slideLayout1043.xml" ContentType="application/vnd.openxmlformats-officedocument.presentationml.slideLayout+xml"/>
  <Override PartName="/ppt/slideLayouts/slideLayout1044.xml" ContentType="application/vnd.openxmlformats-officedocument.presentationml.slideLayout+xml"/>
  <Override PartName="/ppt/slideLayouts/slideLayout1045.xml" ContentType="application/vnd.openxmlformats-officedocument.presentationml.slideLayout+xml"/>
  <Override PartName="/ppt/slideLayouts/slideLayout1046.xml" ContentType="application/vnd.openxmlformats-officedocument.presentationml.slideLayout+xml"/>
  <Override PartName="/ppt/slideLayouts/slideLayout1047.xml" ContentType="application/vnd.openxmlformats-officedocument.presentationml.slideLayout+xml"/>
  <Override PartName="/ppt/slideLayouts/slideLayout1048.xml" ContentType="application/vnd.openxmlformats-officedocument.presentationml.slideLayout+xml"/>
  <Override PartName="/ppt/theme/theme96.xml" ContentType="application/vnd.openxmlformats-officedocument.theme+xml"/>
  <Override PartName="/ppt/slideLayouts/slideLayout1049.xml" ContentType="application/vnd.openxmlformats-officedocument.presentationml.slideLayout+xml"/>
  <Override PartName="/ppt/slideLayouts/slideLayout1050.xml" ContentType="application/vnd.openxmlformats-officedocument.presentationml.slideLayout+xml"/>
  <Override PartName="/ppt/slideLayouts/slideLayout1051.xml" ContentType="application/vnd.openxmlformats-officedocument.presentationml.slideLayout+xml"/>
  <Override PartName="/ppt/slideLayouts/slideLayout1052.xml" ContentType="application/vnd.openxmlformats-officedocument.presentationml.slideLayout+xml"/>
  <Override PartName="/ppt/slideLayouts/slideLayout1053.xml" ContentType="application/vnd.openxmlformats-officedocument.presentationml.slideLayout+xml"/>
  <Override PartName="/ppt/slideLayouts/slideLayout1054.xml" ContentType="application/vnd.openxmlformats-officedocument.presentationml.slideLayout+xml"/>
  <Override PartName="/ppt/slideLayouts/slideLayout1055.xml" ContentType="application/vnd.openxmlformats-officedocument.presentationml.slideLayout+xml"/>
  <Override PartName="/ppt/slideLayouts/slideLayout1056.xml" ContentType="application/vnd.openxmlformats-officedocument.presentationml.slideLayout+xml"/>
  <Override PartName="/ppt/slideLayouts/slideLayout1057.xml" ContentType="application/vnd.openxmlformats-officedocument.presentationml.slideLayout+xml"/>
  <Override PartName="/ppt/slideLayouts/slideLayout1058.xml" ContentType="application/vnd.openxmlformats-officedocument.presentationml.slideLayout+xml"/>
  <Override PartName="/ppt/slideLayouts/slideLayout1059.xml" ContentType="application/vnd.openxmlformats-officedocument.presentationml.slideLayout+xml"/>
  <Override PartName="/ppt/theme/theme97.xml" ContentType="application/vnd.openxmlformats-officedocument.theme+xml"/>
  <Override PartName="/ppt/slideLayouts/slideLayout1060.xml" ContentType="application/vnd.openxmlformats-officedocument.presentationml.slideLayout+xml"/>
  <Override PartName="/ppt/slideLayouts/slideLayout1061.xml" ContentType="application/vnd.openxmlformats-officedocument.presentationml.slideLayout+xml"/>
  <Override PartName="/ppt/slideLayouts/slideLayout1062.xml" ContentType="application/vnd.openxmlformats-officedocument.presentationml.slideLayout+xml"/>
  <Override PartName="/ppt/slideLayouts/slideLayout1063.xml" ContentType="application/vnd.openxmlformats-officedocument.presentationml.slideLayout+xml"/>
  <Override PartName="/ppt/slideLayouts/slideLayout1064.xml" ContentType="application/vnd.openxmlformats-officedocument.presentationml.slideLayout+xml"/>
  <Override PartName="/ppt/slideLayouts/slideLayout1065.xml" ContentType="application/vnd.openxmlformats-officedocument.presentationml.slideLayout+xml"/>
  <Override PartName="/ppt/slideLayouts/slideLayout1066.xml" ContentType="application/vnd.openxmlformats-officedocument.presentationml.slideLayout+xml"/>
  <Override PartName="/ppt/slideLayouts/slideLayout1067.xml" ContentType="application/vnd.openxmlformats-officedocument.presentationml.slideLayout+xml"/>
  <Override PartName="/ppt/slideLayouts/slideLayout1068.xml" ContentType="application/vnd.openxmlformats-officedocument.presentationml.slideLayout+xml"/>
  <Override PartName="/ppt/slideLayouts/slideLayout1069.xml" ContentType="application/vnd.openxmlformats-officedocument.presentationml.slideLayout+xml"/>
  <Override PartName="/ppt/slideLayouts/slideLayout1070.xml" ContentType="application/vnd.openxmlformats-officedocument.presentationml.slideLayout+xml"/>
  <Override PartName="/ppt/theme/theme98.xml" ContentType="application/vnd.openxmlformats-officedocument.theme+xml"/>
  <Override PartName="/ppt/slideLayouts/slideLayout1071.xml" ContentType="application/vnd.openxmlformats-officedocument.presentationml.slideLayout+xml"/>
  <Override PartName="/ppt/slideLayouts/slideLayout1072.xml" ContentType="application/vnd.openxmlformats-officedocument.presentationml.slideLayout+xml"/>
  <Override PartName="/ppt/slideLayouts/slideLayout1073.xml" ContentType="application/vnd.openxmlformats-officedocument.presentationml.slideLayout+xml"/>
  <Override PartName="/ppt/slideLayouts/slideLayout1074.xml" ContentType="application/vnd.openxmlformats-officedocument.presentationml.slideLayout+xml"/>
  <Override PartName="/ppt/slideLayouts/slideLayout1075.xml" ContentType="application/vnd.openxmlformats-officedocument.presentationml.slideLayout+xml"/>
  <Override PartName="/ppt/slideLayouts/slideLayout1076.xml" ContentType="application/vnd.openxmlformats-officedocument.presentationml.slideLayout+xml"/>
  <Override PartName="/ppt/slideLayouts/slideLayout1077.xml" ContentType="application/vnd.openxmlformats-officedocument.presentationml.slideLayout+xml"/>
  <Override PartName="/ppt/slideLayouts/slideLayout1078.xml" ContentType="application/vnd.openxmlformats-officedocument.presentationml.slideLayout+xml"/>
  <Override PartName="/ppt/slideLayouts/slideLayout1079.xml" ContentType="application/vnd.openxmlformats-officedocument.presentationml.slideLayout+xml"/>
  <Override PartName="/ppt/slideLayouts/slideLayout1080.xml" ContentType="application/vnd.openxmlformats-officedocument.presentationml.slideLayout+xml"/>
  <Override PartName="/ppt/slideLayouts/slideLayout1081.xml" ContentType="application/vnd.openxmlformats-officedocument.presentationml.slideLayout+xml"/>
  <Override PartName="/ppt/theme/theme99.xml" ContentType="application/vnd.openxmlformats-officedocument.theme+xml"/>
  <Override PartName="/ppt/slideLayouts/slideLayout1082.xml" ContentType="application/vnd.openxmlformats-officedocument.presentationml.slideLayout+xml"/>
  <Override PartName="/ppt/slideLayouts/slideLayout1083.xml" ContentType="application/vnd.openxmlformats-officedocument.presentationml.slideLayout+xml"/>
  <Override PartName="/ppt/slideLayouts/slideLayout1084.xml" ContentType="application/vnd.openxmlformats-officedocument.presentationml.slideLayout+xml"/>
  <Override PartName="/ppt/slideLayouts/slideLayout1085.xml" ContentType="application/vnd.openxmlformats-officedocument.presentationml.slideLayout+xml"/>
  <Override PartName="/ppt/slideLayouts/slideLayout1086.xml" ContentType="application/vnd.openxmlformats-officedocument.presentationml.slideLayout+xml"/>
  <Override PartName="/ppt/slideLayouts/slideLayout1087.xml" ContentType="application/vnd.openxmlformats-officedocument.presentationml.slideLayout+xml"/>
  <Override PartName="/ppt/slideLayouts/slideLayout1088.xml" ContentType="application/vnd.openxmlformats-officedocument.presentationml.slideLayout+xml"/>
  <Override PartName="/ppt/slideLayouts/slideLayout1089.xml" ContentType="application/vnd.openxmlformats-officedocument.presentationml.slideLayout+xml"/>
  <Override PartName="/ppt/slideLayouts/slideLayout1090.xml" ContentType="application/vnd.openxmlformats-officedocument.presentationml.slideLayout+xml"/>
  <Override PartName="/ppt/slideLayouts/slideLayout1091.xml" ContentType="application/vnd.openxmlformats-officedocument.presentationml.slideLayout+xml"/>
  <Override PartName="/ppt/slideLayouts/slideLayout1092.xml" ContentType="application/vnd.openxmlformats-officedocument.presentationml.slideLayout+xml"/>
  <Override PartName="/ppt/theme/theme100.xml" ContentType="application/vnd.openxmlformats-officedocument.theme+xml"/>
  <Override PartName="/ppt/slideLayouts/slideLayout1093.xml" ContentType="application/vnd.openxmlformats-officedocument.presentationml.slideLayout+xml"/>
  <Override PartName="/ppt/slideLayouts/slideLayout1094.xml" ContentType="application/vnd.openxmlformats-officedocument.presentationml.slideLayout+xml"/>
  <Override PartName="/ppt/slideLayouts/slideLayout1095.xml" ContentType="application/vnd.openxmlformats-officedocument.presentationml.slideLayout+xml"/>
  <Override PartName="/ppt/slideLayouts/slideLayout1096.xml" ContentType="application/vnd.openxmlformats-officedocument.presentationml.slideLayout+xml"/>
  <Override PartName="/ppt/slideLayouts/slideLayout1097.xml" ContentType="application/vnd.openxmlformats-officedocument.presentationml.slideLayout+xml"/>
  <Override PartName="/ppt/slideLayouts/slideLayout1098.xml" ContentType="application/vnd.openxmlformats-officedocument.presentationml.slideLayout+xml"/>
  <Override PartName="/ppt/slideLayouts/slideLayout1099.xml" ContentType="application/vnd.openxmlformats-officedocument.presentationml.slideLayout+xml"/>
  <Override PartName="/ppt/slideLayouts/slideLayout1100.xml" ContentType="application/vnd.openxmlformats-officedocument.presentationml.slideLayout+xml"/>
  <Override PartName="/ppt/slideLayouts/slideLayout1101.xml" ContentType="application/vnd.openxmlformats-officedocument.presentationml.slideLayout+xml"/>
  <Override PartName="/ppt/slideLayouts/slideLayout1102.xml" ContentType="application/vnd.openxmlformats-officedocument.presentationml.slideLayout+xml"/>
  <Override PartName="/ppt/slideLayouts/slideLayout1103.xml" ContentType="application/vnd.openxmlformats-officedocument.presentationml.slideLayout+xml"/>
  <Override PartName="/ppt/theme/theme101.xml" ContentType="application/vnd.openxmlformats-officedocument.theme+xml"/>
  <Override PartName="/ppt/slideLayouts/slideLayout1104.xml" ContentType="application/vnd.openxmlformats-officedocument.presentationml.slideLayout+xml"/>
  <Override PartName="/ppt/slideLayouts/slideLayout1105.xml" ContentType="application/vnd.openxmlformats-officedocument.presentationml.slideLayout+xml"/>
  <Override PartName="/ppt/slideLayouts/slideLayout1106.xml" ContentType="application/vnd.openxmlformats-officedocument.presentationml.slideLayout+xml"/>
  <Override PartName="/ppt/slideLayouts/slideLayout1107.xml" ContentType="application/vnd.openxmlformats-officedocument.presentationml.slideLayout+xml"/>
  <Override PartName="/ppt/slideLayouts/slideLayout1108.xml" ContentType="application/vnd.openxmlformats-officedocument.presentationml.slideLayout+xml"/>
  <Override PartName="/ppt/slideLayouts/slideLayout1109.xml" ContentType="application/vnd.openxmlformats-officedocument.presentationml.slideLayout+xml"/>
  <Override PartName="/ppt/slideLayouts/slideLayout1110.xml" ContentType="application/vnd.openxmlformats-officedocument.presentationml.slideLayout+xml"/>
  <Override PartName="/ppt/slideLayouts/slideLayout1111.xml" ContentType="application/vnd.openxmlformats-officedocument.presentationml.slideLayout+xml"/>
  <Override PartName="/ppt/slideLayouts/slideLayout1112.xml" ContentType="application/vnd.openxmlformats-officedocument.presentationml.slideLayout+xml"/>
  <Override PartName="/ppt/slideLayouts/slideLayout1113.xml" ContentType="application/vnd.openxmlformats-officedocument.presentationml.slideLayout+xml"/>
  <Override PartName="/ppt/slideLayouts/slideLayout1114.xml" ContentType="application/vnd.openxmlformats-officedocument.presentationml.slideLayout+xml"/>
  <Override PartName="/ppt/theme/theme102.xml" ContentType="application/vnd.openxmlformats-officedocument.theme+xml"/>
  <Override PartName="/ppt/slideLayouts/slideLayout1115.xml" ContentType="application/vnd.openxmlformats-officedocument.presentationml.slideLayout+xml"/>
  <Override PartName="/ppt/slideLayouts/slideLayout1116.xml" ContentType="application/vnd.openxmlformats-officedocument.presentationml.slideLayout+xml"/>
  <Override PartName="/ppt/slideLayouts/slideLayout1117.xml" ContentType="application/vnd.openxmlformats-officedocument.presentationml.slideLayout+xml"/>
  <Override PartName="/ppt/slideLayouts/slideLayout1118.xml" ContentType="application/vnd.openxmlformats-officedocument.presentationml.slideLayout+xml"/>
  <Override PartName="/ppt/slideLayouts/slideLayout1119.xml" ContentType="application/vnd.openxmlformats-officedocument.presentationml.slideLayout+xml"/>
  <Override PartName="/ppt/slideLayouts/slideLayout1120.xml" ContentType="application/vnd.openxmlformats-officedocument.presentationml.slideLayout+xml"/>
  <Override PartName="/ppt/slideLayouts/slideLayout1121.xml" ContentType="application/vnd.openxmlformats-officedocument.presentationml.slideLayout+xml"/>
  <Override PartName="/ppt/slideLayouts/slideLayout1122.xml" ContentType="application/vnd.openxmlformats-officedocument.presentationml.slideLayout+xml"/>
  <Override PartName="/ppt/slideLayouts/slideLayout1123.xml" ContentType="application/vnd.openxmlformats-officedocument.presentationml.slideLayout+xml"/>
  <Override PartName="/ppt/slideLayouts/slideLayout1124.xml" ContentType="application/vnd.openxmlformats-officedocument.presentationml.slideLayout+xml"/>
  <Override PartName="/ppt/slideLayouts/slideLayout1125.xml" ContentType="application/vnd.openxmlformats-officedocument.presentationml.slideLayout+xml"/>
  <Override PartName="/ppt/theme/theme103.xml" ContentType="application/vnd.openxmlformats-officedocument.theme+xml"/>
  <Override PartName="/ppt/slideLayouts/slideLayout1126.xml" ContentType="application/vnd.openxmlformats-officedocument.presentationml.slideLayout+xml"/>
  <Override PartName="/ppt/slideLayouts/slideLayout1127.xml" ContentType="application/vnd.openxmlformats-officedocument.presentationml.slideLayout+xml"/>
  <Override PartName="/ppt/slideLayouts/slideLayout1128.xml" ContentType="application/vnd.openxmlformats-officedocument.presentationml.slideLayout+xml"/>
  <Override PartName="/ppt/slideLayouts/slideLayout1129.xml" ContentType="application/vnd.openxmlformats-officedocument.presentationml.slideLayout+xml"/>
  <Override PartName="/ppt/slideLayouts/slideLayout1130.xml" ContentType="application/vnd.openxmlformats-officedocument.presentationml.slideLayout+xml"/>
  <Override PartName="/ppt/slideLayouts/slideLayout1131.xml" ContentType="application/vnd.openxmlformats-officedocument.presentationml.slideLayout+xml"/>
  <Override PartName="/ppt/slideLayouts/slideLayout1132.xml" ContentType="application/vnd.openxmlformats-officedocument.presentationml.slideLayout+xml"/>
  <Override PartName="/ppt/slideLayouts/slideLayout1133.xml" ContentType="application/vnd.openxmlformats-officedocument.presentationml.slideLayout+xml"/>
  <Override PartName="/ppt/slideLayouts/slideLayout1134.xml" ContentType="application/vnd.openxmlformats-officedocument.presentationml.slideLayout+xml"/>
  <Override PartName="/ppt/slideLayouts/slideLayout1135.xml" ContentType="application/vnd.openxmlformats-officedocument.presentationml.slideLayout+xml"/>
  <Override PartName="/ppt/slideLayouts/slideLayout1136.xml" ContentType="application/vnd.openxmlformats-officedocument.presentationml.slideLayout+xml"/>
  <Override PartName="/ppt/theme/theme104.xml" ContentType="application/vnd.openxmlformats-officedocument.theme+xml"/>
  <Override PartName="/ppt/slideLayouts/slideLayout1137.xml" ContentType="application/vnd.openxmlformats-officedocument.presentationml.slideLayout+xml"/>
  <Override PartName="/ppt/slideLayouts/slideLayout1138.xml" ContentType="application/vnd.openxmlformats-officedocument.presentationml.slideLayout+xml"/>
  <Override PartName="/ppt/slideLayouts/slideLayout1139.xml" ContentType="application/vnd.openxmlformats-officedocument.presentationml.slideLayout+xml"/>
  <Override PartName="/ppt/slideLayouts/slideLayout1140.xml" ContentType="application/vnd.openxmlformats-officedocument.presentationml.slideLayout+xml"/>
  <Override PartName="/ppt/slideLayouts/slideLayout1141.xml" ContentType="application/vnd.openxmlformats-officedocument.presentationml.slideLayout+xml"/>
  <Override PartName="/ppt/slideLayouts/slideLayout1142.xml" ContentType="application/vnd.openxmlformats-officedocument.presentationml.slideLayout+xml"/>
  <Override PartName="/ppt/slideLayouts/slideLayout1143.xml" ContentType="application/vnd.openxmlformats-officedocument.presentationml.slideLayout+xml"/>
  <Override PartName="/ppt/slideLayouts/slideLayout1144.xml" ContentType="application/vnd.openxmlformats-officedocument.presentationml.slideLayout+xml"/>
  <Override PartName="/ppt/slideLayouts/slideLayout1145.xml" ContentType="application/vnd.openxmlformats-officedocument.presentationml.slideLayout+xml"/>
  <Override PartName="/ppt/slideLayouts/slideLayout1146.xml" ContentType="application/vnd.openxmlformats-officedocument.presentationml.slideLayout+xml"/>
  <Override PartName="/ppt/slideLayouts/slideLayout1147.xml" ContentType="application/vnd.openxmlformats-officedocument.presentationml.slideLayout+xml"/>
  <Override PartName="/ppt/theme/theme105.xml" ContentType="application/vnd.openxmlformats-officedocument.theme+xml"/>
  <Override PartName="/ppt/slideLayouts/slideLayout1148.xml" ContentType="application/vnd.openxmlformats-officedocument.presentationml.slideLayout+xml"/>
  <Override PartName="/ppt/slideLayouts/slideLayout1149.xml" ContentType="application/vnd.openxmlformats-officedocument.presentationml.slideLayout+xml"/>
  <Override PartName="/ppt/slideLayouts/slideLayout1150.xml" ContentType="application/vnd.openxmlformats-officedocument.presentationml.slideLayout+xml"/>
  <Override PartName="/ppt/slideLayouts/slideLayout1151.xml" ContentType="application/vnd.openxmlformats-officedocument.presentationml.slideLayout+xml"/>
  <Override PartName="/ppt/slideLayouts/slideLayout1152.xml" ContentType="application/vnd.openxmlformats-officedocument.presentationml.slideLayout+xml"/>
  <Override PartName="/ppt/slideLayouts/slideLayout1153.xml" ContentType="application/vnd.openxmlformats-officedocument.presentationml.slideLayout+xml"/>
  <Override PartName="/ppt/slideLayouts/slideLayout1154.xml" ContentType="application/vnd.openxmlformats-officedocument.presentationml.slideLayout+xml"/>
  <Override PartName="/ppt/slideLayouts/slideLayout1155.xml" ContentType="application/vnd.openxmlformats-officedocument.presentationml.slideLayout+xml"/>
  <Override PartName="/ppt/slideLayouts/slideLayout1156.xml" ContentType="application/vnd.openxmlformats-officedocument.presentationml.slideLayout+xml"/>
  <Override PartName="/ppt/slideLayouts/slideLayout1157.xml" ContentType="application/vnd.openxmlformats-officedocument.presentationml.slideLayout+xml"/>
  <Override PartName="/ppt/slideLayouts/slideLayout1158.xml" ContentType="application/vnd.openxmlformats-officedocument.presentationml.slideLayout+xml"/>
  <Override PartName="/ppt/theme/theme106.xml" ContentType="application/vnd.openxmlformats-officedocument.theme+xml"/>
  <Override PartName="/ppt/slideLayouts/slideLayout1159.xml" ContentType="application/vnd.openxmlformats-officedocument.presentationml.slideLayout+xml"/>
  <Override PartName="/ppt/slideLayouts/slideLayout1160.xml" ContentType="application/vnd.openxmlformats-officedocument.presentationml.slideLayout+xml"/>
  <Override PartName="/ppt/slideLayouts/slideLayout1161.xml" ContentType="application/vnd.openxmlformats-officedocument.presentationml.slideLayout+xml"/>
  <Override PartName="/ppt/slideLayouts/slideLayout1162.xml" ContentType="application/vnd.openxmlformats-officedocument.presentationml.slideLayout+xml"/>
  <Override PartName="/ppt/slideLayouts/slideLayout1163.xml" ContentType="application/vnd.openxmlformats-officedocument.presentationml.slideLayout+xml"/>
  <Override PartName="/ppt/slideLayouts/slideLayout1164.xml" ContentType="application/vnd.openxmlformats-officedocument.presentationml.slideLayout+xml"/>
  <Override PartName="/ppt/slideLayouts/slideLayout1165.xml" ContentType="application/vnd.openxmlformats-officedocument.presentationml.slideLayout+xml"/>
  <Override PartName="/ppt/slideLayouts/slideLayout1166.xml" ContentType="application/vnd.openxmlformats-officedocument.presentationml.slideLayout+xml"/>
  <Override PartName="/ppt/slideLayouts/slideLayout1167.xml" ContentType="application/vnd.openxmlformats-officedocument.presentationml.slideLayout+xml"/>
  <Override PartName="/ppt/slideLayouts/slideLayout1168.xml" ContentType="application/vnd.openxmlformats-officedocument.presentationml.slideLayout+xml"/>
  <Override PartName="/ppt/slideLayouts/slideLayout1169.xml" ContentType="application/vnd.openxmlformats-officedocument.presentationml.slideLayout+xml"/>
  <Override PartName="/ppt/theme/theme107.xml" ContentType="application/vnd.openxmlformats-officedocument.theme+xml"/>
  <Override PartName="/ppt/slideLayouts/slideLayout1170.xml" ContentType="application/vnd.openxmlformats-officedocument.presentationml.slideLayout+xml"/>
  <Override PartName="/ppt/slideLayouts/slideLayout1171.xml" ContentType="application/vnd.openxmlformats-officedocument.presentationml.slideLayout+xml"/>
  <Override PartName="/ppt/slideLayouts/slideLayout1172.xml" ContentType="application/vnd.openxmlformats-officedocument.presentationml.slideLayout+xml"/>
  <Override PartName="/ppt/slideLayouts/slideLayout1173.xml" ContentType="application/vnd.openxmlformats-officedocument.presentationml.slideLayout+xml"/>
  <Override PartName="/ppt/slideLayouts/slideLayout1174.xml" ContentType="application/vnd.openxmlformats-officedocument.presentationml.slideLayout+xml"/>
  <Override PartName="/ppt/slideLayouts/slideLayout1175.xml" ContentType="application/vnd.openxmlformats-officedocument.presentationml.slideLayout+xml"/>
  <Override PartName="/ppt/slideLayouts/slideLayout1176.xml" ContentType="application/vnd.openxmlformats-officedocument.presentationml.slideLayout+xml"/>
  <Override PartName="/ppt/slideLayouts/slideLayout1177.xml" ContentType="application/vnd.openxmlformats-officedocument.presentationml.slideLayout+xml"/>
  <Override PartName="/ppt/slideLayouts/slideLayout1178.xml" ContentType="application/vnd.openxmlformats-officedocument.presentationml.slideLayout+xml"/>
  <Override PartName="/ppt/slideLayouts/slideLayout1179.xml" ContentType="application/vnd.openxmlformats-officedocument.presentationml.slideLayout+xml"/>
  <Override PartName="/ppt/slideLayouts/slideLayout1180.xml" ContentType="application/vnd.openxmlformats-officedocument.presentationml.slideLayout+xml"/>
  <Override PartName="/ppt/theme/theme108.xml" ContentType="application/vnd.openxmlformats-officedocument.theme+xml"/>
  <Override PartName="/ppt/slideLayouts/slideLayout1181.xml" ContentType="application/vnd.openxmlformats-officedocument.presentationml.slideLayout+xml"/>
  <Override PartName="/ppt/slideLayouts/slideLayout1182.xml" ContentType="application/vnd.openxmlformats-officedocument.presentationml.slideLayout+xml"/>
  <Override PartName="/ppt/slideLayouts/slideLayout1183.xml" ContentType="application/vnd.openxmlformats-officedocument.presentationml.slideLayout+xml"/>
  <Override PartName="/ppt/slideLayouts/slideLayout1184.xml" ContentType="application/vnd.openxmlformats-officedocument.presentationml.slideLayout+xml"/>
  <Override PartName="/ppt/slideLayouts/slideLayout1185.xml" ContentType="application/vnd.openxmlformats-officedocument.presentationml.slideLayout+xml"/>
  <Override PartName="/ppt/slideLayouts/slideLayout1186.xml" ContentType="application/vnd.openxmlformats-officedocument.presentationml.slideLayout+xml"/>
  <Override PartName="/ppt/slideLayouts/slideLayout1187.xml" ContentType="application/vnd.openxmlformats-officedocument.presentationml.slideLayout+xml"/>
  <Override PartName="/ppt/slideLayouts/slideLayout1188.xml" ContentType="application/vnd.openxmlformats-officedocument.presentationml.slideLayout+xml"/>
  <Override PartName="/ppt/slideLayouts/slideLayout1189.xml" ContentType="application/vnd.openxmlformats-officedocument.presentationml.slideLayout+xml"/>
  <Override PartName="/ppt/slideLayouts/slideLayout1190.xml" ContentType="application/vnd.openxmlformats-officedocument.presentationml.slideLayout+xml"/>
  <Override PartName="/ppt/slideLayouts/slideLayout1191.xml" ContentType="application/vnd.openxmlformats-officedocument.presentationml.slideLayout+xml"/>
  <Override PartName="/ppt/theme/theme109.xml" ContentType="application/vnd.openxmlformats-officedocument.theme+xml"/>
  <Override PartName="/ppt/slideLayouts/slideLayout1192.xml" ContentType="application/vnd.openxmlformats-officedocument.presentationml.slideLayout+xml"/>
  <Override PartName="/ppt/slideLayouts/slideLayout1193.xml" ContentType="application/vnd.openxmlformats-officedocument.presentationml.slideLayout+xml"/>
  <Override PartName="/ppt/slideLayouts/slideLayout1194.xml" ContentType="application/vnd.openxmlformats-officedocument.presentationml.slideLayout+xml"/>
  <Override PartName="/ppt/slideLayouts/slideLayout1195.xml" ContentType="application/vnd.openxmlformats-officedocument.presentationml.slideLayout+xml"/>
  <Override PartName="/ppt/slideLayouts/slideLayout1196.xml" ContentType="application/vnd.openxmlformats-officedocument.presentationml.slideLayout+xml"/>
  <Override PartName="/ppt/slideLayouts/slideLayout1197.xml" ContentType="application/vnd.openxmlformats-officedocument.presentationml.slideLayout+xml"/>
  <Override PartName="/ppt/slideLayouts/slideLayout1198.xml" ContentType="application/vnd.openxmlformats-officedocument.presentationml.slideLayout+xml"/>
  <Override PartName="/ppt/slideLayouts/slideLayout1199.xml" ContentType="application/vnd.openxmlformats-officedocument.presentationml.slideLayout+xml"/>
  <Override PartName="/ppt/slideLayouts/slideLayout1200.xml" ContentType="application/vnd.openxmlformats-officedocument.presentationml.slideLayout+xml"/>
  <Override PartName="/ppt/slideLayouts/slideLayout1201.xml" ContentType="application/vnd.openxmlformats-officedocument.presentationml.slideLayout+xml"/>
  <Override PartName="/ppt/slideLayouts/slideLayout1202.xml" ContentType="application/vnd.openxmlformats-officedocument.presentationml.slideLayout+xml"/>
  <Override PartName="/ppt/theme/theme110.xml" ContentType="application/vnd.openxmlformats-officedocument.theme+xml"/>
  <Override PartName="/ppt/slideLayouts/slideLayout1203.xml" ContentType="application/vnd.openxmlformats-officedocument.presentationml.slideLayout+xml"/>
  <Override PartName="/ppt/slideLayouts/slideLayout1204.xml" ContentType="application/vnd.openxmlformats-officedocument.presentationml.slideLayout+xml"/>
  <Override PartName="/ppt/slideLayouts/slideLayout1205.xml" ContentType="application/vnd.openxmlformats-officedocument.presentationml.slideLayout+xml"/>
  <Override PartName="/ppt/slideLayouts/slideLayout1206.xml" ContentType="application/vnd.openxmlformats-officedocument.presentationml.slideLayout+xml"/>
  <Override PartName="/ppt/slideLayouts/slideLayout1207.xml" ContentType="application/vnd.openxmlformats-officedocument.presentationml.slideLayout+xml"/>
  <Override PartName="/ppt/slideLayouts/slideLayout1208.xml" ContentType="application/vnd.openxmlformats-officedocument.presentationml.slideLayout+xml"/>
  <Override PartName="/ppt/slideLayouts/slideLayout1209.xml" ContentType="application/vnd.openxmlformats-officedocument.presentationml.slideLayout+xml"/>
  <Override PartName="/ppt/slideLayouts/slideLayout1210.xml" ContentType="application/vnd.openxmlformats-officedocument.presentationml.slideLayout+xml"/>
  <Override PartName="/ppt/slideLayouts/slideLayout1211.xml" ContentType="application/vnd.openxmlformats-officedocument.presentationml.slideLayout+xml"/>
  <Override PartName="/ppt/slideLayouts/slideLayout1212.xml" ContentType="application/vnd.openxmlformats-officedocument.presentationml.slideLayout+xml"/>
  <Override PartName="/ppt/slideLayouts/slideLayout1213.xml" ContentType="application/vnd.openxmlformats-officedocument.presentationml.slideLayout+xml"/>
  <Override PartName="/ppt/theme/theme111.xml" ContentType="application/vnd.openxmlformats-officedocument.theme+xml"/>
  <Override PartName="/ppt/slideLayouts/slideLayout1214.xml" ContentType="application/vnd.openxmlformats-officedocument.presentationml.slideLayout+xml"/>
  <Override PartName="/ppt/slideLayouts/slideLayout1215.xml" ContentType="application/vnd.openxmlformats-officedocument.presentationml.slideLayout+xml"/>
  <Override PartName="/ppt/slideLayouts/slideLayout1216.xml" ContentType="application/vnd.openxmlformats-officedocument.presentationml.slideLayout+xml"/>
  <Override PartName="/ppt/slideLayouts/slideLayout1217.xml" ContentType="application/vnd.openxmlformats-officedocument.presentationml.slideLayout+xml"/>
  <Override PartName="/ppt/slideLayouts/slideLayout1218.xml" ContentType="application/vnd.openxmlformats-officedocument.presentationml.slideLayout+xml"/>
  <Override PartName="/ppt/slideLayouts/slideLayout1219.xml" ContentType="application/vnd.openxmlformats-officedocument.presentationml.slideLayout+xml"/>
  <Override PartName="/ppt/slideLayouts/slideLayout1220.xml" ContentType="application/vnd.openxmlformats-officedocument.presentationml.slideLayout+xml"/>
  <Override PartName="/ppt/slideLayouts/slideLayout1221.xml" ContentType="application/vnd.openxmlformats-officedocument.presentationml.slideLayout+xml"/>
  <Override PartName="/ppt/slideLayouts/slideLayout1222.xml" ContentType="application/vnd.openxmlformats-officedocument.presentationml.slideLayout+xml"/>
  <Override PartName="/ppt/slideLayouts/slideLayout1223.xml" ContentType="application/vnd.openxmlformats-officedocument.presentationml.slideLayout+xml"/>
  <Override PartName="/ppt/slideLayouts/slideLayout1224.xml" ContentType="application/vnd.openxmlformats-officedocument.presentationml.slideLayout+xml"/>
  <Override PartName="/ppt/slideLayouts/slideLayout1225.xml" ContentType="application/vnd.openxmlformats-officedocument.presentationml.slideLayout+xml"/>
  <Override PartName="/ppt/theme/theme112.xml" ContentType="application/vnd.openxmlformats-officedocument.theme+xml"/>
  <Override PartName="/ppt/slideLayouts/slideLayout1226.xml" ContentType="application/vnd.openxmlformats-officedocument.presentationml.slideLayout+xml"/>
  <Override PartName="/ppt/slideLayouts/slideLayout1227.xml" ContentType="application/vnd.openxmlformats-officedocument.presentationml.slideLayout+xml"/>
  <Override PartName="/ppt/slideLayouts/slideLayout1228.xml" ContentType="application/vnd.openxmlformats-officedocument.presentationml.slideLayout+xml"/>
  <Override PartName="/ppt/slideLayouts/slideLayout1229.xml" ContentType="application/vnd.openxmlformats-officedocument.presentationml.slideLayout+xml"/>
  <Override PartName="/ppt/slideLayouts/slideLayout1230.xml" ContentType="application/vnd.openxmlformats-officedocument.presentationml.slideLayout+xml"/>
  <Override PartName="/ppt/slideLayouts/slideLayout1231.xml" ContentType="application/vnd.openxmlformats-officedocument.presentationml.slideLayout+xml"/>
  <Override PartName="/ppt/slideLayouts/slideLayout1232.xml" ContentType="application/vnd.openxmlformats-officedocument.presentationml.slideLayout+xml"/>
  <Override PartName="/ppt/slideLayouts/slideLayout1233.xml" ContentType="application/vnd.openxmlformats-officedocument.presentationml.slideLayout+xml"/>
  <Override PartName="/ppt/slideLayouts/slideLayout1234.xml" ContentType="application/vnd.openxmlformats-officedocument.presentationml.slideLayout+xml"/>
  <Override PartName="/ppt/slideLayouts/slideLayout1235.xml" ContentType="application/vnd.openxmlformats-officedocument.presentationml.slideLayout+xml"/>
  <Override PartName="/ppt/slideLayouts/slideLayout1236.xml" ContentType="application/vnd.openxmlformats-officedocument.presentationml.slideLayout+xml"/>
  <Override PartName="/ppt/theme/theme113.xml" ContentType="application/vnd.openxmlformats-officedocument.theme+xml"/>
  <Override PartName="/ppt/slideLayouts/slideLayout1237.xml" ContentType="application/vnd.openxmlformats-officedocument.presentationml.slideLayout+xml"/>
  <Override PartName="/ppt/slideLayouts/slideLayout1238.xml" ContentType="application/vnd.openxmlformats-officedocument.presentationml.slideLayout+xml"/>
  <Override PartName="/ppt/slideLayouts/slideLayout1239.xml" ContentType="application/vnd.openxmlformats-officedocument.presentationml.slideLayout+xml"/>
  <Override PartName="/ppt/slideLayouts/slideLayout1240.xml" ContentType="application/vnd.openxmlformats-officedocument.presentationml.slideLayout+xml"/>
  <Override PartName="/ppt/slideLayouts/slideLayout1241.xml" ContentType="application/vnd.openxmlformats-officedocument.presentationml.slideLayout+xml"/>
  <Override PartName="/ppt/slideLayouts/slideLayout1242.xml" ContentType="application/vnd.openxmlformats-officedocument.presentationml.slideLayout+xml"/>
  <Override PartName="/ppt/slideLayouts/slideLayout1243.xml" ContentType="application/vnd.openxmlformats-officedocument.presentationml.slideLayout+xml"/>
  <Override PartName="/ppt/slideLayouts/slideLayout1244.xml" ContentType="application/vnd.openxmlformats-officedocument.presentationml.slideLayout+xml"/>
  <Override PartName="/ppt/slideLayouts/slideLayout1245.xml" ContentType="application/vnd.openxmlformats-officedocument.presentationml.slideLayout+xml"/>
  <Override PartName="/ppt/slideLayouts/slideLayout1246.xml" ContentType="application/vnd.openxmlformats-officedocument.presentationml.slideLayout+xml"/>
  <Override PartName="/ppt/slideLayouts/slideLayout1247.xml" ContentType="application/vnd.openxmlformats-officedocument.presentationml.slideLayout+xml"/>
  <Override PartName="/ppt/theme/theme114.xml" ContentType="application/vnd.openxmlformats-officedocument.theme+xml"/>
  <Override PartName="/ppt/slideLayouts/slideLayout1248.xml" ContentType="application/vnd.openxmlformats-officedocument.presentationml.slideLayout+xml"/>
  <Override PartName="/ppt/slideLayouts/slideLayout1249.xml" ContentType="application/vnd.openxmlformats-officedocument.presentationml.slideLayout+xml"/>
  <Override PartName="/ppt/slideLayouts/slideLayout1250.xml" ContentType="application/vnd.openxmlformats-officedocument.presentationml.slideLayout+xml"/>
  <Override PartName="/ppt/slideLayouts/slideLayout1251.xml" ContentType="application/vnd.openxmlformats-officedocument.presentationml.slideLayout+xml"/>
  <Override PartName="/ppt/slideLayouts/slideLayout1252.xml" ContentType="application/vnd.openxmlformats-officedocument.presentationml.slideLayout+xml"/>
  <Override PartName="/ppt/slideLayouts/slideLayout1253.xml" ContentType="application/vnd.openxmlformats-officedocument.presentationml.slideLayout+xml"/>
  <Override PartName="/ppt/slideLayouts/slideLayout1254.xml" ContentType="application/vnd.openxmlformats-officedocument.presentationml.slideLayout+xml"/>
  <Override PartName="/ppt/slideLayouts/slideLayout1255.xml" ContentType="application/vnd.openxmlformats-officedocument.presentationml.slideLayout+xml"/>
  <Override PartName="/ppt/slideLayouts/slideLayout1256.xml" ContentType="application/vnd.openxmlformats-officedocument.presentationml.slideLayout+xml"/>
  <Override PartName="/ppt/slideLayouts/slideLayout1257.xml" ContentType="application/vnd.openxmlformats-officedocument.presentationml.slideLayout+xml"/>
  <Override PartName="/ppt/slideLayouts/slideLayout1258.xml" ContentType="application/vnd.openxmlformats-officedocument.presentationml.slideLayout+xml"/>
  <Override PartName="/ppt/theme/theme115.xml" ContentType="application/vnd.openxmlformats-officedocument.theme+xml"/>
  <Override PartName="/ppt/slideLayouts/slideLayout1259.xml" ContentType="application/vnd.openxmlformats-officedocument.presentationml.slideLayout+xml"/>
  <Override PartName="/ppt/slideLayouts/slideLayout1260.xml" ContentType="application/vnd.openxmlformats-officedocument.presentationml.slideLayout+xml"/>
  <Override PartName="/ppt/slideLayouts/slideLayout1261.xml" ContentType="application/vnd.openxmlformats-officedocument.presentationml.slideLayout+xml"/>
  <Override PartName="/ppt/slideLayouts/slideLayout1262.xml" ContentType="application/vnd.openxmlformats-officedocument.presentationml.slideLayout+xml"/>
  <Override PartName="/ppt/slideLayouts/slideLayout1263.xml" ContentType="application/vnd.openxmlformats-officedocument.presentationml.slideLayout+xml"/>
  <Override PartName="/ppt/slideLayouts/slideLayout1264.xml" ContentType="application/vnd.openxmlformats-officedocument.presentationml.slideLayout+xml"/>
  <Override PartName="/ppt/slideLayouts/slideLayout1265.xml" ContentType="application/vnd.openxmlformats-officedocument.presentationml.slideLayout+xml"/>
  <Override PartName="/ppt/slideLayouts/slideLayout1266.xml" ContentType="application/vnd.openxmlformats-officedocument.presentationml.slideLayout+xml"/>
  <Override PartName="/ppt/slideLayouts/slideLayout1267.xml" ContentType="application/vnd.openxmlformats-officedocument.presentationml.slideLayout+xml"/>
  <Override PartName="/ppt/slideLayouts/slideLayout1268.xml" ContentType="application/vnd.openxmlformats-officedocument.presentationml.slideLayout+xml"/>
  <Override PartName="/ppt/slideLayouts/slideLayout1269.xml" ContentType="application/vnd.openxmlformats-officedocument.presentationml.slideLayout+xml"/>
  <Override PartName="/ppt/slideLayouts/slideLayout1270.xml" ContentType="application/vnd.openxmlformats-officedocument.presentationml.slideLayout+xml"/>
  <Override PartName="/ppt/theme/theme116.xml" ContentType="application/vnd.openxmlformats-officedocument.theme+xml"/>
  <Override PartName="/ppt/slideLayouts/slideLayout1271.xml" ContentType="application/vnd.openxmlformats-officedocument.presentationml.slideLayout+xml"/>
  <Override PartName="/ppt/slideLayouts/slideLayout1272.xml" ContentType="application/vnd.openxmlformats-officedocument.presentationml.slideLayout+xml"/>
  <Override PartName="/ppt/slideLayouts/slideLayout1273.xml" ContentType="application/vnd.openxmlformats-officedocument.presentationml.slideLayout+xml"/>
  <Override PartName="/ppt/slideLayouts/slideLayout1274.xml" ContentType="application/vnd.openxmlformats-officedocument.presentationml.slideLayout+xml"/>
  <Override PartName="/ppt/slideLayouts/slideLayout1275.xml" ContentType="application/vnd.openxmlformats-officedocument.presentationml.slideLayout+xml"/>
  <Override PartName="/ppt/slideLayouts/slideLayout1276.xml" ContentType="application/vnd.openxmlformats-officedocument.presentationml.slideLayout+xml"/>
  <Override PartName="/ppt/slideLayouts/slideLayout1277.xml" ContentType="application/vnd.openxmlformats-officedocument.presentationml.slideLayout+xml"/>
  <Override PartName="/ppt/slideLayouts/slideLayout1278.xml" ContentType="application/vnd.openxmlformats-officedocument.presentationml.slideLayout+xml"/>
  <Override PartName="/ppt/slideLayouts/slideLayout1279.xml" ContentType="application/vnd.openxmlformats-officedocument.presentationml.slideLayout+xml"/>
  <Override PartName="/ppt/slideLayouts/slideLayout1280.xml" ContentType="application/vnd.openxmlformats-officedocument.presentationml.slideLayout+xml"/>
  <Override PartName="/ppt/slideLayouts/slideLayout1281.xml" ContentType="application/vnd.openxmlformats-officedocument.presentationml.slideLayout+xml"/>
  <Override PartName="/ppt/theme/theme117.xml" ContentType="application/vnd.openxmlformats-officedocument.theme+xml"/>
  <Override PartName="/ppt/slideLayouts/slideLayout1282.xml" ContentType="application/vnd.openxmlformats-officedocument.presentationml.slideLayout+xml"/>
  <Override PartName="/ppt/slideLayouts/slideLayout1283.xml" ContentType="application/vnd.openxmlformats-officedocument.presentationml.slideLayout+xml"/>
  <Override PartName="/ppt/slideLayouts/slideLayout1284.xml" ContentType="application/vnd.openxmlformats-officedocument.presentationml.slideLayout+xml"/>
  <Override PartName="/ppt/slideLayouts/slideLayout1285.xml" ContentType="application/vnd.openxmlformats-officedocument.presentationml.slideLayout+xml"/>
  <Override PartName="/ppt/slideLayouts/slideLayout1286.xml" ContentType="application/vnd.openxmlformats-officedocument.presentationml.slideLayout+xml"/>
  <Override PartName="/ppt/slideLayouts/slideLayout1287.xml" ContentType="application/vnd.openxmlformats-officedocument.presentationml.slideLayout+xml"/>
  <Override PartName="/ppt/slideLayouts/slideLayout1288.xml" ContentType="application/vnd.openxmlformats-officedocument.presentationml.slideLayout+xml"/>
  <Override PartName="/ppt/slideLayouts/slideLayout1289.xml" ContentType="application/vnd.openxmlformats-officedocument.presentationml.slideLayout+xml"/>
  <Override PartName="/ppt/slideLayouts/slideLayout1290.xml" ContentType="application/vnd.openxmlformats-officedocument.presentationml.slideLayout+xml"/>
  <Override PartName="/ppt/slideLayouts/slideLayout1291.xml" ContentType="application/vnd.openxmlformats-officedocument.presentationml.slideLayout+xml"/>
  <Override PartName="/ppt/slideLayouts/slideLayout1292.xml" ContentType="application/vnd.openxmlformats-officedocument.presentationml.slideLayout+xml"/>
  <Override PartName="/ppt/theme/theme118.xml" ContentType="application/vnd.openxmlformats-officedocument.theme+xml"/>
  <Override PartName="/ppt/slideLayouts/slideLayout1293.xml" ContentType="application/vnd.openxmlformats-officedocument.presentationml.slideLayout+xml"/>
  <Override PartName="/ppt/slideLayouts/slideLayout1294.xml" ContentType="application/vnd.openxmlformats-officedocument.presentationml.slideLayout+xml"/>
  <Override PartName="/ppt/slideLayouts/slideLayout1295.xml" ContentType="application/vnd.openxmlformats-officedocument.presentationml.slideLayout+xml"/>
  <Override PartName="/ppt/slideLayouts/slideLayout1296.xml" ContentType="application/vnd.openxmlformats-officedocument.presentationml.slideLayout+xml"/>
  <Override PartName="/ppt/slideLayouts/slideLayout1297.xml" ContentType="application/vnd.openxmlformats-officedocument.presentationml.slideLayout+xml"/>
  <Override PartName="/ppt/slideLayouts/slideLayout1298.xml" ContentType="application/vnd.openxmlformats-officedocument.presentationml.slideLayout+xml"/>
  <Override PartName="/ppt/slideLayouts/slideLayout1299.xml" ContentType="application/vnd.openxmlformats-officedocument.presentationml.slideLayout+xml"/>
  <Override PartName="/ppt/slideLayouts/slideLayout1300.xml" ContentType="application/vnd.openxmlformats-officedocument.presentationml.slideLayout+xml"/>
  <Override PartName="/ppt/slideLayouts/slideLayout1301.xml" ContentType="application/vnd.openxmlformats-officedocument.presentationml.slideLayout+xml"/>
  <Override PartName="/ppt/slideLayouts/slideLayout1302.xml" ContentType="application/vnd.openxmlformats-officedocument.presentationml.slideLayout+xml"/>
  <Override PartName="/ppt/slideLayouts/slideLayout1303.xml" ContentType="application/vnd.openxmlformats-officedocument.presentationml.slideLayout+xml"/>
  <Override PartName="/ppt/theme/theme119.xml" ContentType="application/vnd.openxmlformats-officedocument.theme+xml"/>
  <Override PartName="/ppt/slideLayouts/slideLayout1304.xml" ContentType="application/vnd.openxmlformats-officedocument.presentationml.slideLayout+xml"/>
  <Override PartName="/ppt/slideLayouts/slideLayout1305.xml" ContentType="application/vnd.openxmlformats-officedocument.presentationml.slideLayout+xml"/>
  <Override PartName="/ppt/slideLayouts/slideLayout1306.xml" ContentType="application/vnd.openxmlformats-officedocument.presentationml.slideLayout+xml"/>
  <Override PartName="/ppt/slideLayouts/slideLayout1307.xml" ContentType="application/vnd.openxmlformats-officedocument.presentationml.slideLayout+xml"/>
  <Override PartName="/ppt/slideLayouts/slideLayout1308.xml" ContentType="application/vnd.openxmlformats-officedocument.presentationml.slideLayout+xml"/>
  <Override PartName="/ppt/slideLayouts/slideLayout1309.xml" ContentType="application/vnd.openxmlformats-officedocument.presentationml.slideLayout+xml"/>
  <Override PartName="/ppt/slideLayouts/slideLayout1310.xml" ContentType="application/vnd.openxmlformats-officedocument.presentationml.slideLayout+xml"/>
  <Override PartName="/ppt/slideLayouts/slideLayout1311.xml" ContentType="application/vnd.openxmlformats-officedocument.presentationml.slideLayout+xml"/>
  <Override PartName="/ppt/slideLayouts/slideLayout1312.xml" ContentType="application/vnd.openxmlformats-officedocument.presentationml.slideLayout+xml"/>
  <Override PartName="/ppt/slideLayouts/slideLayout1313.xml" ContentType="application/vnd.openxmlformats-officedocument.presentationml.slideLayout+xml"/>
  <Override PartName="/ppt/slideLayouts/slideLayout1314.xml" ContentType="application/vnd.openxmlformats-officedocument.presentationml.slideLayout+xml"/>
  <Override PartName="/ppt/theme/theme120.xml" ContentType="application/vnd.openxmlformats-officedocument.theme+xml"/>
  <Override PartName="/ppt/slideLayouts/slideLayout1315.xml" ContentType="application/vnd.openxmlformats-officedocument.presentationml.slideLayout+xml"/>
  <Override PartName="/ppt/slideLayouts/slideLayout1316.xml" ContentType="application/vnd.openxmlformats-officedocument.presentationml.slideLayout+xml"/>
  <Override PartName="/ppt/slideLayouts/slideLayout1317.xml" ContentType="application/vnd.openxmlformats-officedocument.presentationml.slideLayout+xml"/>
  <Override PartName="/ppt/slideLayouts/slideLayout1318.xml" ContentType="application/vnd.openxmlformats-officedocument.presentationml.slideLayout+xml"/>
  <Override PartName="/ppt/slideLayouts/slideLayout1319.xml" ContentType="application/vnd.openxmlformats-officedocument.presentationml.slideLayout+xml"/>
  <Override PartName="/ppt/slideLayouts/slideLayout1320.xml" ContentType="application/vnd.openxmlformats-officedocument.presentationml.slideLayout+xml"/>
  <Override PartName="/ppt/slideLayouts/slideLayout1321.xml" ContentType="application/vnd.openxmlformats-officedocument.presentationml.slideLayout+xml"/>
  <Override PartName="/ppt/slideLayouts/slideLayout1322.xml" ContentType="application/vnd.openxmlformats-officedocument.presentationml.slideLayout+xml"/>
  <Override PartName="/ppt/slideLayouts/slideLayout1323.xml" ContentType="application/vnd.openxmlformats-officedocument.presentationml.slideLayout+xml"/>
  <Override PartName="/ppt/slideLayouts/slideLayout1324.xml" ContentType="application/vnd.openxmlformats-officedocument.presentationml.slideLayout+xml"/>
  <Override PartName="/ppt/slideLayouts/slideLayout1325.xml" ContentType="application/vnd.openxmlformats-officedocument.presentationml.slideLayout+xml"/>
  <Override PartName="/ppt/theme/theme121.xml" ContentType="application/vnd.openxmlformats-officedocument.theme+xml"/>
  <Override PartName="/ppt/slideLayouts/slideLayout1326.xml" ContentType="application/vnd.openxmlformats-officedocument.presentationml.slideLayout+xml"/>
  <Override PartName="/ppt/slideLayouts/slideLayout1327.xml" ContentType="application/vnd.openxmlformats-officedocument.presentationml.slideLayout+xml"/>
  <Override PartName="/ppt/slideLayouts/slideLayout1328.xml" ContentType="application/vnd.openxmlformats-officedocument.presentationml.slideLayout+xml"/>
  <Override PartName="/ppt/slideLayouts/slideLayout1329.xml" ContentType="application/vnd.openxmlformats-officedocument.presentationml.slideLayout+xml"/>
  <Override PartName="/ppt/slideLayouts/slideLayout1330.xml" ContentType="application/vnd.openxmlformats-officedocument.presentationml.slideLayout+xml"/>
  <Override PartName="/ppt/slideLayouts/slideLayout1331.xml" ContentType="application/vnd.openxmlformats-officedocument.presentationml.slideLayout+xml"/>
  <Override PartName="/ppt/slideLayouts/slideLayout1332.xml" ContentType="application/vnd.openxmlformats-officedocument.presentationml.slideLayout+xml"/>
  <Override PartName="/ppt/slideLayouts/slideLayout1333.xml" ContentType="application/vnd.openxmlformats-officedocument.presentationml.slideLayout+xml"/>
  <Override PartName="/ppt/slideLayouts/slideLayout1334.xml" ContentType="application/vnd.openxmlformats-officedocument.presentationml.slideLayout+xml"/>
  <Override PartName="/ppt/slideLayouts/slideLayout1335.xml" ContentType="application/vnd.openxmlformats-officedocument.presentationml.slideLayout+xml"/>
  <Override PartName="/ppt/slideLayouts/slideLayout1336.xml" ContentType="application/vnd.openxmlformats-officedocument.presentationml.slideLayout+xml"/>
  <Override PartName="/ppt/theme/theme122.xml" ContentType="application/vnd.openxmlformats-officedocument.theme+xml"/>
  <Override PartName="/ppt/slideLayouts/slideLayout1337.xml" ContentType="application/vnd.openxmlformats-officedocument.presentationml.slideLayout+xml"/>
  <Override PartName="/ppt/slideLayouts/slideLayout1338.xml" ContentType="application/vnd.openxmlformats-officedocument.presentationml.slideLayout+xml"/>
  <Override PartName="/ppt/slideLayouts/slideLayout1339.xml" ContentType="application/vnd.openxmlformats-officedocument.presentationml.slideLayout+xml"/>
  <Override PartName="/ppt/slideLayouts/slideLayout1340.xml" ContentType="application/vnd.openxmlformats-officedocument.presentationml.slideLayout+xml"/>
  <Override PartName="/ppt/slideLayouts/slideLayout1341.xml" ContentType="application/vnd.openxmlformats-officedocument.presentationml.slideLayout+xml"/>
  <Override PartName="/ppt/slideLayouts/slideLayout1342.xml" ContentType="application/vnd.openxmlformats-officedocument.presentationml.slideLayout+xml"/>
  <Override PartName="/ppt/slideLayouts/slideLayout1343.xml" ContentType="application/vnd.openxmlformats-officedocument.presentationml.slideLayout+xml"/>
  <Override PartName="/ppt/slideLayouts/slideLayout1344.xml" ContentType="application/vnd.openxmlformats-officedocument.presentationml.slideLayout+xml"/>
  <Override PartName="/ppt/slideLayouts/slideLayout1345.xml" ContentType="application/vnd.openxmlformats-officedocument.presentationml.slideLayout+xml"/>
  <Override PartName="/ppt/slideLayouts/slideLayout1346.xml" ContentType="application/vnd.openxmlformats-officedocument.presentationml.slideLayout+xml"/>
  <Override PartName="/ppt/slideLayouts/slideLayout1347.xml" ContentType="application/vnd.openxmlformats-officedocument.presentationml.slideLayout+xml"/>
  <Override PartName="/ppt/theme/theme123.xml" ContentType="application/vnd.openxmlformats-officedocument.theme+xml"/>
  <Override PartName="/ppt/slideLayouts/slideLayout1348.xml" ContentType="application/vnd.openxmlformats-officedocument.presentationml.slideLayout+xml"/>
  <Override PartName="/ppt/slideLayouts/slideLayout1349.xml" ContentType="application/vnd.openxmlformats-officedocument.presentationml.slideLayout+xml"/>
  <Override PartName="/ppt/slideLayouts/slideLayout1350.xml" ContentType="application/vnd.openxmlformats-officedocument.presentationml.slideLayout+xml"/>
  <Override PartName="/ppt/slideLayouts/slideLayout1351.xml" ContentType="application/vnd.openxmlformats-officedocument.presentationml.slideLayout+xml"/>
  <Override PartName="/ppt/slideLayouts/slideLayout1352.xml" ContentType="application/vnd.openxmlformats-officedocument.presentationml.slideLayout+xml"/>
  <Override PartName="/ppt/slideLayouts/slideLayout1353.xml" ContentType="application/vnd.openxmlformats-officedocument.presentationml.slideLayout+xml"/>
  <Override PartName="/ppt/slideLayouts/slideLayout1354.xml" ContentType="application/vnd.openxmlformats-officedocument.presentationml.slideLayout+xml"/>
  <Override PartName="/ppt/slideLayouts/slideLayout1355.xml" ContentType="application/vnd.openxmlformats-officedocument.presentationml.slideLayout+xml"/>
  <Override PartName="/ppt/slideLayouts/slideLayout1356.xml" ContentType="application/vnd.openxmlformats-officedocument.presentationml.slideLayout+xml"/>
  <Override PartName="/ppt/slideLayouts/slideLayout1357.xml" ContentType="application/vnd.openxmlformats-officedocument.presentationml.slideLayout+xml"/>
  <Override PartName="/ppt/slideLayouts/slideLayout1358.xml" ContentType="application/vnd.openxmlformats-officedocument.presentationml.slideLayout+xml"/>
  <Override PartName="/ppt/theme/theme124.xml" ContentType="application/vnd.openxmlformats-officedocument.theme+xml"/>
  <Override PartName="/ppt/slideLayouts/slideLayout1359.xml" ContentType="application/vnd.openxmlformats-officedocument.presentationml.slideLayout+xml"/>
  <Override PartName="/ppt/slideLayouts/slideLayout1360.xml" ContentType="application/vnd.openxmlformats-officedocument.presentationml.slideLayout+xml"/>
  <Override PartName="/ppt/slideLayouts/slideLayout1361.xml" ContentType="application/vnd.openxmlformats-officedocument.presentationml.slideLayout+xml"/>
  <Override PartName="/ppt/slideLayouts/slideLayout1362.xml" ContentType="application/vnd.openxmlformats-officedocument.presentationml.slideLayout+xml"/>
  <Override PartName="/ppt/slideLayouts/slideLayout1363.xml" ContentType="application/vnd.openxmlformats-officedocument.presentationml.slideLayout+xml"/>
  <Override PartName="/ppt/slideLayouts/slideLayout1364.xml" ContentType="application/vnd.openxmlformats-officedocument.presentationml.slideLayout+xml"/>
  <Override PartName="/ppt/slideLayouts/slideLayout1365.xml" ContentType="application/vnd.openxmlformats-officedocument.presentationml.slideLayout+xml"/>
  <Override PartName="/ppt/slideLayouts/slideLayout1366.xml" ContentType="application/vnd.openxmlformats-officedocument.presentationml.slideLayout+xml"/>
  <Override PartName="/ppt/slideLayouts/slideLayout1367.xml" ContentType="application/vnd.openxmlformats-officedocument.presentationml.slideLayout+xml"/>
  <Override PartName="/ppt/slideLayouts/slideLayout1368.xml" ContentType="application/vnd.openxmlformats-officedocument.presentationml.slideLayout+xml"/>
  <Override PartName="/ppt/slideLayouts/slideLayout1369.xml" ContentType="application/vnd.openxmlformats-officedocument.presentationml.slideLayout+xml"/>
  <Override PartName="/ppt/theme/theme125.xml" ContentType="application/vnd.openxmlformats-officedocument.theme+xml"/>
  <Override PartName="/ppt/slideLayouts/slideLayout1370.xml" ContentType="application/vnd.openxmlformats-officedocument.presentationml.slideLayout+xml"/>
  <Override PartName="/ppt/slideLayouts/slideLayout1371.xml" ContentType="application/vnd.openxmlformats-officedocument.presentationml.slideLayout+xml"/>
  <Override PartName="/ppt/slideLayouts/slideLayout1372.xml" ContentType="application/vnd.openxmlformats-officedocument.presentationml.slideLayout+xml"/>
  <Override PartName="/ppt/slideLayouts/slideLayout1373.xml" ContentType="application/vnd.openxmlformats-officedocument.presentationml.slideLayout+xml"/>
  <Override PartName="/ppt/slideLayouts/slideLayout1374.xml" ContentType="application/vnd.openxmlformats-officedocument.presentationml.slideLayout+xml"/>
  <Override PartName="/ppt/slideLayouts/slideLayout1375.xml" ContentType="application/vnd.openxmlformats-officedocument.presentationml.slideLayout+xml"/>
  <Override PartName="/ppt/slideLayouts/slideLayout1376.xml" ContentType="application/vnd.openxmlformats-officedocument.presentationml.slideLayout+xml"/>
  <Override PartName="/ppt/slideLayouts/slideLayout1377.xml" ContentType="application/vnd.openxmlformats-officedocument.presentationml.slideLayout+xml"/>
  <Override PartName="/ppt/slideLayouts/slideLayout1378.xml" ContentType="application/vnd.openxmlformats-officedocument.presentationml.slideLayout+xml"/>
  <Override PartName="/ppt/slideLayouts/slideLayout1379.xml" ContentType="application/vnd.openxmlformats-officedocument.presentationml.slideLayout+xml"/>
  <Override PartName="/ppt/slideLayouts/slideLayout1380.xml" ContentType="application/vnd.openxmlformats-officedocument.presentationml.slideLayout+xml"/>
  <Override PartName="/ppt/theme/theme126.xml" ContentType="application/vnd.openxmlformats-officedocument.theme+xml"/>
  <Override PartName="/ppt/slideLayouts/slideLayout1381.xml" ContentType="application/vnd.openxmlformats-officedocument.presentationml.slideLayout+xml"/>
  <Override PartName="/ppt/slideLayouts/slideLayout1382.xml" ContentType="application/vnd.openxmlformats-officedocument.presentationml.slideLayout+xml"/>
  <Override PartName="/ppt/slideLayouts/slideLayout1383.xml" ContentType="application/vnd.openxmlformats-officedocument.presentationml.slideLayout+xml"/>
  <Override PartName="/ppt/slideLayouts/slideLayout1384.xml" ContentType="application/vnd.openxmlformats-officedocument.presentationml.slideLayout+xml"/>
  <Override PartName="/ppt/slideLayouts/slideLayout1385.xml" ContentType="application/vnd.openxmlformats-officedocument.presentationml.slideLayout+xml"/>
  <Override PartName="/ppt/slideLayouts/slideLayout1386.xml" ContentType="application/vnd.openxmlformats-officedocument.presentationml.slideLayout+xml"/>
  <Override PartName="/ppt/slideLayouts/slideLayout1387.xml" ContentType="application/vnd.openxmlformats-officedocument.presentationml.slideLayout+xml"/>
  <Override PartName="/ppt/slideLayouts/slideLayout1388.xml" ContentType="application/vnd.openxmlformats-officedocument.presentationml.slideLayout+xml"/>
  <Override PartName="/ppt/slideLayouts/slideLayout1389.xml" ContentType="application/vnd.openxmlformats-officedocument.presentationml.slideLayout+xml"/>
  <Override PartName="/ppt/slideLayouts/slideLayout1390.xml" ContentType="application/vnd.openxmlformats-officedocument.presentationml.slideLayout+xml"/>
  <Override PartName="/ppt/slideLayouts/slideLayout1391.xml" ContentType="application/vnd.openxmlformats-officedocument.presentationml.slideLayout+xml"/>
  <Override PartName="/ppt/theme/theme127.xml" ContentType="application/vnd.openxmlformats-officedocument.theme+xml"/>
  <Override PartName="/ppt/slideLayouts/slideLayout1392.xml" ContentType="application/vnd.openxmlformats-officedocument.presentationml.slideLayout+xml"/>
  <Override PartName="/ppt/slideLayouts/slideLayout1393.xml" ContentType="application/vnd.openxmlformats-officedocument.presentationml.slideLayout+xml"/>
  <Override PartName="/ppt/slideLayouts/slideLayout1394.xml" ContentType="application/vnd.openxmlformats-officedocument.presentationml.slideLayout+xml"/>
  <Override PartName="/ppt/slideLayouts/slideLayout1395.xml" ContentType="application/vnd.openxmlformats-officedocument.presentationml.slideLayout+xml"/>
  <Override PartName="/ppt/slideLayouts/slideLayout1396.xml" ContentType="application/vnd.openxmlformats-officedocument.presentationml.slideLayout+xml"/>
  <Override PartName="/ppt/slideLayouts/slideLayout1397.xml" ContentType="application/vnd.openxmlformats-officedocument.presentationml.slideLayout+xml"/>
  <Override PartName="/ppt/slideLayouts/slideLayout1398.xml" ContentType="application/vnd.openxmlformats-officedocument.presentationml.slideLayout+xml"/>
  <Override PartName="/ppt/slideLayouts/slideLayout1399.xml" ContentType="application/vnd.openxmlformats-officedocument.presentationml.slideLayout+xml"/>
  <Override PartName="/ppt/slideLayouts/slideLayout1400.xml" ContentType="application/vnd.openxmlformats-officedocument.presentationml.slideLayout+xml"/>
  <Override PartName="/ppt/slideLayouts/slideLayout1401.xml" ContentType="application/vnd.openxmlformats-officedocument.presentationml.slideLayout+xml"/>
  <Override PartName="/ppt/slideLayouts/slideLayout1402.xml" ContentType="application/vnd.openxmlformats-officedocument.presentationml.slideLayout+xml"/>
  <Override PartName="/ppt/theme/theme128.xml" ContentType="application/vnd.openxmlformats-officedocument.theme+xml"/>
  <Override PartName="/ppt/slideLayouts/slideLayout1403.xml" ContentType="application/vnd.openxmlformats-officedocument.presentationml.slideLayout+xml"/>
  <Override PartName="/ppt/slideLayouts/slideLayout1404.xml" ContentType="application/vnd.openxmlformats-officedocument.presentationml.slideLayout+xml"/>
  <Override PartName="/ppt/slideLayouts/slideLayout1405.xml" ContentType="application/vnd.openxmlformats-officedocument.presentationml.slideLayout+xml"/>
  <Override PartName="/ppt/slideLayouts/slideLayout1406.xml" ContentType="application/vnd.openxmlformats-officedocument.presentationml.slideLayout+xml"/>
  <Override PartName="/ppt/slideLayouts/slideLayout1407.xml" ContentType="application/vnd.openxmlformats-officedocument.presentationml.slideLayout+xml"/>
  <Override PartName="/ppt/slideLayouts/slideLayout1408.xml" ContentType="application/vnd.openxmlformats-officedocument.presentationml.slideLayout+xml"/>
  <Override PartName="/ppt/slideLayouts/slideLayout1409.xml" ContentType="application/vnd.openxmlformats-officedocument.presentationml.slideLayout+xml"/>
  <Override PartName="/ppt/slideLayouts/slideLayout1410.xml" ContentType="application/vnd.openxmlformats-officedocument.presentationml.slideLayout+xml"/>
  <Override PartName="/ppt/slideLayouts/slideLayout1411.xml" ContentType="application/vnd.openxmlformats-officedocument.presentationml.slideLayout+xml"/>
  <Override PartName="/ppt/slideLayouts/slideLayout1412.xml" ContentType="application/vnd.openxmlformats-officedocument.presentationml.slideLayout+xml"/>
  <Override PartName="/ppt/slideLayouts/slideLayout1413.xml" ContentType="application/vnd.openxmlformats-officedocument.presentationml.slideLayout+xml"/>
  <Override PartName="/ppt/theme/theme129.xml" ContentType="application/vnd.openxmlformats-officedocument.theme+xml"/>
  <Override PartName="/ppt/slideLayouts/slideLayout1414.xml" ContentType="application/vnd.openxmlformats-officedocument.presentationml.slideLayout+xml"/>
  <Override PartName="/ppt/slideLayouts/slideLayout1415.xml" ContentType="application/vnd.openxmlformats-officedocument.presentationml.slideLayout+xml"/>
  <Override PartName="/ppt/slideLayouts/slideLayout1416.xml" ContentType="application/vnd.openxmlformats-officedocument.presentationml.slideLayout+xml"/>
  <Override PartName="/ppt/slideLayouts/slideLayout1417.xml" ContentType="application/vnd.openxmlformats-officedocument.presentationml.slideLayout+xml"/>
  <Override PartName="/ppt/slideLayouts/slideLayout1418.xml" ContentType="application/vnd.openxmlformats-officedocument.presentationml.slideLayout+xml"/>
  <Override PartName="/ppt/slideLayouts/slideLayout1419.xml" ContentType="application/vnd.openxmlformats-officedocument.presentationml.slideLayout+xml"/>
  <Override PartName="/ppt/slideLayouts/slideLayout1420.xml" ContentType="application/vnd.openxmlformats-officedocument.presentationml.slideLayout+xml"/>
  <Override PartName="/ppt/slideLayouts/slideLayout1421.xml" ContentType="application/vnd.openxmlformats-officedocument.presentationml.slideLayout+xml"/>
  <Override PartName="/ppt/slideLayouts/slideLayout1422.xml" ContentType="application/vnd.openxmlformats-officedocument.presentationml.slideLayout+xml"/>
  <Override PartName="/ppt/slideLayouts/slideLayout1423.xml" ContentType="application/vnd.openxmlformats-officedocument.presentationml.slideLayout+xml"/>
  <Override PartName="/ppt/slideLayouts/slideLayout1424.xml" ContentType="application/vnd.openxmlformats-officedocument.presentationml.slideLayout+xml"/>
  <Override PartName="/ppt/theme/theme130.xml" ContentType="application/vnd.openxmlformats-officedocument.theme+xml"/>
  <Override PartName="/ppt/slideLayouts/slideLayout1425.xml" ContentType="application/vnd.openxmlformats-officedocument.presentationml.slideLayout+xml"/>
  <Override PartName="/ppt/slideLayouts/slideLayout1426.xml" ContentType="application/vnd.openxmlformats-officedocument.presentationml.slideLayout+xml"/>
  <Override PartName="/ppt/slideLayouts/slideLayout1427.xml" ContentType="application/vnd.openxmlformats-officedocument.presentationml.slideLayout+xml"/>
  <Override PartName="/ppt/slideLayouts/slideLayout1428.xml" ContentType="application/vnd.openxmlformats-officedocument.presentationml.slideLayout+xml"/>
  <Override PartName="/ppt/slideLayouts/slideLayout1429.xml" ContentType="application/vnd.openxmlformats-officedocument.presentationml.slideLayout+xml"/>
  <Override PartName="/ppt/slideLayouts/slideLayout1430.xml" ContentType="application/vnd.openxmlformats-officedocument.presentationml.slideLayout+xml"/>
  <Override PartName="/ppt/slideLayouts/slideLayout1431.xml" ContentType="application/vnd.openxmlformats-officedocument.presentationml.slideLayout+xml"/>
  <Override PartName="/ppt/slideLayouts/slideLayout1432.xml" ContentType="application/vnd.openxmlformats-officedocument.presentationml.slideLayout+xml"/>
  <Override PartName="/ppt/slideLayouts/slideLayout1433.xml" ContentType="application/vnd.openxmlformats-officedocument.presentationml.slideLayout+xml"/>
  <Override PartName="/ppt/slideLayouts/slideLayout1434.xml" ContentType="application/vnd.openxmlformats-officedocument.presentationml.slideLayout+xml"/>
  <Override PartName="/ppt/slideLayouts/slideLayout1435.xml" ContentType="application/vnd.openxmlformats-officedocument.presentationml.slideLayout+xml"/>
  <Override PartName="/ppt/theme/theme131.xml" ContentType="application/vnd.openxmlformats-officedocument.theme+xml"/>
  <Override PartName="/ppt/slideLayouts/slideLayout1436.xml" ContentType="application/vnd.openxmlformats-officedocument.presentationml.slideLayout+xml"/>
  <Override PartName="/ppt/slideLayouts/slideLayout1437.xml" ContentType="application/vnd.openxmlformats-officedocument.presentationml.slideLayout+xml"/>
  <Override PartName="/ppt/slideLayouts/slideLayout1438.xml" ContentType="application/vnd.openxmlformats-officedocument.presentationml.slideLayout+xml"/>
  <Override PartName="/ppt/slideLayouts/slideLayout1439.xml" ContentType="application/vnd.openxmlformats-officedocument.presentationml.slideLayout+xml"/>
  <Override PartName="/ppt/slideLayouts/slideLayout1440.xml" ContentType="application/vnd.openxmlformats-officedocument.presentationml.slideLayout+xml"/>
  <Override PartName="/ppt/slideLayouts/slideLayout1441.xml" ContentType="application/vnd.openxmlformats-officedocument.presentationml.slideLayout+xml"/>
  <Override PartName="/ppt/slideLayouts/slideLayout1442.xml" ContentType="application/vnd.openxmlformats-officedocument.presentationml.slideLayout+xml"/>
  <Override PartName="/ppt/slideLayouts/slideLayout1443.xml" ContentType="application/vnd.openxmlformats-officedocument.presentationml.slideLayout+xml"/>
  <Override PartName="/ppt/slideLayouts/slideLayout1444.xml" ContentType="application/vnd.openxmlformats-officedocument.presentationml.slideLayout+xml"/>
  <Override PartName="/ppt/slideLayouts/slideLayout1445.xml" ContentType="application/vnd.openxmlformats-officedocument.presentationml.slideLayout+xml"/>
  <Override PartName="/ppt/slideLayouts/slideLayout1446.xml" ContentType="application/vnd.openxmlformats-officedocument.presentationml.slideLayout+xml"/>
  <Override PartName="/ppt/theme/theme132.xml" ContentType="application/vnd.openxmlformats-officedocument.theme+xml"/>
  <Override PartName="/ppt/slideLayouts/slideLayout1447.xml" ContentType="application/vnd.openxmlformats-officedocument.presentationml.slideLayout+xml"/>
  <Override PartName="/ppt/slideLayouts/slideLayout1448.xml" ContentType="application/vnd.openxmlformats-officedocument.presentationml.slideLayout+xml"/>
  <Override PartName="/ppt/slideLayouts/slideLayout1449.xml" ContentType="application/vnd.openxmlformats-officedocument.presentationml.slideLayout+xml"/>
  <Override PartName="/ppt/slideLayouts/slideLayout1450.xml" ContentType="application/vnd.openxmlformats-officedocument.presentationml.slideLayout+xml"/>
  <Override PartName="/ppt/slideLayouts/slideLayout1451.xml" ContentType="application/vnd.openxmlformats-officedocument.presentationml.slideLayout+xml"/>
  <Override PartName="/ppt/slideLayouts/slideLayout1452.xml" ContentType="application/vnd.openxmlformats-officedocument.presentationml.slideLayout+xml"/>
  <Override PartName="/ppt/slideLayouts/slideLayout1453.xml" ContentType="application/vnd.openxmlformats-officedocument.presentationml.slideLayout+xml"/>
  <Override PartName="/ppt/slideLayouts/slideLayout1454.xml" ContentType="application/vnd.openxmlformats-officedocument.presentationml.slideLayout+xml"/>
  <Override PartName="/ppt/slideLayouts/slideLayout1455.xml" ContentType="application/vnd.openxmlformats-officedocument.presentationml.slideLayout+xml"/>
  <Override PartName="/ppt/slideLayouts/slideLayout1456.xml" ContentType="application/vnd.openxmlformats-officedocument.presentationml.slideLayout+xml"/>
  <Override PartName="/ppt/slideLayouts/slideLayout1457.xml" ContentType="application/vnd.openxmlformats-officedocument.presentationml.slideLayout+xml"/>
  <Override PartName="/ppt/theme/theme133.xml" ContentType="application/vnd.openxmlformats-officedocument.theme+xml"/>
  <Override PartName="/ppt/slideLayouts/slideLayout1458.xml" ContentType="application/vnd.openxmlformats-officedocument.presentationml.slideLayout+xml"/>
  <Override PartName="/ppt/slideLayouts/slideLayout1459.xml" ContentType="application/vnd.openxmlformats-officedocument.presentationml.slideLayout+xml"/>
  <Override PartName="/ppt/slideLayouts/slideLayout1460.xml" ContentType="application/vnd.openxmlformats-officedocument.presentationml.slideLayout+xml"/>
  <Override PartName="/ppt/slideLayouts/slideLayout1461.xml" ContentType="application/vnd.openxmlformats-officedocument.presentationml.slideLayout+xml"/>
  <Override PartName="/ppt/slideLayouts/slideLayout1462.xml" ContentType="application/vnd.openxmlformats-officedocument.presentationml.slideLayout+xml"/>
  <Override PartName="/ppt/slideLayouts/slideLayout1463.xml" ContentType="application/vnd.openxmlformats-officedocument.presentationml.slideLayout+xml"/>
  <Override PartName="/ppt/slideLayouts/slideLayout1464.xml" ContentType="application/vnd.openxmlformats-officedocument.presentationml.slideLayout+xml"/>
  <Override PartName="/ppt/slideLayouts/slideLayout1465.xml" ContentType="application/vnd.openxmlformats-officedocument.presentationml.slideLayout+xml"/>
  <Override PartName="/ppt/slideLayouts/slideLayout1466.xml" ContentType="application/vnd.openxmlformats-officedocument.presentationml.slideLayout+xml"/>
  <Override PartName="/ppt/slideLayouts/slideLayout1467.xml" ContentType="application/vnd.openxmlformats-officedocument.presentationml.slideLayout+xml"/>
  <Override PartName="/ppt/slideLayouts/slideLayout1468.xml" ContentType="application/vnd.openxmlformats-officedocument.presentationml.slideLayout+xml"/>
  <Override PartName="/ppt/theme/theme134.xml" ContentType="application/vnd.openxmlformats-officedocument.theme+xml"/>
  <Override PartName="/ppt/slideLayouts/slideLayout1469.xml" ContentType="application/vnd.openxmlformats-officedocument.presentationml.slideLayout+xml"/>
  <Override PartName="/ppt/slideLayouts/slideLayout1470.xml" ContentType="application/vnd.openxmlformats-officedocument.presentationml.slideLayout+xml"/>
  <Override PartName="/ppt/slideLayouts/slideLayout1471.xml" ContentType="application/vnd.openxmlformats-officedocument.presentationml.slideLayout+xml"/>
  <Override PartName="/ppt/slideLayouts/slideLayout1472.xml" ContentType="application/vnd.openxmlformats-officedocument.presentationml.slideLayout+xml"/>
  <Override PartName="/ppt/slideLayouts/slideLayout1473.xml" ContentType="application/vnd.openxmlformats-officedocument.presentationml.slideLayout+xml"/>
  <Override PartName="/ppt/slideLayouts/slideLayout1474.xml" ContentType="application/vnd.openxmlformats-officedocument.presentationml.slideLayout+xml"/>
  <Override PartName="/ppt/slideLayouts/slideLayout1475.xml" ContentType="application/vnd.openxmlformats-officedocument.presentationml.slideLayout+xml"/>
  <Override PartName="/ppt/slideLayouts/slideLayout1476.xml" ContentType="application/vnd.openxmlformats-officedocument.presentationml.slideLayout+xml"/>
  <Override PartName="/ppt/slideLayouts/slideLayout1477.xml" ContentType="application/vnd.openxmlformats-officedocument.presentationml.slideLayout+xml"/>
  <Override PartName="/ppt/slideLayouts/slideLayout1478.xml" ContentType="application/vnd.openxmlformats-officedocument.presentationml.slideLayout+xml"/>
  <Override PartName="/ppt/slideLayouts/slideLayout1479.xml" ContentType="application/vnd.openxmlformats-officedocument.presentationml.slideLayout+xml"/>
  <Override PartName="/ppt/theme/theme135.xml" ContentType="application/vnd.openxmlformats-officedocument.theme+xml"/>
  <Override PartName="/ppt/slideLayouts/slideLayout1480.xml" ContentType="application/vnd.openxmlformats-officedocument.presentationml.slideLayout+xml"/>
  <Override PartName="/ppt/slideLayouts/slideLayout1481.xml" ContentType="application/vnd.openxmlformats-officedocument.presentationml.slideLayout+xml"/>
  <Override PartName="/ppt/slideLayouts/slideLayout1482.xml" ContentType="application/vnd.openxmlformats-officedocument.presentationml.slideLayout+xml"/>
  <Override PartName="/ppt/slideLayouts/slideLayout1483.xml" ContentType="application/vnd.openxmlformats-officedocument.presentationml.slideLayout+xml"/>
  <Override PartName="/ppt/slideLayouts/slideLayout1484.xml" ContentType="application/vnd.openxmlformats-officedocument.presentationml.slideLayout+xml"/>
  <Override PartName="/ppt/slideLayouts/slideLayout1485.xml" ContentType="application/vnd.openxmlformats-officedocument.presentationml.slideLayout+xml"/>
  <Override PartName="/ppt/slideLayouts/slideLayout1486.xml" ContentType="application/vnd.openxmlformats-officedocument.presentationml.slideLayout+xml"/>
  <Override PartName="/ppt/slideLayouts/slideLayout1487.xml" ContentType="application/vnd.openxmlformats-officedocument.presentationml.slideLayout+xml"/>
  <Override PartName="/ppt/slideLayouts/slideLayout1488.xml" ContentType="application/vnd.openxmlformats-officedocument.presentationml.slideLayout+xml"/>
  <Override PartName="/ppt/slideLayouts/slideLayout1489.xml" ContentType="application/vnd.openxmlformats-officedocument.presentationml.slideLayout+xml"/>
  <Override PartName="/ppt/slideLayouts/slideLayout1490.xml" ContentType="application/vnd.openxmlformats-officedocument.presentationml.slideLayout+xml"/>
  <Override PartName="/ppt/theme/theme136.xml" ContentType="application/vnd.openxmlformats-officedocument.theme+xml"/>
  <Override PartName="/ppt/slideLayouts/slideLayout1491.xml" ContentType="application/vnd.openxmlformats-officedocument.presentationml.slideLayout+xml"/>
  <Override PartName="/ppt/slideLayouts/slideLayout1492.xml" ContentType="application/vnd.openxmlformats-officedocument.presentationml.slideLayout+xml"/>
  <Override PartName="/ppt/slideLayouts/slideLayout1493.xml" ContentType="application/vnd.openxmlformats-officedocument.presentationml.slideLayout+xml"/>
  <Override PartName="/ppt/slideLayouts/slideLayout1494.xml" ContentType="application/vnd.openxmlformats-officedocument.presentationml.slideLayout+xml"/>
  <Override PartName="/ppt/slideLayouts/slideLayout1495.xml" ContentType="application/vnd.openxmlformats-officedocument.presentationml.slideLayout+xml"/>
  <Override PartName="/ppt/slideLayouts/slideLayout1496.xml" ContentType="application/vnd.openxmlformats-officedocument.presentationml.slideLayout+xml"/>
  <Override PartName="/ppt/slideLayouts/slideLayout1497.xml" ContentType="application/vnd.openxmlformats-officedocument.presentationml.slideLayout+xml"/>
  <Override PartName="/ppt/slideLayouts/slideLayout1498.xml" ContentType="application/vnd.openxmlformats-officedocument.presentationml.slideLayout+xml"/>
  <Override PartName="/ppt/slideLayouts/slideLayout1499.xml" ContentType="application/vnd.openxmlformats-officedocument.presentationml.slideLayout+xml"/>
  <Override PartName="/ppt/slideLayouts/slideLayout1500.xml" ContentType="application/vnd.openxmlformats-officedocument.presentationml.slideLayout+xml"/>
  <Override PartName="/ppt/slideLayouts/slideLayout1501.xml" ContentType="application/vnd.openxmlformats-officedocument.presentationml.slideLayout+xml"/>
  <Override PartName="/ppt/theme/theme137.xml" ContentType="application/vnd.openxmlformats-officedocument.theme+xml"/>
  <Override PartName="/ppt/slideLayouts/slideLayout1502.xml" ContentType="application/vnd.openxmlformats-officedocument.presentationml.slideLayout+xml"/>
  <Override PartName="/ppt/slideLayouts/slideLayout1503.xml" ContentType="application/vnd.openxmlformats-officedocument.presentationml.slideLayout+xml"/>
  <Override PartName="/ppt/slideLayouts/slideLayout1504.xml" ContentType="application/vnd.openxmlformats-officedocument.presentationml.slideLayout+xml"/>
  <Override PartName="/ppt/slideLayouts/slideLayout1505.xml" ContentType="application/vnd.openxmlformats-officedocument.presentationml.slideLayout+xml"/>
  <Override PartName="/ppt/slideLayouts/slideLayout1506.xml" ContentType="application/vnd.openxmlformats-officedocument.presentationml.slideLayout+xml"/>
  <Override PartName="/ppt/slideLayouts/slideLayout1507.xml" ContentType="application/vnd.openxmlformats-officedocument.presentationml.slideLayout+xml"/>
  <Override PartName="/ppt/slideLayouts/slideLayout1508.xml" ContentType="application/vnd.openxmlformats-officedocument.presentationml.slideLayout+xml"/>
  <Override PartName="/ppt/slideLayouts/slideLayout1509.xml" ContentType="application/vnd.openxmlformats-officedocument.presentationml.slideLayout+xml"/>
  <Override PartName="/ppt/slideLayouts/slideLayout1510.xml" ContentType="application/vnd.openxmlformats-officedocument.presentationml.slideLayout+xml"/>
  <Override PartName="/ppt/slideLayouts/slideLayout1511.xml" ContentType="application/vnd.openxmlformats-officedocument.presentationml.slideLayout+xml"/>
  <Override PartName="/ppt/slideLayouts/slideLayout1512.xml" ContentType="application/vnd.openxmlformats-officedocument.presentationml.slideLayout+xml"/>
  <Override PartName="/ppt/theme/theme138.xml" ContentType="application/vnd.openxmlformats-officedocument.theme+xml"/>
  <Override PartName="/ppt/slideLayouts/slideLayout1513.xml" ContentType="application/vnd.openxmlformats-officedocument.presentationml.slideLayout+xml"/>
  <Override PartName="/ppt/slideLayouts/slideLayout1514.xml" ContentType="application/vnd.openxmlformats-officedocument.presentationml.slideLayout+xml"/>
  <Override PartName="/ppt/slideLayouts/slideLayout1515.xml" ContentType="application/vnd.openxmlformats-officedocument.presentationml.slideLayout+xml"/>
  <Override PartName="/ppt/slideLayouts/slideLayout1516.xml" ContentType="application/vnd.openxmlformats-officedocument.presentationml.slideLayout+xml"/>
  <Override PartName="/ppt/slideLayouts/slideLayout1517.xml" ContentType="application/vnd.openxmlformats-officedocument.presentationml.slideLayout+xml"/>
  <Override PartName="/ppt/slideLayouts/slideLayout1518.xml" ContentType="application/vnd.openxmlformats-officedocument.presentationml.slideLayout+xml"/>
  <Override PartName="/ppt/slideLayouts/slideLayout1519.xml" ContentType="application/vnd.openxmlformats-officedocument.presentationml.slideLayout+xml"/>
  <Override PartName="/ppt/slideLayouts/slideLayout1520.xml" ContentType="application/vnd.openxmlformats-officedocument.presentationml.slideLayout+xml"/>
  <Override PartName="/ppt/slideLayouts/slideLayout1521.xml" ContentType="application/vnd.openxmlformats-officedocument.presentationml.slideLayout+xml"/>
  <Override PartName="/ppt/slideLayouts/slideLayout1522.xml" ContentType="application/vnd.openxmlformats-officedocument.presentationml.slideLayout+xml"/>
  <Override PartName="/ppt/slideLayouts/slideLayout1523.xml" ContentType="application/vnd.openxmlformats-officedocument.presentationml.slideLayout+xml"/>
  <Override PartName="/ppt/theme/theme139.xml" ContentType="application/vnd.openxmlformats-officedocument.theme+xml"/>
  <Override PartName="/ppt/slideLayouts/slideLayout1524.xml" ContentType="application/vnd.openxmlformats-officedocument.presentationml.slideLayout+xml"/>
  <Override PartName="/ppt/slideLayouts/slideLayout1525.xml" ContentType="application/vnd.openxmlformats-officedocument.presentationml.slideLayout+xml"/>
  <Override PartName="/ppt/slideLayouts/slideLayout1526.xml" ContentType="application/vnd.openxmlformats-officedocument.presentationml.slideLayout+xml"/>
  <Override PartName="/ppt/slideLayouts/slideLayout1527.xml" ContentType="application/vnd.openxmlformats-officedocument.presentationml.slideLayout+xml"/>
  <Override PartName="/ppt/slideLayouts/slideLayout1528.xml" ContentType="application/vnd.openxmlformats-officedocument.presentationml.slideLayout+xml"/>
  <Override PartName="/ppt/slideLayouts/slideLayout1529.xml" ContentType="application/vnd.openxmlformats-officedocument.presentationml.slideLayout+xml"/>
  <Override PartName="/ppt/slideLayouts/slideLayout1530.xml" ContentType="application/vnd.openxmlformats-officedocument.presentationml.slideLayout+xml"/>
  <Override PartName="/ppt/slideLayouts/slideLayout1531.xml" ContentType="application/vnd.openxmlformats-officedocument.presentationml.slideLayout+xml"/>
  <Override PartName="/ppt/slideLayouts/slideLayout1532.xml" ContentType="application/vnd.openxmlformats-officedocument.presentationml.slideLayout+xml"/>
  <Override PartName="/ppt/slideLayouts/slideLayout1533.xml" ContentType="application/vnd.openxmlformats-officedocument.presentationml.slideLayout+xml"/>
  <Override PartName="/ppt/slideLayouts/slideLayout1534.xml" ContentType="application/vnd.openxmlformats-officedocument.presentationml.slideLayout+xml"/>
  <Override PartName="/ppt/theme/theme140.xml" ContentType="application/vnd.openxmlformats-officedocument.theme+xml"/>
  <Override PartName="/ppt/slideLayouts/slideLayout1535.xml" ContentType="application/vnd.openxmlformats-officedocument.presentationml.slideLayout+xml"/>
  <Override PartName="/ppt/slideLayouts/slideLayout1536.xml" ContentType="application/vnd.openxmlformats-officedocument.presentationml.slideLayout+xml"/>
  <Override PartName="/ppt/slideLayouts/slideLayout1537.xml" ContentType="application/vnd.openxmlformats-officedocument.presentationml.slideLayout+xml"/>
  <Override PartName="/ppt/slideLayouts/slideLayout1538.xml" ContentType="application/vnd.openxmlformats-officedocument.presentationml.slideLayout+xml"/>
  <Override PartName="/ppt/slideLayouts/slideLayout1539.xml" ContentType="application/vnd.openxmlformats-officedocument.presentationml.slideLayout+xml"/>
  <Override PartName="/ppt/slideLayouts/slideLayout1540.xml" ContentType="application/vnd.openxmlformats-officedocument.presentationml.slideLayout+xml"/>
  <Override PartName="/ppt/slideLayouts/slideLayout1541.xml" ContentType="application/vnd.openxmlformats-officedocument.presentationml.slideLayout+xml"/>
  <Override PartName="/ppt/slideLayouts/slideLayout1542.xml" ContentType="application/vnd.openxmlformats-officedocument.presentationml.slideLayout+xml"/>
  <Override PartName="/ppt/slideLayouts/slideLayout1543.xml" ContentType="application/vnd.openxmlformats-officedocument.presentationml.slideLayout+xml"/>
  <Override PartName="/ppt/slideLayouts/slideLayout1544.xml" ContentType="application/vnd.openxmlformats-officedocument.presentationml.slideLayout+xml"/>
  <Override PartName="/ppt/slideLayouts/slideLayout1545.xml" ContentType="application/vnd.openxmlformats-officedocument.presentationml.slideLayout+xml"/>
  <Override PartName="/ppt/theme/theme141.xml" ContentType="application/vnd.openxmlformats-officedocument.theme+xml"/>
  <Override PartName="/ppt/slideLayouts/slideLayout1546.xml" ContentType="application/vnd.openxmlformats-officedocument.presentationml.slideLayout+xml"/>
  <Override PartName="/ppt/slideLayouts/slideLayout1547.xml" ContentType="application/vnd.openxmlformats-officedocument.presentationml.slideLayout+xml"/>
  <Override PartName="/ppt/slideLayouts/slideLayout1548.xml" ContentType="application/vnd.openxmlformats-officedocument.presentationml.slideLayout+xml"/>
  <Override PartName="/ppt/slideLayouts/slideLayout1549.xml" ContentType="application/vnd.openxmlformats-officedocument.presentationml.slideLayout+xml"/>
  <Override PartName="/ppt/slideLayouts/slideLayout1550.xml" ContentType="application/vnd.openxmlformats-officedocument.presentationml.slideLayout+xml"/>
  <Override PartName="/ppt/slideLayouts/slideLayout1551.xml" ContentType="application/vnd.openxmlformats-officedocument.presentationml.slideLayout+xml"/>
  <Override PartName="/ppt/slideLayouts/slideLayout1552.xml" ContentType="application/vnd.openxmlformats-officedocument.presentationml.slideLayout+xml"/>
  <Override PartName="/ppt/slideLayouts/slideLayout1553.xml" ContentType="application/vnd.openxmlformats-officedocument.presentationml.slideLayout+xml"/>
  <Override PartName="/ppt/slideLayouts/slideLayout1554.xml" ContentType="application/vnd.openxmlformats-officedocument.presentationml.slideLayout+xml"/>
  <Override PartName="/ppt/slideLayouts/slideLayout1555.xml" ContentType="application/vnd.openxmlformats-officedocument.presentationml.slideLayout+xml"/>
  <Override PartName="/ppt/slideLayouts/slideLayout1556.xml" ContentType="application/vnd.openxmlformats-officedocument.presentationml.slideLayout+xml"/>
  <Override PartName="/ppt/theme/theme142.xml" ContentType="application/vnd.openxmlformats-officedocument.theme+xml"/>
  <Override PartName="/ppt/slideLayouts/slideLayout1557.xml" ContentType="application/vnd.openxmlformats-officedocument.presentationml.slideLayout+xml"/>
  <Override PartName="/ppt/slideLayouts/slideLayout1558.xml" ContentType="application/vnd.openxmlformats-officedocument.presentationml.slideLayout+xml"/>
  <Override PartName="/ppt/slideLayouts/slideLayout1559.xml" ContentType="application/vnd.openxmlformats-officedocument.presentationml.slideLayout+xml"/>
  <Override PartName="/ppt/slideLayouts/slideLayout1560.xml" ContentType="application/vnd.openxmlformats-officedocument.presentationml.slideLayout+xml"/>
  <Override PartName="/ppt/slideLayouts/slideLayout1561.xml" ContentType="application/vnd.openxmlformats-officedocument.presentationml.slideLayout+xml"/>
  <Override PartName="/ppt/slideLayouts/slideLayout1562.xml" ContentType="application/vnd.openxmlformats-officedocument.presentationml.slideLayout+xml"/>
  <Override PartName="/ppt/slideLayouts/slideLayout1563.xml" ContentType="application/vnd.openxmlformats-officedocument.presentationml.slideLayout+xml"/>
  <Override PartName="/ppt/slideLayouts/slideLayout1564.xml" ContentType="application/vnd.openxmlformats-officedocument.presentationml.slideLayout+xml"/>
  <Override PartName="/ppt/slideLayouts/slideLayout1565.xml" ContentType="application/vnd.openxmlformats-officedocument.presentationml.slideLayout+xml"/>
  <Override PartName="/ppt/slideLayouts/slideLayout1566.xml" ContentType="application/vnd.openxmlformats-officedocument.presentationml.slideLayout+xml"/>
  <Override PartName="/ppt/slideLayouts/slideLayout1567.xml" ContentType="application/vnd.openxmlformats-officedocument.presentationml.slideLayout+xml"/>
  <Override PartName="/ppt/theme/theme143.xml" ContentType="application/vnd.openxmlformats-officedocument.theme+xml"/>
  <Override PartName="/ppt/slideLayouts/slideLayout1568.xml" ContentType="application/vnd.openxmlformats-officedocument.presentationml.slideLayout+xml"/>
  <Override PartName="/ppt/slideLayouts/slideLayout1569.xml" ContentType="application/vnd.openxmlformats-officedocument.presentationml.slideLayout+xml"/>
  <Override PartName="/ppt/slideLayouts/slideLayout1570.xml" ContentType="application/vnd.openxmlformats-officedocument.presentationml.slideLayout+xml"/>
  <Override PartName="/ppt/slideLayouts/slideLayout1571.xml" ContentType="application/vnd.openxmlformats-officedocument.presentationml.slideLayout+xml"/>
  <Override PartName="/ppt/slideLayouts/slideLayout1572.xml" ContentType="application/vnd.openxmlformats-officedocument.presentationml.slideLayout+xml"/>
  <Override PartName="/ppt/slideLayouts/slideLayout1573.xml" ContentType="application/vnd.openxmlformats-officedocument.presentationml.slideLayout+xml"/>
  <Override PartName="/ppt/slideLayouts/slideLayout1574.xml" ContentType="application/vnd.openxmlformats-officedocument.presentationml.slideLayout+xml"/>
  <Override PartName="/ppt/slideLayouts/slideLayout1575.xml" ContentType="application/vnd.openxmlformats-officedocument.presentationml.slideLayout+xml"/>
  <Override PartName="/ppt/slideLayouts/slideLayout1576.xml" ContentType="application/vnd.openxmlformats-officedocument.presentationml.slideLayout+xml"/>
  <Override PartName="/ppt/slideLayouts/slideLayout1577.xml" ContentType="application/vnd.openxmlformats-officedocument.presentationml.slideLayout+xml"/>
  <Override PartName="/ppt/slideLayouts/slideLayout1578.xml" ContentType="application/vnd.openxmlformats-officedocument.presentationml.slideLayout+xml"/>
  <Override PartName="/ppt/theme/theme144.xml" ContentType="application/vnd.openxmlformats-officedocument.theme+xml"/>
  <Override PartName="/ppt/slideLayouts/slideLayout1579.xml" ContentType="application/vnd.openxmlformats-officedocument.presentationml.slideLayout+xml"/>
  <Override PartName="/ppt/slideLayouts/slideLayout1580.xml" ContentType="application/vnd.openxmlformats-officedocument.presentationml.slideLayout+xml"/>
  <Override PartName="/ppt/slideLayouts/slideLayout1581.xml" ContentType="application/vnd.openxmlformats-officedocument.presentationml.slideLayout+xml"/>
  <Override PartName="/ppt/slideLayouts/slideLayout1582.xml" ContentType="application/vnd.openxmlformats-officedocument.presentationml.slideLayout+xml"/>
  <Override PartName="/ppt/slideLayouts/slideLayout1583.xml" ContentType="application/vnd.openxmlformats-officedocument.presentationml.slideLayout+xml"/>
  <Override PartName="/ppt/slideLayouts/slideLayout1584.xml" ContentType="application/vnd.openxmlformats-officedocument.presentationml.slideLayout+xml"/>
  <Override PartName="/ppt/slideLayouts/slideLayout1585.xml" ContentType="application/vnd.openxmlformats-officedocument.presentationml.slideLayout+xml"/>
  <Override PartName="/ppt/slideLayouts/slideLayout1586.xml" ContentType="application/vnd.openxmlformats-officedocument.presentationml.slideLayout+xml"/>
  <Override PartName="/ppt/slideLayouts/slideLayout1587.xml" ContentType="application/vnd.openxmlformats-officedocument.presentationml.slideLayout+xml"/>
  <Override PartName="/ppt/slideLayouts/slideLayout1588.xml" ContentType="application/vnd.openxmlformats-officedocument.presentationml.slideLayout+xml"/>
  <Override PartName="/ppt/slideLayouts/slideLayout1589.xml" ContentType="application/vnd.openxmlformats-officedocument.presentationml.slideLayout+xml"/>
  <Override PartName="/ppt/theme/theme145.xml" ContentType="application/vnd.openxmlformats-officedocument.theme+xml"/>
  <Override PartName="/ppt/slideLayouts/slideLayout1590.xml" ContentType="application/vnd.openxmlformats-officedocument.presentationml.slideLayout+xml"/>
  <Override PartName="/ppt/slideLayouts/slideLayout1591.xml" ContentType="application/vnd.openxmlformats-officedocument.presentationml.slideLayout+xml"/>
  <Override PartName="/ppt/slideLayouts/slideLayout1592.xml" ContentType="application/vnd.openxmlformats-officedocument.presentationml.slideLayout+xml"/>
  <Override PartName="/ppt/slideLayouts/slideLayout1593.xml" ContentType="application/vnd.openxmlformats-officedocument.presentationml.slideLayout+xml"/>
  <Override PartName="/ppt/slideLayouts/slideLayout1594.xml" ContentType="application/vnd.openxmlformats-officedocument.presentationml.slideLayout+xml"/>
  <Override PartName="/ppt/slideLayouts/slideLayout1595.xml" ContentType="application/vnd.openxmlformats-officedocument.presentationml.slideLayout+xml"/>
  <Override PartName="/ppt/slideLayouts/slideLayout1596.xml" ContentType="application/vnd.openxmlformats-officedocument.presentationml.slideLayout+xml"/>
  <Override PartName="/ppt/slideLayouts/slideLayout1597.xml" ContentType="application/vnd.openxmlformats-officedocument.presentationml.slideLayout+xml"/>
  <Override PartName="/ppt/slideLayouts/slideLayout1598.xml" ContentType="application/vnd.openxmlformats-officedocument.presentationml.slideLayout+xml"/>
  <Override PartName="/ppt/slideLayouts/slideLayout1599.xml" ContentType="application/vnd.openxmlformats-officedocument.presentationml.slideLayout+xml"/>
  <Override PartName="/ppt/slideLayouts/slideLayout1600.xml" ContentType="application/vnd.openxmlformats-officedocument.presentationml.slideLayout+xml"/>
  <Override PartName="/ppt/theme/theme146.xml" ContentType="application/vnd.openxmlformats-officedocument.theme+xml"/>
  <Override PartName="/ppt/theme/theme14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73" r:id="rId3"/>
    <p:sldMasterId id="2147483686" r:id="rId4"/>
    <p:sldMasterId id="2147483698" r:id="rId5"/>
    <p:sldMasterId id="2147483710" r:id="rId6"/>
    <p:sldMasterId id="2147483722" r:id="rId7"/>
    <p:sldMasterId id="2147483734" r:id="rId8"/>
    <p:sldMasterId id="2147483746" r:id="rId9"/>
    <p:sldMasterId id="2147483758" r:id="rId10"/>
    <p:sldMasterId id="2147483773" r:id="rId11"/>
    <p:sldMasterId id="2147483785" r:id="rId12"/>
    <p:sldMasterId id="2147483797" r:id="rId13"/>
    <p:sldMasterId id="2147483809" r:id="rId14"/>
    <p:sldMasterId id="2147483821" r:id="rId15"/>
    <p:sldMasterId id="2147483833" r:id="rId16"/>
    <p:sldMasterId id="2147483845" r:id="rId17"/>
    <p:sldMasterId id="2147483858" r:id="rId18"/>
    <p:sldMasterId id="2147483870" r:id="rId19"/>
    <p:sldMasterId id="2147483882" r:id="rId20"/>
    <p:sldMasterId id="2147483894" r:id="rId21"/>
    <p:sldMasterId id="2147483906" r:id="rId22"/>
    <p:sldMasterId id="2147483919" r:id="rId23"/>
    <p:sldMasterId id="2147483931" r:id="rId24"/>
    <p:sldMasterId id="2147483943" r:id="rId25"/>
    <p:sldMasterId id="2147483955" r:id="rId26"/>
    <p:sldMasterId id="2147483967" r:id="rId27"/>
    <p:sldMasterId id="2147483979" r:id="rId28"/>
    <p:sldMasterId id="2147483991" r:id="rId29"/>
    <p:sldMasterId id="2147484003" r:id="rId30"/>
    <p:sldMasterId id="2147484015" r:id="rId31"/>
    <p:sldMasterId id="2147484027" r:id="rId32"/>
    <p:sldMasterId id="2147484039" r:id="rId33"/>
    <p:sldMasterId id="2147484051" r:id="rId34"/>
    <p:sldMasterId id="2147484063" r:id="rId35"/>
    <p:sldMasterId id="2147484075" r:id="rId36"/>
    <p:sldMasterId id="2147484087" r:id="rId37"/>
    <p:sldMasterId id="2147484099" r:id="rId38"/>
    <p:sldMasterId id="2147484111" r:id="rId39"/>
    <p:sldMasterId id="2147484124" r:id="rId40"/>
    <p:sldMasterId id="2147484136" r:id="rId41"/>
    <p:sldMasterId id="2147484148" r:id="rId42"/>
    <p:sldMasterId id="2147484160" r:id="rId43"/>
    <p:sldMasterId id="2147484173" r:id="rId44"/>
    <p:sldMasterId id="2147484185" r:id="rId45"/>
    <p:sldMasterId id="2147484197" r:id="rId46"/>
    <p:sldMasterId id="2147484209" r:id="rId47"/>
    <p:sldMasterId id="2147484221" r:id="rId48"/>
    <p:sldMasterId id="2147484233" r:id="rId49"/>
    <p:sldMasterId id="2147484245" r:id="rId50"/>
    <p:sldMasterId id="2147484257" r:id="rId51"/>
    <p:sldMasterId id="2147484269" r:id="rId52"/>
    <p:sldMasterId id="2147484281" r:id="rId53"/>
    <p:sldMasterId id="2147484293" r:id="rId54"/>
    <p:sldMasterId id="2147484305" r:id="rId55"/>
    <p:sldMasterId id="2147484317" r:id="rId56"/>
    <p:sldMasterId id="2147484329" r:id="rId57"/>
    <p:sldMasterId id="2147484341" r:id="rId58"/>
    <p:sldMasterId id="2147484353" r:id="rId59"/>
    <p:sldMasterId id="2147484365" r:id="rId60"/>
    <p:sldMasterId id="2147484377" r:id="rId61"/>
    <p:sldMasterId id="2147484389" r:id="rId62"/>
    <p:sldMasterId id="2147484401" r:id="rId63"/>
    <p:sldMasterId id="2147484413" r:id="rId64"/>
    <p:sldMasterId id="2147484425" r:id="rId65"/>
    <p:sldMasterId id="2147484437" r:id="rId66"/>
    <p:sldMasterId id="2147484449" r:id="rId67"/>
    <p:sldMasterId id="2147484461" r:id="rId68"/>
    <p:sldMasterId id="2147484473" r:id="rId69"/>
    <p:sldMasterId id="2147484485" r:id="rId70"/>
    <p:sldMasterId id="2147484497" r:id="rId71"/>
    <p:sldMasterId id="2147484509" r:id="rId72"/>
    <p:sldMasterId id="2147484521" r:id="rId73"/>
    <p:sldMasterId id="2147484533" r:id="rId74"/>
    <p:sldMasterId id="2147484545" r:id="rId75"/>
    <p:sldMasterId id="2147484546" r:id="rId76"/>
    <p:sldMasterId id="2147484559" r:id="rId77"/>
    <p:sldMasterId id="2147484571" r:id="rId78"/>
    <p:sldMasterId id="2147484583" r:id="rId79"/>
    <p:sldMasterId id="2147484595" r:id="rId80"/>
    <p:sldMasterId id="2147484607" r:id="rId81"/>
    <p:sldMasterId id="2147484619" r:id="rId82"/>
    <p:sldMasterId id="2147484631" r:id="rId83"/>
    <p:sldMasterId id="2147484646" r:id="rId84"/>
    <p:sldMasterId id="2147484658" r:id="rId85"/>
    <p:sldMasterId id="2147484670" r:id="rId86"/>
    <p:sldMasterId id="2147484682" r:id="rId87"/>
    <p:sldMasterId id="2147484694" r:id="rId88"/>
    <p:sldMasterId id="2147484706" r:id="rId89"/>
    <p:sldMasterId id="2147484718" r:id="rId90"/>
    <p:sldMasterId id="2147484731" r:id="rId91"/>
    <p:sldMasterId id="2147484743" r:id="rId92"/>
    <p:sldMasterId id="2147484755" r:id="rId93"/>
    <p:sldMasterId id="2147484767" r:id="rId94"/>
    <p:sldMasterId id="2147484779" r:id="rId95"/>
    <p:sldMasterId id="2147484792" r:id="rId96"/>
    <p:sldMasterId id="2147484804" r:id="rId97"/>
    <p:sldMasterId id="2147484816" r:id="rId98"/>
    <p:sldMasterId id="2147484828" r:id="rId99"/>
    <p:sldMasterId id="2147484840" r:id="rId100"/>
    <p:sldMasterId id="2147484852" r:id="rId101"/>
    <p:sldMasterId id="2147484864" r:id="rId102"/>
    <p:sldMasterId id="2147484876" r:id="rId103"/>
    <p:sldMasterId id="2147484888" r:id="rId104"/>
    <p:sldMasterId id="2147484900" r:id="rId105"/>
    <p:sldMasterId id="2147484912" r:id="rId106"/>
    <p:sldMasterId id="2147484924" r:id="rId107"/>
    <p:sldMasterId id="2147484936" r:id="rId108"/>
    <p:sldMasterId id="2147484948" r:id="rId109"/>
    <p:sldMasterId id="2147484960" r:id="rId110"/>
    <p:sldMasterId id="2147484972" r:id="rId111"/>
    <p:sldMasterId id="2147484984" r:id="rId112"/>
    <p:sldMasterId id="2147484997" r:id="rId113"/>
    <p:sldMasterId id="2147485009" r:id="rId114"/>
    <p:sldMasterId id="2147485021" r:id="rId115"/>
    <p:sldMasterId id="2147485033" r:id="rId116"/>
    <p:sldMasterId id="2147485046" r:id="rId117"/>
    <p:sldMasterId id="2147485058" r:id="rId118"/>
    <p:sldMasterId id="2147485070" r:id="rId119"/>
    <p:sldMasterId id="2147485082" r:id="rId120"/>
    <p:sldMasterId id="2147485094" r:id="rId121"/>
    <p:sldMasterId id="2147485106" r:id="rId122"/>
    <p:sldMasterId id="2147485118" r:id="rId123"/>
    <p:sldMasterId id="2147485130" r:id="rId124"/>
    <p:sldMasterId id="2147485142" r:id="rId125"/>
    <p:sldMasterId id="2147485154" r:id="rId126"/>
    <p:sldMasterId id="2147485166" r:id="rId127"/>
    <p:sldMasterId id="2147485178" r:id="rId128"/>
    <p:sldMasterId id="2147485190" r:id="rId129"/>
    <p:sldMasterId id="2147485202" r:id="rId130"/>
    <p:sldMasterId id="2147485214" r:id="rId131"/>
    <p:sldMasterId id="2147485226" r:id="rId132"/>
    <p:sldMasterId id="2147485238" r:id="rId133"/>
    <p:sldMasterId id="2147485250" r:id="rId134"/>
    <p:sldMasterId id="2147485262" r:id="rId135"/>
    <p:sldMasterId id="2147485274" r:id="rId136"/>
    <p:sldMasterId id="2147485286" r:id="rId137"/>
    <p:sldMasterId id="2147485298" r:id="rId138"/>
    <p:sldMasterId id="2147485310" r:id="rId139"/>
    <p:sldMasterId id="2147485322" r:id="rId140"/>
    <p:sldMasterId id="2147485334" r:id="rId141"/>
    <p:sldMasterId id="2147485346" r:id="rId142"/>
    <p:sldMasterId id="2147485358" r:id="rId143"/>
    <p:sldMasterId id="2147485370" r:id="rId144"/>
    <p:sldMasterId id="2147485382" r:id="rId145"/>
    <p:sldMasterId id="2147485394" r:id="rId146"/>
  </p:sldMasterIdLst>
  <p:notesMasterIdLst>
    <p:notesMasterId r:id="rId148"/>
  </p:notesMasterIdLst>
  <p:sldIdLst>
    <p:sldId id="258" r:id="rId147"/>
  </p:sldIdLst>
  <p:sldSz cx="28803600" cy="35999738"/>
  <p:notesSz cx="6858000" cy="9144000"/>
  <p:defaultTextStyle>
    <a:defPPr>
      <a:defRPr lang="en-US"/>
    </a:defPPr>
    <a:lvl1pPr marL="0" algn="l" defTabSz="1601213" rtl="0" eaLnBrk="1" latinLnBrk="0" hangingPunct="1">
      <a:defRPr sz="6256" kern="1200">
        <a:solidFill>
          <a:schemeClr val="tx1"/>
        </a:solidFill>
        <a:latin typeface="+mn-lt"/>
        <a:ea typeface="+mn-ea"/>
        <a:cs typeface="+mn-cs"/>
      </a:defRPr>
    </a:lvl1pPr>
    <a:lvl2pPr marL="1601213" algn="l" defTabSz="1601213" rtl="0" eaLnBrk="1" latinLnBrk="0" hangingPunct="1">
      <a:defRPr sz="6256" kern="1200">
        <a:solidFill>
          <a:schemeClr val="tx1"/>
        </a:solidFill>
        <a:latin typeface="+mn-lt"/>
        <a:ea typeface="+mn-ea"/>
        <a:cs typeface="+mn-cs"/>
      </a:defRPr>
    </a:lvl2pPr>
    <a:lvl3pPr marL="3202419" algn="l" defTabSz="1601213" rtl="0" eaLnBrk="1" latinLnBrk="0" hangingPunct="1">
      <a:defRPr sz="6256" kern="1200">
        <a:solidFill>
          <a:schemeClr val="tx1"/>
        </a:solidFill>
        <a:latin typeface="+mn-lt"/>
        <a:ea typeface="+mn-ea"/>
        <a:cs typeface="+mn-cs"/>
      </a:defRPr>
    </a:lvl3pPr>
    <a:lvl4pPr marL="4803631" algn="l" defTabSz="1601213" rtl="0" eaLnBrk="1" latinLnBrk="0" hangingPunct="1">
      <a:defRPr sz="6256" kern="1200">
        <a:solidFill>
          <a:schemeClr val="tx1"/>
        </a:solidFill>
        <a:latin typeface="+mn-lt"/>
        <a:ea typeface="+mn-ea"/>
        <a:cs typeface="+mn-cs"/>
      </a:defRPr>
    </a:lvl4pPr>
    <a:lvl5pPr marL="6404835" algn="l" defTabSz="1601213" rtl="0" eaLnBrk="1" latinLnBrk="0" hangingPunct="1">
      <a:defRPr sz="6256" kern="1200">
        <a:solidFill>
          <a:schemeClr val="tx1"/>
        </a:solidFill>
        <a:latin typeface="+mn-lt"/>
        <a:ea typeface="+mn-ea"/>
        <a:cs typeface="+mn-cs"/>
      </a:defRPr>
    </a:lvl5pPr>
    <a:lvl6pPr marL="8006047" algn="l" defTabSz="1601213" rtl="0" eaLnBrk="1" latinLnBrk="0" hangingPunct="1">
      <a:defRPr sz="6256" kern="1200">
        <a:solidFill>
          <a:schemeClr val="tx1"/>
        </a:solidFill>
        <a:latin typeface="+mn-lt"/>
        <a:ea typeface="+mn-ea"/>
        <a:cs typeface="+mn-cs"/>
      </a:defRPr>
    </a:lvl6pPr>
    <a:lvl7pPr marL="9607257" algn="l" defTabSz="1601213" rtl="0" eaLnBrk="1" latinLnBrk="0" hangingPunct="1">
      <a:defRPr sz="6256" kern="1200">
        <a:solidFill>
          <a:schemeClr val="tx1"/>
        </a:solidFill>
        <a:latin typeface="+mn-lt"/>
        <a:ea typeface="+mn-ea"/>
        <a:cs typeface="+mn-cs"/>
      </a:defRPr>
    </a:lvl7pPr>
    <a:lvl8pPr marL="11208466" algn="l" defTabSz="1601213" rtl="0" eaLnBrk="1" latinLnBrk="0" hangingPunct="1">
      <a:defRPr sz="6256" kern="1200">
        <a:solidFill>
          <a:schemeClr val="tx1"/>
        </a:solidFill>
        <a:latin typeface="+mn-lt"/>
        <a:ea typeface="+mn-ea"/>
        <a:cs typeface="+mn-cs"/>
      </a:defRPr>
    </a:lvl8pPr>
    <a:lvl9pPr marL="12809676" algn="l" defTabSz="1601213" rtl="0" eaLnBrk="1" latinLnBrk="0" hangingPunct="1">
      <a:defRPr sz="62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9" userDrawn="1">
          <p15:clr>
            <a:srgbClr val="A4A3A4"/>
          </p15:clr>
        </p15:guide>
        <p15:guide id="2" pos="8064" userDrawn="1">
          <p15:clr>
            <a:srgbClr val="A4A3A4"/>
          </p15:clr>
        </p15:guide>
        <p15:guide id="3" pos="90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2C3FEB"/>
    <a:srgbClr val="3266FF"/>
    <a:srgbClr val="451657"/>
    <a:srgbClr val="4D1960"/>
    <a:srgbClr val="FF21C6"/>
    <a:srgbClr val="DD5F0B"/>
    <a:srgbClr val="C4102E"/>
    <a:srgbClr val="C95F08"/>
    <a:srgbClr val="FAC090"/>
    <a:srgbClr val="C79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5" autoAdjust="0"/>
    <p:restoredTop sz="96159"/>
  </p:normalViewPr>
  <p:slideViewPr>
    <p:cSldViewPr snapToGrid="0" snapToObjects="1">
      <p:cViewPr>
        <p:scale>
          <a:sx n="23" d="100"/>
          <a:sy n="23" d="100"/>
        </p:scale>
        <p:origin x="2896" y="0"/>
      </p:cViewPr>
      <p:guideLst>
        <p:guide orient="horz" pos="11339"/>
        <p:guide pos="8064"/>
        <p:guide pos="907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395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0" Type="http://schemas.openxmlformats.org/officeDocument/2006/relationships/slideMaster" Target="slideMasters/slideMaster60.xml"/><Relationship Id="rId61" Type="http://schemas.openxmlformats.org/officeDocument/2006/relationships/slideMaster" Target="slideMasters/slideMaster61.xml"/><Relationship Id="rId62" Type="http://schemas.openxmlformats.org/officeDocument/2006/relationships/slideMaster" Target="slideMasters/slideMaster62.xml"/><Relationship Id="rId63" Type="http://schemas.openxmlformats.org/officeDocument/2006/relationships/slideMaster" Target="slideMasters/slideMaster63.xml"/><Relationship Id="rId64" Type="http://schemas.openxmlformats.org/officeDocument/2006/relationships/slideMaster" Target="slideMasters/slideMaster64.xml"/><Relationship Id="rId65" Type="http://schemas.openxmlformats.org/officeDocument/2006/relationships/slideMaster" Target="slideMasters/slideMaster65.xml"/><Relationship Id="rId66" Type="http://schemas.openxmlformats.org/officeDocument/2006/relationships/slideMaster" Target="slideMasters/slideMaster66.xml"/><Relationship Id="rId67" Type="http://schemas.openxmlformats.org/officeDocument/2006/relationships/slideMaster" Target="slideMasters/slideMaster67.xml"/><Relationship Id="rId68" Type="http://schemas.openxmlformats.org/officeDocument/2006/relationships/slideMaster" Target="slideMasters/slideMaster68.xml"/><Relationship Id="rId69" Type="http://schemas.openxmlformats.org/officeDocument/2006/relationships/slideMaster" Target="slideMasters/slideMaster69.xml"/><Relationship Id="rId120" Type="http://schemas.openxmlformats.org/officeDocument/2006/relationships/slideMaster" Target="slideMasters/slideMaster120.xml"/><Relationship Id="rId121" Type="http://schemas.openxmlformats.org/officeDocument/2006/relationships/slideMaster" Target="slideMasters/slideMaster121.xml"/><Relationship Id="rId122" Type="http://schemas.openxmlformats.org/officeDocument/2006/relationships/slideMaster" Target="slideMasters/slideMaster122.xml"/><Relationship Id="rId123" Type="http://schemas.openxmlformats.org/officeDocument/2006/relationships/slideMaster" Target="slideMasters/slideMaster123.xml"/><Relationship Id="rId124" Type="http://schemas.openxmlformats.org/officeDocument/2006/relationships/slideMaster" Target="slideMasters/slideMaster124.xml"/><Relationship Id="rId125" Type="http://schemas.openxmlformats.org/officeDocument/2006/relationships/slideMaster" Target="slideMasters/slideMaster125.xml"/><Relationship Id="rId126" Type="http://schemas.openxmlformats.org/officeDocument/2006/relationships/slideMaster" Target="slideMasters/slideMaster126.xml"/><Relationship Id="rId127" Type="http://schemas.openxmlformats.org/officeDocument/2006/relationships/slideMaster" Target="slideMasters/slideMaster127.xml"/><Relationship Id="rId128" Type="http://schemas.openxmlformats.org/officeDocument/2006/relationships/slideMaster" Target="slideMasters/slideMaster128.xml"/><Relationship Id="rId129" Type="http://schemas.openxmlformats.org/officeDocument/2006/relationships/slideMaster" Target="slideMasters/slideMaster129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90" Type="http://schemas.openxmlformats.org/officeDocument/2006/relationships/slideMaster" Target="slideMasters/slideMaster90.xml"/><Relationship Id="rId91" Type="http://schemas.openxmlformats.org/officeDocument/2006/relationships/slideMaster" Target="slideMasters/slideMaster91.xml"/><Relationship Id="rId92" Type="http://schemas.openxmlformats.org/officeDocument/2006/relationships/slideMaster" Target="slideMasters/slideMaster92.xml"/><Relationship Id="rId93" Type="http://schemas.openxmlformats.org/officeDocument/2006/relationships/slideMaster" Target="slideMasters/slideMaster93.xml"/><Relationship Id="rId94" Type="http://schemas.openxmlformats.org/officeDocument/2006/relationships/slideMaster" Target="slideMasters/slideMaster94.xml"/><Relationship Id="rId95" Type="http://schemas.openxmlformats.org/officeDocument/2006/relationships/slideMaster" Target="slideMasters/slideMaster95.xml"/><Relationship Id="rId96" Type="http://schemas.openxmlformats.org/officeDocument/2006/relationships/slideMaster" Target="slideMasters/slideMaster96.xml"/><Relationship Id="rId101" Type="http://schemas.openxmlformats.org/officeDocument/2006/relationships/slideMaster" Target="slideMasters/slideMaster101.xml"/><Relationship Id="rId102" Type="http://schemas.openxmlformats.org/officeDocument/2006/relationships/slideMaster" Target="slideMasters/slideMaster102.xml"/><Relationship Id="rId103" Type="http://schemas.openxmlformats.org/officeDocument/2006/relationships/slideMaster" Target="slideMasters/slideMaster103.xml"/><Relationship Id="rId104" Type="http://schemas.openxmlformats.org/officeDocument/2006/relationships/slideMaster" Target="slideMasters/slideMaster104.xml"/><Relationship Id="rId105" Type="http://schemas.openxmlformats.org/officeDocument/2006/relationships/slideMaster" Target="slideMasters/slideMaster105.xml"/><Relationship Id="rId106" Type="http://schemas.openxmlformats.org/officeDocument/2006/relationships/slideMaster" Target="slideMasters/slideMaster106.xml"/><Relationship Id="rId107" Type="http://schemas.openxmlformats.org/officeDocument/2006/relationships/slideMaster" Target="slideMasters/slideMaster107.xml"/><Relationship Id="rId108" Type="http://schemas.openxmlformats.org/officeDocument/2006/relationships/slideMaster" Target="slideMasters/slideMaster108.xml"/><Relationship Id="rId109" Type="http://schemas.openxmlformats.org/officeDocument/2006/relationships/slideMaster" Target="slideMasters/slideMaster109.xml"/><Relationship Id="rId97" Type="http://schemas.openxmlformats.org/officeDocument/2006/relationships/slideMaster" Target="slideMasters/slideMaster97.xml"/><Relationship Id="rId98" Type="http://schemas.openxmlformats.org/officeDocument/2006/relationships/slideMaster" Target="slideMasters/slideMaster98.xml"/><Relationship Id="rId99" Type="http://schemas.openxmlformats.org/officeDocument/2006/relationships/slideMaster" Target="slideMasters/slideMaster99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100" Type="http://schemas.openxmlformats.org/officeDocument/2006/relationships/slideMaster" Target="slideMasters/slideMaster100.xml"/><Relationship Id="rId150" Type="http://schemas.openxmlformats.org/officeDocument/2006/relationships/viewProps" Target="viewProps.xml"/><Relationship Id="rId151" Type="http://schemas.openxmlformats.org/officeDocument/2006/relationships/theme" Target="theme/theme1.xml"/><Relationship Id="rId152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70" Type="http://schemas.openxmlformats.org/officeDocument/2006/relationships/slideMaster" Target="slideMasters/slideMaster70.xml"/><Relationship Id="rId71" Type="http://schemas.openxmlformats.org/officeDocument/2006/relationships/slideMaster" Target="slideMasters/slideMaster71.xml"/><Relationship Id="rId72" Type="http://schemas.openxmlformats.org/officeDocument/2006/relationships/slideMaster" Target="slideMasters/slideMaster72.xml"/><Relationship Id="rId73" Type="http://schemas.openxmlformats.org/officeDocument/2006/relationships/slideMaster" Target="slideMasters/slideMaster73.xml"/><Relationship Id="rId74" Type="http://schemas.openxmlformats.org/officeDocument/2006/relationships/slideMaster" Target="slideMasters/slideMaster74.xml"/><Relationship Id="rId75" Type="http://schemas.openxmlformats.org/officeDocument/2006/relationships/slideMaster" Target="slideMasters/slideMaster75.xml"/><Relationship Id="rId76" Type="http://schemas.openxmlformats.org/officeDocument/2006/relationships/slideMaster" Target="slideMasters/slideMaster76.xml"/><Relationship Id="rId77" Type="http://schemas.openxmlformats.org/officeDocument/2006/relationships/slideMaster" Target="slideMasters/slideMaster77.xml"/><Relationship Id="rId78" Type="http://schemas.openxmlformats.org/officeDocument/2006/relationships/slideMaster" Target="slideMasters/slideMaster78.xml"/><Relationship Id="rId79" Type="http://schemas.openxmlformats.org/officeDocument/2006/relationships/slideMaster" Target="slideMasters/slideMaster79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30" Type="http://schemas.openxmlformats.org/officeDocument/2006/relationships/slideMaster" Target="slideMasters/slideMaster130.xml"/><Relationship Id="rId131" Type="http://schemas.openxmlformats.org/officeDocument/2006/relationships/slideMaster" Target="slideMasters/slideMaster131.xml"/><Relationship Id="rId132" Type="http://schemas.openxmlformats.org/officeDocument/2006/relationships/slideMaster" Target="slideMasters/slideMaster132.xml"/><Relationship Id="rId133" Type="http://schemas.openxmlformats.org/officeDocument/2006/relationships/slideMaster" Target="slideMasters/slideMaster133.xml"/><Relationship Id="rId134" Type="http://schemas.openxmlformats.org/officeDocument/2006/relationships/slideMaster" Target="slideMasters/slideMaster134.xml"/><Relationship Id="rId135" Type="http://schemas.openxmlformats.org/officeDocument/2006/relationships/slideMaster" Target="slideMasters/slideMaster135.xml"/><Relationship Id="rId136" Type="http://schemas.openxmlformats.org/officeDocument/2006/relationships/slideMaster" Target="slideMasters/slideMaster136.xml"/><Relationship Id="rId137" Type="http://schemas.openxmlformats.org/officeDocument/2006/relationships/slideMaster" Target="slideMasters/slideMaster137.xml"/><Relationship Id="rId138" Type="http://schemas.openxmlformats.org/officeDocument/2006/relationships/slideMaster" Target="slideMasters/slideMaster138.xml"/><Relationship Id="rId139" Type="http://schemas.openxmlformats.org/officeDocument/2006/relationships/slideMaster" Target="slideMasters/slideMaster13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50" Type="http://schemas.openxmlformats.org/officeDocument/2006/relationships/slideMaster" Target="slideMasters/slideMaster50.xml"/><Relationship Id="rId51" Type="http://schemas.openxmlformats.org/officeDocument/2006/relationships/slideMaster" Target="slideMasters/slideMaster51.xml"/><Relationship Id="rId52" Type="http://schemas.openxmlformats.org/officeDocument/2006/relationships/slideMaster" Target="slideMasters/slideMaster52.xml"/><Relationship Id="rId53" Type="http://schemas.openxmlformats.org/officeDocument/2006/relationships/slideMaster" Target="slideMasters/slideMaster53.xml"/><Relationship Id="rId54" Type="http://schemas.openxmlformats.org/officeDocument/2006/relationships/slideMaster" Target="slideMasters/slideMaster54.xml"/><Relationship Id="rId55" Type="http://schemas.openxmlformats.org/officeDocument/2006/relationships/slideMaster" Target="slideMasters/slideMaster55.xml"/><Relationship Id="rId56" Type="http://schemas.openxmlformats.org/officeDocument/2006/relationships/slideMaster" Target="slideMasters/slideMaster56.xml"/><Relationship Id="rId57" Type="http://schemas.openxmlformats.org/officeDocument/2006/relationships/slideMaster" Target="slideMasters/slideMaster57.xml"/><Relationship Id="rId58" Type="http://schemas.openxmlformats.org/officeDocument/2006/relationships/slideMaster" Target="slideMasters/slideMaster58.xml"/><Relationship Id="rId59" Type="http://schemas.openxmlformats.org/officeDocument/2006/relationships/slideMaster" Target="slideMasters/slideMaster59.xml"/><Relationship Id="rId110" Type="http://schemas.openxmlformats.org/officeDocument/2006/relationships/slideMaster" Target="slideMasters/slideMaster110.xml"/><Relationship Id="rId111" Type="http://schemas.openxmlformats.org/officeDocument/2006/relationships/slideMaster" Target="slideMasters/slideMaster111.xml"/><Relationship Id="rId112" Type="http://schemas.openxmlformats.org/officeDocument/2006/relationships/slideMaster" Target="slideMasters/slideMaster112.xml"/><Relationship Id="rId113" Type="http://schemas.openxmlformats.org/officeDocument/2006/relationships/slideMaster" Target="slideMasters/slideMaster113.xml"/><Relationship Id="rId114" Type="http://schemas.openxmlformats.org/officeDocument/2006/relationships/slideMaster" Target="slideMasters/slideMaster114.xml"/><Relationship Id="rId115" Type="http://schemas.openxmlformats.org/officeDocument/2006/relationships/slideMaster" Target="slideMasters/slideMaster115.xml"/><Relationship Id="rId116" Type="http://schemas.openxmlformats.org/officeDocument/2006/relationships/slideMaster" Target="slideMasters/slideMaster116.xml"/><Relationship Id="rId117" Type="http://schemas.openxmlformats.org/officeDocument/2006/relationships/slideMaster" Target="slideMasters/slideMaster117.xml"/><Relationship Id="rId118" Type="http://schemas.openxmlformats.org/officeDocument/2006/relationships/slideMaster" Target="slideMasters/slideMaster118.xml"/><Relationship Id="rId119" Type="http://schemas.openxmlformats.org/officeDocument/2006/relationships/slideMaster" Target="slideMasters/slideMaster11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80" Type="http://schemas.openxmlformats.org/officeDocument/2006/relationships/slideMaster" Target="slideMasters/slideMaster80.xml"/><Relationship Id="rId81" Type="http://schemas.openxmlformats.org/officeDocument/2006/relationships/slideMaster" Target="slideMasters/slideMaster81.xml"/><Relationship Id="rId82" Type="http://schemas.openxmlformats.org/officeDocument/2006/relationships/slideMaster" Target="slideMasters/slideMaster82.xml"/><Relationship Id="rId83" Type="http://schemas.openxmlformats.org/officeDocument/2006/relationships/slideMaster" Target="slideMasters/slideMaster83.xml"/><Relationship Id="rId84" Type="http://schemas.openxmlformats.org/officeDocument/2006/relationships/slideMaster" Target="slideMasters/slideMaster84.xml"/><Relationship Id="rId85" Type="http://schemas.openxmlformats.org/officeDocument/2006/relationships/slideMaster" Target="slideMasters/slideMaster85.xml"/><Relationship Id="rId86" Type="http://schemas.openxmlformats.org/officeDocument/2006/relationships/slideMaster" Target="slideMasters/slideMaster86.xml"/><Relationship Id="rId87" Type="http://schemas.openxmlformats.org/officeDocument/2006/relationships/slideMaster" Target="slideMasters/slideMaster87.xml"/><Relationship Id="rId88" Type="http://schemas.openxmlformats.org/officeDocument/2006/relationships/slideMaster" Target="slideMasters/slideMaster88.xml"/><Relationship Id="rId89" Type="http://schemas.openxmlformats.org/officeDocument/2006/relationships/slideMaster" Target="slideMasters/slideMaster89.xml"/><Relationship Id="rId140" Type="http://schemas.openxmlformats.org/officeDocument/2006/relationships/slideMaster" Target="slideMasters/slideMaster140.xml"/><Relationship Id="rId141" Type="http://schemas.openxmlformats.org/officeDocument/2006/relationships/slideMaster" Target="slideMasters/slideMaster141.xml"/><Relationship Id="rId142" Type="http://schemas.openxmlformats.org/officeDocument/2006/relationships/slideMaster" Target="slideMasters/slideMaster142.xml"/><Relationship Id="rId143" Type="http://schemas.openxmlformats.org/officeDocument/2006/relationships/slideMaster" Target="slideMasters/slideMaster143.xml"/><Relationship Id="rId144" Type="http://schemas.openxmlformats.org/officeDocument/2006/relationships/slideMaster" Target="slideMasters/slideMaster144.xml"/><Relationship Id="rId145" Type="http://schemas.openxmlformats.org/officeDocument/2006/relationships/slideMaster" Target="slideMasters/slideMaster145.xml"/><Relationship Id="rId146" Type="http://schemas.openxmlformats.org/officeDocument/2006/relationships/slideMaster" Target="slideMasters/slideMaster146.xml"/><Relationship Id="rId147" Type="http://schemas.openxmlformats.org/officeDocument/2006/relationships/slide" Target="slides/slide1.xml"/><Relationship Id="rId148" Type="http://schemas.openxmlformats.org/officeDocument/2006/relationships/notesMaster" Target="notesMasters/notesMaster1.xml"/><Relationship Id="rId14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623FF-30DC-E848-BCAE-8A28FF1D2B30}" type="datetimeFigureOut">
              <a:rPr lang="en-US" smtClean="0"/>
              <a:t>1/1/17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5513" y="1143000"/>
            <a:ext cx="2466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65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83641" rtl="0" eaLnBrk="1" latinLnBrk="0" hangingPunct="1">
      <a:defRPr sz="1028" kern="1200">
        <a:solidFill>
          <a:schemeClr val="tx1"/>
        </a:solidFill>
        <a:latin typeface="+mn-lt"/>
        <a:ea typeface="+mn-ea"/>
        <a:cs typeface="+mn-cs"/>
      </a:defRPr>
    </a:lvl1pPr>
    <a:lvl2pPr marL="391820" algn="l" defTabSz="783641" rtl="0" eaLnBrk="1" latinLnBrk="0" hangingPunct="1">
      <a:defRPr sz="1028" kern="1200">
        <a:solidFill>
          <a:schemeClr val="tx1"/>
        </a:solidFill>
        <a:latin typeface="+mn-lt"/>
        <a:ea typeface="+mn-ea"/>
        <a:cs typeface="+mn-cs"/>
      </a:defRPr>
    </a:lvl2pPr>
    <a:lvl3pPr marL="783641" algn="l" defTabSz="783641" rtl="0" eaLnBrk="1" latinLnBrk="0" hangingPunct="1">
      <a:defRPr sz="1028" kern="1200">
        <a:solidFill>
          <a:schemeClr val="tx1"/>
        </a:solidFill>
        <a:latin typeface="+mn-lt"/>
        <a:ea typeface="+mn-ea"/>
        <a:cs typeface="+mn-cs"/>
      </a:defRPr>
    </a:lvl3pPr>
    <a:lvl4pPr marL="1175461" algn="l" defTabSz="783641" rtl="0" eaLnBrk="1" latinLnBrk="0" hangingPunct="1">
      <a:defRPr sz="1028" kern="1200">
        <a:solidFill>
          <a:schemeClr val="tx1"/>
        </a:solidFill>
        <a:latin typeface="+mn-lt"/>
        <a:ea typeface="+mn-ea"/>
        <a:cs typeface="+mn-cs"/>
      </a:defRPr>
    </a:lvl4pPr>
    <a:lvl5pPr marL="1567282" algn="l" defTabSz="783641" rtl="0" eaLnBrk="1" latinLnBrk="0" hangingPunct="1">
      <a:defRPr sz="1028" kern="1200">
        <a:solidFill>
          <a:schemeClr val="tx1"/>
        </a:solidFill>
        <a:latin typeface="+mn-lt"/>
        <a:ea typeface="+mn-ea"/>
        <a:cs typeface="+mn-cs"/>
      </a:defRPr>
    </a:lvl5pPr>
    <a:lvl6pPr marL="1959102" algn="l" defTabSz="783641" rtl="0" eaLnBrk="1" latinLnBrk="0" hangingPunct="1">
      <a:defRPr sz="1028" kern="1200">
        <a:solidFill>
          <a:schemeClr val="tx1"/>
        </a:solidFill>
        <a:latin typeface="+mn-lt"/>
        <a:ea typeface="+mn-ea"/>
        <a:cs typeface="+mn-cs"/>
      </a:defRPr>
    </a:lvl6pPr>
    <a:lvl7pPr marL="2350922" algn="l" defTabSz="783641" rtl="0" eaLnBrk="1" latinLnBrk="0" hangingPunct="1">
      <a:defRPr sz="1028" kern="1200">
        <a:solidFill>
          <a:schemeClr val="tx1"/>
        </a:solidFill>
        <a:latin typeface="+mn-lt"/>
        <a:ea typeface="+mn-ea"/>
        <a:cs typeface="+mn-cs"/>
      </a:defRPr>
    </a:lvl7pPr>
    <a:lvl8pPr marL="2742743" algn="l" defTabSz="783641" rtl="0" eaLnBrk="1" latinLnBrk="0" hangingPunct="1">
      <a:defRPr sz="1028" kern="1200">
        <a:solidFill>
          <a:schemeClr val="tx1"/>
        </a:solidFill>
        <a:latin typeface="+mn-lt"/>
        <a:ea typeface="+mn-ea"/>
        <a:cs typeface="+mn-cs"/>
      </a:defRPr>
    </a:lvl8pPr>
    <a:lvl9pPr marL="3134563" algn="l" defTabSz="783641" rtl="0" eaLnBrk="1" latinLnBrk="0" hangingPunct="1">
      <a:defRPr sz="10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5513" y="1143000"/>
            <a:ext cx="24669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19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Relationship Id="rId2" Type="http://schemas.openxmlformats.org/officeDocument/2006/relationships/image" Target="../media/image1.png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Relationship Id="rId2" Type="http://schemas.openxmlformats.org/officeDocument/2006/relationships/image" Target="../media/image1.png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Relationship Id="rId2" Type="http://schemas.openxmlformats.org/officeDocument/2006/relationships/image" Target="../media/image1.png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Relationship Id="rId2" Type="http://schemas.openxmlformats.org/officeDocument/2006/relationships/image" Target="../media/image1.png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Relationship Id="rId2" Type="http://schemas.openxmlformats.org/officeDocument/2006/relationships/image" Target="../media/image1.png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Relationship Id="rId2" Type="http://schemas.openxmlformats.org/officeDocument/2006/relationships/image" Target="../media/image1.png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Relationship Id="rId2" Type="http://schemas.openxmlformats.org/officeDocument/2006/relationships/image" Target="../media/image1.png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emf"/><Relationship Id="rId1" Type="http://schemas.openxmlformats.org/officeDocument/2006/relationships/slideMaster" Target="../slideMasters/slideMaster83.xml"/><Relationship Id="rId2" Type="http://schemas.openxmlformats.org/officeDocument/2006/relationships/image" Target="../media/image6.png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emf"/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/Relationships>
</file>

<file path=ppt/slideLayouts/_rels/slideLayout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11359" tIns="155679" rIns="311359" bIns="155679"/>
          <a:lstStyle/>
          <a:p>
            <a:endParaRPr lang="en-US" sz="6082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359" tIns="155679" rIns="311359" bIns="155679"/>
          <a:lstStyle/>
          <a:p>
            <a:pPr>
              <a:defRPr/>
            </a:pPr>
            <a:endParaRPr lang="en-US" sz="6082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359" tIns="155679" rIns="311359" bIns="155679"/>
          <a:lstStyle/>
          <a:p>
            <a:pPr>
              <a:defRPr/>
            </a:pPr>
            <a:endParaRPr lang="en-US" sz="6082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3680" tIns="186840" rIns="373680" bIns="186840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fld id="{1328C3C1-546C-9A46-B9E7-A6B3FBF1F65F}" type="datetimeFigureOut">
              <a:rPr lang="en-US" smtClean="0"/>
              <a:t>1/1/17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43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68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50067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5" y="6285915"/>
            <a:ext cx="25923241" cy="23314116"/>
          </a:xfrm>
          <a:prstGeom prst="rect">
            <a:avLst/>
          </a:prstGeom>
        </p:spPr>
        <p:txBody>
          <a:bodyPr lIns="372820" tIns="186395" rIns="372820" bIns="186395">
            <a:normAutofit/>
          </a:bodyPr>
          <a:lstStyle>
            <a:lvl1pPr marL="0" indent="0" algn="l">
              <a:buNone/>
              <a:defRPr sz="8332">
                <a:solidFill>
                  <a:schemeClr val="accent2"/>
                </a:solidFill>
                <a:latin typeface="Arial"/>
                <a:cs typeface="Arial"/>
              </a:defRPr>
            </a:lvl1pPr>
            <a:lvl2pPr marL="1553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06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59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65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318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871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424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0185" y="1441911"/>
            <a:ext cx="25923241" cy="2796405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7038"/>
      </p:ext>
    </p:extLst>
  </p:cSld>
  <p:clrMapOvr>
    <a:masterClrMapping/>
  </p:clrMapOvr>
</p:sldLayout>
</file>

<file path=ppt/slideLayouts/slideLayout10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59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640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59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4861" indent="0">
              <a:buNone/>
              <a:defRPr sz="4583"/>
            </a:lvl2pPr>
            <a:lvl3pPr marL="3409721" indent="0">
              <a:buNone/>
              <a:defRPr sz="3749"/>
            </a:lvl3pPr>
            <a:lvl4pPr marL="5114580" indent="0">
              <a:buNone/>
              <a:defRPr sz="3333"/>
            </a:lvl4pPr>
            <a:lvl5pPr marL="6819436" indent="0">
              <a:buNone/>
              <a:defRPr sz="3333"/>
            </a:lvl5pPr>
            <a:lvl6pPr marL="8524297" indent="0">
              <a:buNone/>
              <a:defRPr sz="3333"/>
            </a:lvl6pPr>
            <a:lvl7pPr marL="10229157" indent="0">
              <a:buNone/>
              <a:defRPr sz="3333"/>
            </a:lvl7pPr>
            <a:lvl8pPr marL="11934009" indent="0">
              <a:buNone/>
              <a:defRPr sz="3333"/>
            </a:lvl8pPr>
            <a:lvl9pPr marL="13638872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2494"/>
      </p:ext>
    </p:extLst>
  </p:cSld>
  <p:clrMapOvr>
    <a:masterClrMapping/>
  </p:clrMapOvr>
  <p:transition/>
</p:sldLayout>
</file>

<file path=ppt/slideLayouts/slideLayout10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704861" indent="0">
              <a:buNone/>
              <a:defRPr sz="10415"/>
            </a:lvl2pPr>
            <a:lvl3pPr marL="3409721" indent="0">
              <a:buNone/>
              <a:defRPr sz="8999"/>
            </a:lvl3pPr>
            <a:lvl4pPr marL="5114580" indent="0">
              <a:buNone/>
              <a:defRPr sz="7499"/>
            </a:lvl4pPr>
            <a:lvl5pPr marL="6819436" indent="0">
              <a:buNone/>
              <a:defRPr sz="7499"/>
            </a:lvl5pPr>
            <a:lvl6pPr marL="8524297" indent="0">
              <a:buNone/>
              <a:defRPr sz="7499"/>
            </a:lvl6pPr>
            <a:lvl7pPr marL="10229157" indent="0">
              <a:buNone/>
              <a:defRPr sz="7499"/>
            </a:lvl7pPr>
            <a:lvl8pPr marL="11934009" indent="0">
              <a:buNone/>
              <a:defRPr sz="7499"/>
            </a:lvl8pPr>
            <a:lvl9pPr marL="13638872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4861" indent="0">
              <a:buNone/>
              <a:defRPr sz="4583"/>
            </a:lvl2pPr>
            <a:lvl3pPr marL="3409721" indent="0">
              <a:buNone/>
              <a:defRPr sz="3749"/>
            </a:lvl3pPr>
            <a:lvl4pPr marL="5114580" indent="0">
              <a:buNone/>
              <a:defRPr sz="3333"/>
            </a:lvl4pPr>
            <a:lvl5pPr marL="6819436" indent="0">
              <a:buNone/>
              <a:defRPr sz="3333"/>
            </a:lvl5pPr>
            <a:lvl6pPr marL="8524297" indent="0">
              <a:buNone/>
              <a:defRPr sz="3333"/>
            </a:lvl6pPr>
            <a:lvl7pPr marL="10229157" indent="0">
              <a:buNone/>
              <a:defRPr sz="3333"/>
            </a:lvl7pPr>
            <a:lvl8pPr marL="11934009" indent="0">
              <a:buNone/>
              <a:defRPr sz="3333"/>
            </a:lvl8pPr>
            <a:lvl9pPr marL="13638872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12716"/>
      </p:ext>
    </p:extLst>
  </p:cSld>
  <p:clrMapOvr>
    <a:masterClrMapping/>
  </p:clrMapOvr>
  <p:transition/>
</p:sldLayout>
</file>

<file path=ppt/slideLayouts/slideLayout10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73054"/>
      </p:ext>
    </p:extLst>
  </p:cSld>
  <p:clrMapOvr>
    <a:masterClrMapping/>
  </p:clrMapOvr>
  <p:transition/>
</p:sldLayout>
</file>

<file path=ppt/slideLayouts/slideLayout10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61304"/>
      </p:ext>
    </p:extLst>
  </p:cSld>
  <p:clrMapOvr>
    <a:masterClrMapping/>
  </p:clrMapOvr>
  <p:transition/>
</p:sldLayout>
</file>

<file path=ppt/slideLayouts/slideLayout10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0947" tIns="170482" rIns="340947" bIns="170482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947" tIns="170482" rIns="340947" bIns="170482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947" tIns="170482" rIns="340947" bIns="170482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9190" tIns="204605" rIns="409190" bIns="20460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04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91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476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336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4655" indent="0">
              <a:buNone/>
              <a:defRPr sz="6916"/>
            </a:lvl2pPr>
            <a:lvl3pPr marL="3409307" indent="0">
              <a:buNone/>
              <a:defRPr sz="6082"/>
            </a:lvl3pPr>
            <a:lvl4pPr marL="5113952" indent="0">
              <a:buNone/>
              <a:defRPr sz="5249"/>
            </a:lvl4pPr>
            <a:lvl5pPr marL="6818607" indent="0">
              <a:buNone/>
              <a:defRPr sz="5249"/>
            </a:lvl5pPr>
            <a:lvl6pPr marL="8523253" indent="0">
              <a:buNone/>
              <a:defRPr sz="5249"/>
            </a:lvl6pPr>
            <a:lvl7pPr marL="10227913" indent="0">
              <a:buNone/>
              <a:defRPr sz="5249"/>
            </a:lvl7pPr>
            <a:lvl8pPr marL="11932561" indent="0">
              <a:buNone/>
              <a:defRPr sz="5249"/>
            </a:lvl8pPr>
            <a:lvl9pPr marL="13637216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55113"/>
      </p:ext>
    </p:extLst>
  </p:cSld>
  <p:clrMapOvr>
    <a:masterClrMapping/>
  </p:clrMapOvr>
  <p:transition/>
</p:sldLayout>
</file>

<file path=ppt/slideLayouts/slideLayout10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57307"/>
      </p:ext>
    </p:extLst>
  </p:cSld>
  <p:clrMapOvr>
    <a:masterClrMapping/>
  </p:clrMapOvr>
  <p:transition/>
</p:sldLayout>
</file>

<file path=ppt/slideLayouts/slideLayout10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04655" indent="0">
              <a:buNone/>
              <a:defRPr sz="7499" b="1"/>
            </a:lvl2pPr>
            <a:lvl3pPr marL="3409307" indent="0">
              <a:buNone/>
              <a:defRPr sz="6916" b="1"/>
            </a:lvl3pPr>
            <a:lvl4pPr marL="5113952" indent="0">
              <a:buNone/>
              <a:defRPr sz="6082" b="1"/>
            </a:lvl4pPr>
            <a:lvl5pPr marL="6818607" indent="0">
              <a:buNone/>
              <a:defRPr sz="6082" b="1"/>
            </a:lvl5pPr>
            <a:lvl6pPr marL="8523253" indent="0">
              <a:buNone/>
              <a:defRPr sz="6082" b="1"/>
            </a:lvl6pPr>
            <a:lvl7pPr marL="10227913" indent="0">
              <a:buNone/>
              <a:defRPr sz="6082" b="1"/>
            </a:lvl7pPr>
            <a:lvl8pPr marL="11932561" indent="0">
              <a:buNone/>
              <a:defRPr sz="6082" b="1"/>
            </a:lvl8pPr>
            <a:lvl9pPr marL="13637216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91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04655" indent="0">
              <a:buNone/>
              <a:defRPr sz="7499" b="1"/>
            </a:lvl2pPr>
            <a:lvl3pPr marL="3409307" indent="0">
              <a:buNone/>
              <a:defRPr sz="6916" b="1"/>
            </a:lvl3pPr>
            <a:lvl4pPr marL="5113952" indent="0">
              <a:buNone/>
              <a:defRPr sz="6082" b="1"/>
            </a:lvl4pPr>
            <a:lvl5pPr marL="6818607" indent="0">
              <a:buNone/>
              <a:defRPr sz="6082" b="1"/>
            </a:lvl5pPr>
            <a:lvl6pPr marL="8523253" indent="0">
              <a:buNone/>
              <a:defRPr sz="6082" b="1"/>
            </a:lvl6pPr>
            <a:lvl7pPr marL="10227913" indent="0">
              <a:buNone/>
              <a:defRPr sz="6082" b="1"/>
            </a:lvl7pPr>
            <a:lvl8pPr marL="11932561" indent="0">
              <a:buNone/>
              <a:defRPr sz="6082" b="1"/>
            </a:lvl8pPr>
            <a:lvl9pPr marL="13637216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91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34663"/>
      </p:ext>
    </p:extLst>
  </p:cSld>
  <p:clrMapOvr>
    <a:masterClrMapping/>
  </p:clrMapOvr>
  <p:transition/>
</p:sldLayout>
</file>

<file path=ppt/slideLayouts/slideLayout10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577883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5971387"/>
            <a:ext cx="17282160" cy="21599843"/>
          </a:xfrm>
          <a:prstGeom prst="rect">
            <a:avLst/>
          </a:prstGeom>
        </p:spPr>
        <p:txBody>
          <a:bodyPr lIns="372820" tIns="186395" rIns="372820" bIns="186395"/>
          <a:lstStyle>
            <a:lvl1pPr marL="0" indent="0">
              <a:buNone/>
              <a:defRPr sz="10832">
                <a:latin typeface="Arial"/>
                <a:cs typeface="Arial"/>
              </a:defRPr>
            </a:lvl1pPr>
            <a:lvl2pPr marL="1553118" indent="0">
              <a:buNone/>
              <a:defRPr sz="9415"/>
            </a:lvl2pPr>
            <a:lvl3pPr marL="3106232" indent="0">
              <a:buNone/>
              <a:defRPr sz="8332"/>
            </a:lvl3pPr>
            <a:lvl4pPr marL="4659346" indent="0">
              <a:buNone/>
              <a:defRPr sz="6916"/>
            </a:lvl4pPr>
            <a:lvl5pPr marL="6212460" indent="0">
              <a:buNone/>
              <a:defRPr sz="6916"/>
            </a:lvl5pPr>
            <a:lvl6pPr marL="7765578" indent="0">
              <a:buNone/>
              <a:defRPr sz="6916"/>
            </a:lvl6pPr>
            <a:lvl7pPr marL="9318688" indent="0">
              <a:buNone/>
              <a:defRPr sz="6916"/>
            </a:lvl7pPr>
            <a:lvl8pPr marL="10871810" indent="0">
              <a:buNone/>
              <a:defRPr sz="6916"/>
            </a:lvl8pPr>
            <a:lvl9pPr marL="12424920" indent="0">
              <a:buNone/>
              <a:defRPr sz="6916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7571233"/>
            <a:ext cx="17282160" cy="4224965"/>
          </a:xfrm>
          <a:prstGeom prst="rect">
            <a:avLst/>
          </a:prstGeom>
        </p:spPr>
        <p:txBody>
          <a:bodyPr lIns="372820" tIns="186395" rIns="372820" bIns="186395"/>
          <a:lstStyle>
            <a:lvl1pPr marL="0" indent="0">
              <a:buNone/>
              <a:defRPr sz="4833">
                <a:latin typeface="Arial"/>
                <a:cs typeface="Arial"/>
              </a:defRPr>
            </a:lvl1pPr>
            <a:lvl2pPr marL="1553118" indent="0">
              <a:buNone/>
              <a:defRPr sz="4166"/>
            </a:lvl2pPr>
            <a:lvl3pPr marL="3106232" indent="0">
              <a:buNone/>
              <a:defRPr sz="3333"/>
            </a:lvl3pPr>
            <a:lvl4pPr marL="4659346" indent="0">
              <a:buNone/>
              <a:defRPr sz="3166"/>
            </a:lvl4pPr>
            <a:lvl5pPr marL="6212460" indent="0">
              <a:buNone/>
              <a:defRPr sz="3166"/>
            </a:lvl5pPr>
            <a:lvl6pPr marL="7765578" indent="0">
              <a:buNone/>
              <a:defRPr sz="3166"/>
            </a:lvl6pPr>
            <a:lvl7pPr marL="9318688" indent="0">
              <a:buNone/>
              <a:defRPr sz="3166"/>
            </a:lvl7pPr>
            <a:lvl8pPr marL="10871810" indent="0">
              <a:buNone/>
              <a:defRPr sz="3166"/>
            </a:lvl8pPr>
            <a:lvl9pPr marL="12424920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0185" y="1441911"/>
            <a:ext cx="25923241" cy="2796405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24116"/>
      </p:ext>
    </p:extLst>
  </p:cSld>
  <p:clrMapOvr>
    <a:masterClrMapping/>
  </p:clrMapOvr>
</p:sldLayout>
</file>

<file path=ppt/slideLayouts/slideLayout10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452190"/>
      </p:ext>
    </p:extLst>
  </p:cSld>
  <p:clrMapOvr>
    <a:masterClrMapping/>
  </p:clrMapOvr>
  <p:transition/>
</p:sldLayout>
</file>

<file path=ppt/slideLayouts/slideLayout10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61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625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61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4655" indent="0">
              <a:buNone/>
              <a:defRPr sz="4583"/>
            </a:lvl2pPr>
            <a:lvl3pPr marL="3409307" indent="0">
              <a:buNone/>
              <a:defRPr sz="3749"/>
            </a:lvl3pPr>
            <a:lvl4pPr marL="5113952" indent="0">
              <a:buNone/>
              <a:defRPr sz="3333"/>
            </a:lvl4pPr>
            <a:lvl5pPr marL="6818607" indent="0">
              <a:buNone/>
              <a:defRPr sz="3333"/>
            </a:lvl5pPr>
            <a:lvl6pPr marL="8523253" indent="0">
              <a:buNone/>
              <a:defRPr sz="3333"/>
            </a:lvl6pPr>
            <a:lvl7pPr marL="10227913" indent="0">
              <a:buNone/>
              <a:defRPr sz="3333"/>
            </a:lvl7pPr>
            <a:lvl8pPr marL="11932561" indent="0">
              <a:buNone/>
              <a:defRPr sz="3333"/>
            </a:lvl8pPr>
            <a:lvl9pPr marL="13637216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26818"/>
      </p:ext>
    </p:extLst>
  </p:cSld>
  <p:clrMapOvr>
    <a:masterClrMapping/>
  </p:clrMapOvr>
  <p:transition/>
</p:sldLayout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704655" indent="0">
              <a:buNone/>
              <a:defRPr sz="10415"/>
            </a:lvl2pPr>
            <a:lvl3pPr marL="3409307" indent="0">
              <a:buNone/>
              <a:defRPr sz="8999"/>
            </a:lvl3pPr>
            <a:lvl4pPr marL="5113952" indent="0">
              <a:buNone/>
              <a:defRPr sz="7499"/>
            </a:lvl4pPr>
            <a:lvl5pPr marL="6818607" indent="0">
              <a:buNone/>
              <a:defRPr sz="7499"/>
            </a:lvl5pPr>
            <a:lvl6pPr marL="8523253" indent="0">
              <a:buNone/>
              <a:defRPr sz="7499"/>
            </a:lvl6pPr>
            <a:lvl7pPr marL="10227913" indent="0">
              <a:buNone/>
              <a:defRPr sz="7499"/>
            </a:lvl7pPr>
            <a:lvl8pPr marL="11932561" indent="0">
              <a:buNone/>
              <a:defRPr sz="7499"/>
            </a:lvl8pPr>
            <a:lvl9pPr marL="13637216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4655" indent="0">
              <a:buNone/>
              <a:defRPr sz="4583"/>
            </a:lvl2pPr>
            <a:lvl3pPr marL="3409307" indent="0">
              <a:buNone/>
              <a:defRPr sz="3749"/>
            </a:lvl3pPr>
            <a:lvl4pPr marL="5113952" indent="0">
              <a:buNone/>
              <a:defRPr sz="3333"/>
            </a:lvl4pPr>
            <a:lvl5pPr marL="6818607" indent="0">
              <a:buNone/>
              <a:defRPr sz="3333"/>
            </a:lvl5pPr>
            <a:lvl6pPr marL="8523253" indent="0">
              <a:buNone/>
              <a:defRPr sz="3333"/>
            </a:lvl6pPr>
            <a:lvl7pPr marL="10227913" indent="0">
              <a:buNone/>
              <a:defRPr sz="3333"/>
            </a:lvl7pPr>
            <a:lvl8pPr marL="11932561" indent="0">
              <a:buNone/>
              <a:defRPr sz="3333"/>
            </a:lvl8pPr>
            <a:lvl9pPr marL="13637216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74264"/>
      </p:ext>
    </p:extLst>
  </p:cSld>
  <p:clrMapOvr>
    <a:masterClrMapping/>
  </p:clrMapOvr>
  <p:transition/>
</p:sldLayout>
</file>

<file path=ppt/slideLayouts/slideLayout10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19455"/>
      </p:ext>
    </p:extLst>
  </p:cSld>
  <p:clrMapOvr>
    <a:masterClrMapping/>
  </p:clrMapOvr>
  <p:transition/>
</p:sldLayout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9661"/>
      </p:ext>
    </p:extLst>
  </p:cSld>
  <p:clrMapOvr>
    <a:masterClrMapping/>
  </p:clrMapOvr>
  <p:transition/>
</p:sldLayout>
</file>

<file path=ppt/slideLayouts/slideLayout10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0853" tIns="170436" rIns="340853" bIns="170436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853" tIns="170436" rIns="340853" bIns="170436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853" tIns="170436" rIns="340853" bIns="170436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9078" tIns="204550" rIns="409078" bIns="20455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11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93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476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339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4184" indent="0">
              <a:buNone/>
              <a:defRPr sz="6916"/>
            </a:lvl2pPr>
            <a:lvl3pPr marL="3408371" indent="0">
              <a:buNone/>
              <a:defRPr sz="6082"/>
            </a:lvl3pPr>
            <a:lvl4pPr marL="5112549" indent="0">
              <a:buNone/>
              <a:defRPr sz="5249"/>
            </a:lvl4pPr>
            <a:lvl5pPr marL="6816732" indent="0">
              <a:buNone/>
              <a:defRPr sz="5249"/>
            </a:lvl5pPr>
            <a:lvl6pPr marL="8520910" indent="0">
              <a:buNone/>
              <a:defRPr sz="5249"/>
            </a:lvl6pPr>
            <a:lvl7pPr marL="10225104" indent="0">
              <a:buNone/>
              <a:defRPr sz="5249"/>
            </a:lvl7pPr>
            <a:lvl8pPr marL="11929277" indent="0">
              <a:buNone/>
              <a:defRPr sz="5249"/>
            </a:lvl8pPr>
            <a:lvl9pPr marL="13633467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48463"/>
      </p:ext>
    </p:extLst>
  </p:cSld>
  <p:clrMapOvr>
    <a:masterClrMapping/>
  </p:clrMapOvr>
  <p:transition/>
</p:sldLayout>
</file>

<file path=ppt/slideLayouts/slideLayout10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14282"/>
      </p:ext>
    </p:extLst>
  </p:cSld>
  <p:clrMapOvr>
    <a:masterClrMapping/>
  </p:clrMapOvr>
  <p:transition/>
</p:sldLayout>
</file>

<file path=ppt/slideLayouts/slideLayout10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04184" indent="0">
              <a:buNone/>
              <a:defRPr sz="7499" b="1"/>
            </a:lvl2pPr>
            <a:lvl3pPr marL="3408371" indent="0">
              <a:buNone/>
              <a:defRPr sz="6916" b="1"/>
            </a:lvl3pPr>
            <a:lvl4pPr marL="5112549" indent="0">
              <a:buNone/>
              <a:defRPr sz="6082" b="1"/>
            </a:lvl4pPr>
            <a:lvl5pPr marL="6816732" indent="0">
              <a:buNone/>
              <a:defRPr sz="6082" b="1"/>
            </a:lvl5pPr>
            <a:lvl6pPr marL="8520910" indent="0">
              <a:buNone/>
              <a:defRPr sz="6082" b="1"/>
            </a:lvl6pPr>
            <a:lvl7pPr marL="10225104" indent="0">
              <a:buNone/>
              <a:defRPr sz="6082" b="1"/>
            </a:lvl7pPr>
            <a:lvl8pPr marL="11929277" indent="0">
              <a:buNone/>
              <a:defRPr sz="6082" b="1"/>
            </a:lvl8pPr>
            <a:lvl9pPr marL="13633467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97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04184" indent="0">
              <a:buNone/>
              <a:defRPr sz="7499" b="1"/>
            </a:lvl2pPr>
            <a:lvl3pPr marL="3408371" indent="0">
              <a:buNone/>
              <a:defRPr sz="6916" b="1"/>
            </a:lvl3pPr>
            <a:lvl4pPr marL="5112549" indent="0">
              <a:buNone/>
              <a:defRPr sz="6082" b="1"/>
            </a:lvl4pPr>
            <a:lvl5pPr marL="6816732" indent="0">
              <a:buNone/>
              <a:defRPr sz="6082" b="1"/>
            </a:lvl5pPr>
            <a:lvl6pPr marL="8520910" indent="0">
              <a:buNone/>
              <a:defRPr sz="6082" b="1"/>
            </a:lvl6pPr>
            <a:lvl7pPr marL="10225104" indent="0">
              <a:buNone/>
              <a:defRPr sz="6082" b="1"/>
            </a:lvl7pPr>
            <a:lvl8pPr marL="11929277" indent="0">
              <a:buNone/>
              <a:defRPr sz="6082" b="1"/>
            </a:lvl8pPr>
            <a:lvl9pPr marL="13633467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97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83186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0446308" y="5618992"/>
            <a:ext cx="17282160" cy="21599843"/>
          </a:xfrm>
          <a:prstGeom prst="rect">
            <a:avLst/>
          </a:prstGeom>
        </p:spPr>
        <p:txBody>
          <a:bodyPr lIns="372820" tIns="186395" rIns="372820" bIns="186395"/>
          <a:lstStyle>
            <a:lvl1pPr marL="0" indent="0">
              <a:buNone/>
              <a:defRPr sz="10832"/>
            </a:lvl1pPr>
            <a:lvl2pPr marL="1553118" indent="0">
              <a:buNone/>
              <a:defRPr sz="9415"/>
            </a:lvl2pPr>
            <a:lvl3pPr marL="3106232" indent="0">
              <a:buNone/>
              <a:defRPr sz="8332"/>
            </a:lvl3pPr>
            <a:lvl4pPr marL="4659346" indent="0">
              <a:buNone/>
              <a:defRPr sz="6916"/>
            </a:lvl4pPr>
            <a:lvl5pPr marL="6212460" indent="0">
              <a:buNone/>
              <a:defRPr sz="6916"/>
            </a:lvl5pPr>
            <a:lvl6pPr marL="7765578" indent="0">
              <a:buNone/>
              <a:defRPr sz="6916"/>
            </a:lvl6pPr>
            <a:lvl7pPr marL="9318688" indent="0">
              <a:buNone/>
              <a:defRPr sz="6916"/>
            </a:lvl7pPr>
            <a:lvl8pPr marL="10871810" indent="0">
              <a:buNone/>
              <a:defRPr sz="6916"/>
            </a:lvl8pPr>
            <a:lvl9pPr marL="12424920" indent="0">
              <a:buNone/>
              <a:defRPr sz="6916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46308" y="27218839"/>
            <a:ext cx="17282160" cy="4224965"/>
          </a:xfrm>
          <a:prstGeom prst="rect">
            <a:avLst/>
          </a:prstGeom>
        </p:spPr>
        <p:txBody>
          <a:bodyPr lIns="372820" tIns="186395" rIns="372820" bIns="186395"/>
          <a:lstStyle>
            <a:lvl1pPr marL="0" indent="0">
              <a:buNone/>
              <a:defRPr sz="4833"/>
            </a:lvl1pPr>
            <a:lvl2pPr marL="1553118" indent="0">
              <a:buNone/>
              <a:defRPr sz="4166"/>
            </a:lvl2pPr>
            <a:lvl3pPr marL="3106232" indent="0">
              <a:buNone/>
              <a:defRPr sz="3333"/>
            </a:lvl3pPr>
            <a:lvl4pPr marL="4659346" indent="0">
              <a:buNone/>
              <a:defRPr sz="3166"/>
            </a:lvl4pPr>
            <a:lvl5pPr marL="6212460" indent="0">
              <a:buNone/>
              <a:defRPr sz="3166"/>
            </a:lvl5pPr>
            <a:lvl6pPr marL="7765578" indent="0">
              <a:buNone/>
              <a:defRPr sz="3166"/>
            </a:lvl6pPr>
            <a:lvl7pPr marL="9318688" indent="0">
              <a:buNone/>
              <a:defRPr sz="3166"/>
            </a:lvl7pPr>
            <a:lvl8pPr marL="10871810" indent="0">
              <a:buNone/>
              <a:defRPr sz="3166"/>
            </a:lvl8pPr>
            <a:lvl9pPr marL="12424920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1440194" y="5618998"/>
            <a:ext cx="9006126" cy="25824808"/>
          </a:xfrm>
          <a:prstGeom prst="rect">
            <a:avLst/>
          </a:prstGeom>
        </p:spPr>
        <p:txBody>
          <a:bodyPr lIns="372820" tIns="186395" rIns="372820" bIns="186395"/>
          <a:lstStyle>
            <a:lvl1pPr marL="0" indent="0">
              <a:buNone/>
              <a:defRPr sz="4833"/>
            </a:lvl1pPr>
            <a:lvl2pPr marL="1553118" indent="0">
              <a:buNone/>
              <a:defRPr sz="4166"/>
            </a:lvl2pPr>
            <a:lvl3pPr marL="3106232" indent="0">
              <a:buNone/>
              <a:defRPr sz="3333"/>
            </a:lvl3pPr>
            <a:lvl4pPr marL="4659346" indent="0">
              <a:buNone/>
              <a:defRPr sz="3166"/>
            </a:lvl4pPr>
            <a:lvl5pPr marL="6212460" indent="0">
              <a:buNone/>
              <a:defRPr sz="3166"/>
            </a:lvl5pPr>
            <a:lvl6pPr marL="7765578" indent="0">
              <a:buNone/>
              <a:defRPr sz="3166"/>
            </a:lvl6pPr>
            <a:lvl7pPr marL="9318688" indent="0">
              <a:buNone/>
              <a:defRPr sz="3166"/>
            </a:lvl7pPr>
            <a:lvl8pPr marL="10871810" indent="0">
              <a:buNone/>
              <a:defRPr sz="3166"/>
            </a:lvl8pPr>
            <a:lvl9pPr marL="12424920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8116625"/>
      </p:ext>
    </p:extLst>
  </p:cSld>
  <p:clrMapOvr>
    <a:masterClrMapping/>
  </p:clrMapOvr>
</p:sldLayout>
</file>

<file path=ppt/slideLayouts/slideLayout10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08506"/>
      </p:ext>
    </p:extLst>
  </p:cSld>
  <p:clrMapOvr>
    <a:masterClrMapping/>
  </p:clrMapOvr>
  <p:transition/>
</p:sldLayout>
</file>

<file path=ppt/slideLayouts/slideLayout10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47624"/>
      </p:ext>
    </p:extLst>
  </p:cSld>
  <p:clrMapOvr>
    <a:masterClrMapping/>
  </p:clrMapOvr>
  <p:transition/>
</p:sldLayout>
</file>

<file path=ppt/slideLayouts/slideLayout10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64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640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64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4184" indent="0">
              <a:buNone/>
              <a:defRPr sz="4583"/>
            </a:lvl2pPr>
            <a:lvl3pPr marL="3408371" indent="0">
              <a:buNone/>
              <a:defRPr sz="3749"/>
            </a:lvl3pPr>
            <a:lvl4pPr marL="5112549" indent="0">
              <a:buNone/>
              <a:defRPr sz="3333"/>
            </a:lvl4pPr>
            <a:lvl5pPr marL="6816732" indent="0">
              <a:buNone/>
              <a:defRPr sz="3333"/>
            </a:lvl5pPr>
            <a:lvl6pPr marL="8520910" indent="0">
              <a:buNone/>
              <a:defRPr sz="3333"/>
            </a:lvl6pPr>
            <a:lvl7pPr marL="10225104" indent="0">
              <a:buNone/>
              <a:defRPr sz="3333"/>
            </a:lvl7pPr>
            <a:lvl8pPr marL="11929277" indent="0">
              <a:buNone/>
              <a:defRPr sz="3333"/>
            </a:lvl8pPr>
            <a:lvl9pPr marL="13633467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3248"/>
      </p:ext>
    </p:extLst>
  </p:cSld>
  <p:clrMapOvr>
    <a:masterClrMapping/>
  </p:clrMapOvr>
  <p:transition/>
</p:sldLayout>
</file>

<file path=ppt/slideLayouts/slideLayout10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704184" indent="0">
              <a:buNone/>
              <a:defRPr sz="10415"/>
            </a:lvl2pPr>
            <a:lvl3pPr marL="3408371" indent="0">
              <a:buNone/>
              <a:defRPr sz="8999"/>
            </a:lvl3pPr>
            <a:lvl4pPr marL="5112549" indent="0">
              <a:buNone/>
              <a:defRPr sz="7499"/>
            </a:lvl4pPr>
            <a:lvl5pPr marL="6816732" indent="0">
              <a:buNone/>
              <a:defRPr sz="7499"/>
            </a:lvl5pPr>
            <a:lvl6pPr marL="8520910" indent="0">
              <a:buNone/>
              <a:defRPr sz="7499"/>
            </a:lvl6pPr>
            <a:lvl7pPr marL="10225104" indent="0">
              <a:buNone/>
              <a:defRPr sz="7499"/>
            </a:lvl7pPr>
            <a:lvl8pPr marL="11929277" indent="0">
              <a:buNone/>
              <a:defRPr sz="7499"/>
            </a:lvl8pPr>
            <a:lvl9pPr marL="13633467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4184" indent="0">
              <a:buNone/>
              <a:defRPr sz="4583"/>
            </a:lvl2pPr>
            <a:lvl3pPr marL="3408371" indent="0">
              <a:buNone/>
              <a:defRPr sz="3749"/>
            </a:lvl3pPr>
            <a:lvl4pPr marL="5112549" indent="0">
              <a:buNone/>
              <a:defRPr sz="3333"/>
            </a:lvl4pPr>
            <a:lvl5pPr marL="6816732" indent="0">
              <a:buNone/>
              <a:defRPr sz="3333"/>
            </a:lvl5pPr>
            <a:lvl6pPr marL="8520910" indent="0">
              <a:buNone/>
              <a:defRPr sz="3333"/>
            </a:lvl6pPr>
            <a:lvl7pPr marL="10225104" indent="0">
              <a:buNone/>
              <a:defRPr sz="3333"/>
            </a:lvl7pPr>
            <a:lvl8pPr marL="11929277" indent="0">
              <a:buNone/>
              <a:defRPr sz="3333"/>
            </a:lvl8pPr>
            <a:lvl9pPr marL="13633467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88283"/>
      </p:ext>
    </p:extLst>
  </p:cSld>
  <p:clrMapOvr>
    <a:masterClrMapping/>
  </p:clrMapOvr>
  <p:transition/>
</p:sldLayout>
</file>

<file path=ppt/slideLayouts/slideLayout10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853028"/>
      </p:ext>
    </p:extLst>
  </p:cSld>
  <p:clrMapOvr>
    <a:masterClrMapping/>
  </p:clrMapOvr>
  <p:transition/>
</p:sldLayout>
</file>

<file path=ppt/slideLayouts/slideLayout10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77554"/>
      </p:ext>
    </p:extLst>
  </p:cSld>
  <p:clrMapOvr>
    <a:masterClrMapping/>
  </p:clrMapOvr>
  <p:transition/>
</p:sldLayout>
</file>

<file path=ppt/slideLayouts/slideLayout10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0759" tIns="170390" rIns="340759" bIns="17039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6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759" tIns="170390" rIns="340759" bIns="17039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6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759" tIns="170390" rIns="340759" bIns="17039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6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8965" tIns="204495" rIns="408965" bIns="204495" numCol="1" anchor="b" anchorCtr="0" compatLnSpc="1">
            <a:prstTxWarp prst="textNoShape">
              <a:avLst/>
            </a:prstTxWarp>
          </a:bodyPr>
          <a:lstStyle>
            <a:lvl1pPr>
              <a:defRPr sz="4583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08C9543E-5205-9747-9651-834D4A409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51267"/>
      </p:ext>
    </p:extLst>
  </p:cSld>
  <p:clrMapOvr>
    <a:masterClrMapping/>
  </p:clrMapOvr>
  <p:transition/>
</p:sldLayout>
</file>

<file path=ppt/slideLayouts/slideLayout10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" y="5236369"/>
            <a:ext cx="27123390" cy="27263441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28456-B93E-5440-A8F9-7EDDF5DA4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0775"/>
      </p:ext>
    </p:extLst>
  </p:cSld>
  <p:clrMapOvr>
    <a:masterClrMapping/>
  </p:clrMapOvr>
  <p:transition/>
</p:sldLayout>
</file>

<file path=ppt/slideLayouts/slideLayout10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494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346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3717" indent="0">
              <a:buNone/>
              <a:defRPr sz="6916"/>
            </a:lvl2pPr>
            <a:lvl3pPr marL="3407432" indent="0">
              <a:buNone/>
              <a:defRPr sz="6082"/>
            </a:lvl3pPr>
            <a:lvl4pPr marL="5111143" indent="0">
              <a:buNone/>
              <a:defRPr sz="5249"/>
            </a:lvl4pPr>
            <a:lvl5pPr marL="6814859" indent="0">
              <a:buNone/>
              <a:defRPr sz="5249"/>
            </a:lvl5pPr>
            <a:lvl6pPr marL="8518566" indent="0">
              <a:buNone/>
              <a:defRPr sz="5249"/>
            </a:lvl6pPr>
            <a:lvl7pPr marL="10222292" indent="0">
              <a:buNone/>
              <a:defRPr sz="5249"/>
            </a:lvl7pPr>
            <a:lvl8pPr marL="11925998" indent="0">
              <a:buNone/>
              <a:defRPr sz="5249"/>
            </a:lvl8pPr>
            <a:lvl9pPr marL="13629717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E74C4-6B34-3540-BD78-3BF22C79F7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45435"/>
      </p:ext>
    </p:extLst>
  </p:cSld>
  <p:clrMapOvr>
    <a:masterClrMapping/>
  </p:clrMapOvr>
  <p:transition/>
</p:sldLayout>
</file>

<file path=ppt/slideLayouts/slideLayout10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A4C24-166C-5343-9210-F74E0D4C93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59894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029833" y="762150"/>
            <a:ext cx="18773778" cy="4047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10642" tIns="155309" rIns="310642" bIns="155309" rtlCol="0" anchor="ctr"/>
          <a:lstStyle/>
          <a:p>
            <a:pPr algn="ctr" defTabSz="1553118"/>
            <a:endParaRPr lang="en-US" sz="6082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3033113"/>
      </p:ext>
    </p:extLst>
  </p:cSld>
  <p:clrMapOvr>
    <a:masterClrMapping/>
  </p:clrMapOvr>
</p:sldLayout>
</file>

<file path=ppt/slideLayouts/slideLayout10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03717" indent="0">
              <a:buNone/>
              <a:defRPr sz="7499" b="1"/>
            </a:lvl2pPr>
            <a:lvl3pPr marL="3407432" indent="0">
              <a:buNone/>
              <a:defRPr sz="6916" b="1"/>
            </a:lvl3pPr>
            <a:lvl4pPr marL="5111143" indent="0">
              <a:buNone/>
              <a:defRPr sz="6082" b="1"/>
            </a:lvl4pPr>
            <a:lvl5pPr marL="6814859" indent="0">
              <a:buNone/>
              <a:defRPr sz="6082" b="1"/>
            </a:lvl5pPr>
            <a:lvl6pPr marL="8518566" indent="0">
              <a:buNone/>
              <a:defRPr sz="6082" b="1"/>
            </a:lvl6pPr>
            <a:lvl7pPr marL="10222292" indent="0">
              <a:buNone/>
              <a:defRPr sz="6082" b="1"/>
            </a:lvl7pPr>
            <a:lvl8pPr marL="11925998" indent="0">
              <a:buNone/>
              <a:defRPr sz="6082" b="1"/>
            </a:lvl8pPr>
            <a:lvl9pPr marL="13629717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04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03717" indent="0">
              <a:buNone/>
              <a:defRPr sz="7499" b="1"/>
            </a:lvl2pPr>
            <a:lvl3pPr marL="3407432" indent="0">
              <a:buNone/>
              <a:defRPr sz="6916" b="1"/>
            </a:lvl3pPr>
            <a:lvl4pPr marL="5111143" indent="0">
              <a:buNone/>
              <a:defRPr sz="6082" b="1"/>
            </a:lvl4pPr>
            <a:lvl5pPr marL="6814859" indent="0">
              <a:buNone/>
              <a:defRPr sz="6082" b="1"/>
            </a:lvl5pPr>
            <a:lvl6pPr marL="8518566" indent="0">
              <a:buNone/>
              <a:defRPr sz="6082" b="1"/>
            </a:lvl6pPr>
            <a:lvl7pPr marL="10222292" indent="0">
              <a:buNone/>
              <a:defRPr sz="6082" b="1"/>
            </a:lvl7pPr>
            <a:lvl8pPr marL="11925998" indent="0">
              <a:buNone/>
              <a:defRPr sz="6082" b="1"/>
            </a:lvl8pPr>
            <a:lvl9pPr marL="13629717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04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D87D2-DA19-8940-8B3B-FF8552C5B7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01627"/>
      </p:ext>
    </p:extLst>
  </p:cSld>
  <p:clrMapOvr>
    <a:masterClrMapping/>
  </p:clrMapOvr>
  <p:transition/>
</p:sldLayout>
</file>

<file path=ppt/slideLayouts/slideLayout10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E99FD-8268-5940-A9CC-24B1D52103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09750"/>
      </p:ext>
    </p:extLst>
  </p:cSld>
  <p:clrMapOvr>
    <a:masterClrMapping/>
  </p:clrMapOvr>
  <p:transition/>
</p:sldLayout>
</file>

<file path=ppt/slideLayouts/slideLayout10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2CAEC-1353-BA41-92DA-2E5E12ABA7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65548"/>
      </p:ext>
    </p:extLst>
  </p:cSld>
  <p:clrMapOvr>
    <a:masterClrMapping/>
  </p:clrMapOvr>
  <p:transition/>
</p:sldLayout>
</file>

<file path=ppt/slideLayouts/slideLayout10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69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656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69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3717" indent="0">
              <a:buNone/>
              <a:defRPr sz="4583"/>
            </a:lvl2pPr>
            <a:lvl3pPr marL="3407432" indent="0">
              <a:buNone/>
              <a:defRPr sz="3749"/>
            </a:lvl3pPr>
            <a:lvl4pPr marL="5111143" indent="0">
              <a:buNone/>
              <a:defRPr sz="3333"/>
            </a:lvl4pPr>
            <a:lvl5pPr marL="6814859" indent="0">
              <a:buNone/>
              <a:defRPr sz="3333"/>
            </a:lvl5pPr>
            <a:lvl6pPr marL="8518566" indent="0">
              <a:buNone/>
              <a:defRPr sz="3333"/>
            </a:lvl6pPr>
            <a:lvl7pPr marL="10222292" indent="0">
              <a:buNone/>
              <a:defRPr sz="3333"/>
            </a:lvl7pPr>
            <a:lvl8pPr marL="11925998" indent="0">
              <a:buNone/>
              <a:defRPr sz="3333"/>
            </a:lvl8pPr>
            <a:lvl9pPr marL="13629717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2ADA9-1537-724E-8CE4-71E37348B1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1108"/>
      </p:ext>
    </p:extLst>
  </p:cSld>
  <p:clrMapOvr>
    <a:masterClrMapping/>
  </p:clrMapOvr>
  <p:transition/>
</p:sldLayout>
</file>

<file path=ppt/slideLayouts/slideLayout10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703717" indent="0">
              <a:buNone/>
              <a:defRPr sz="10415"/>
            </a:lvl2pPr>
            <a:lvl3pPr marL="3407432" indent="0">
              <a:buNone/>
              <a:defRPr sz="8999"/>
            </a:lvl3pPr>
            <a:lvl4pPr marL="5111143" indent="0">
              <a:buNone/>
              <a:defRPr sz="7499"/>
            </a:lvl4pPr>
            <a:lvl5pPr marL="6814859" indent="0">
              <a:buNone/>
              <a:defRPr sz="7499"/>
            </a:lvl5pPr>
            <a:lvl6pPr marL="8518566" indent="0">
              <a:buNone/>
              <a:defRPr sz="7499"/>
            </a:lvl6pPr>
            <a:lvl7pPr marL="10222292" indent="0">
              <a:buNone/>
              <a:defRPr sz="7499"/>
            </a:lvl7pPr>
            <a:lvl8pPr marL="11925998" indent="0">
              <a:buNone/>
              <a:defRPr sz="7499"/>
            </a:lvl8pPr>
            <a:lvl9pPr marL="13629717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3717" indent="0">
              <a:buNone/>
              <a:defRPr sz="4583"/>
            </a:lvl2pPr>
            <a:lvl3pPr marL="3407432" indent="0">
              <a:buNone/>
              <a:defRPr sz="3749"/>
            </a:lvl3pPr>
            <a:lvl4pPr marL="5111143" indent="0">
              <a:buNone/>
              <a:defRPr sz="3333"/>
            </a:lvl4pPr>
            <a:lvl5pPr marL="6814859" indent="0">
              <a:buNone/>
              <a:defRPr sz="3333"/>
            </a:lvl5pPr>
            <a:lvl6pPr marL="8518566" indent="0">
              <a:buNone/>
              <a:defRPr sz="3333"/>
            </a:lvl6pPr>
            <a:lvl7pPr marL="10222292" indent="0">
              <a:buNone/>
              <a:defRPr sz="3333"/>
            </a:lvl7pPr>
            <a:lvl8pPr marL="11925998" indent="0">
              <a:buNone/>
              <a:defRPr sz="3333"/>
            </a:lvl8pPr>
            <a:lvl9pPr marL="13629717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D07FE-2D64-9D48-9FEC-8FE722137A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20310"/>
      </p:ext>
    </p:extLst>
  </p:cSld>
  <p:clrMapOvr>
    <a:masterClrMapping/>
  </p:clrMapOvr>
  <p:transition/>
</p:sldLayout>
</file>

<file path=ppt/slideLayouts/slideLayout10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5A95C-21DE-4C43-BF97-15D8A913B2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41506"/>
      </p:ext>
    </p:extLst>
  </p:cSld>
  <p:clrMapOvr>
    <a:masterClrMapping/>
  </p:clrMapOvr>
  <p:transition/>
</p:sldLayout>
</file>

<file path=ppt/slideLayouts/slideLayout10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2D8AE-8785-5A4E-95AC-C39405B3DB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19746"/>
      </p:ext>
    </p:extLst>
  </p:cSld>
  <p:clrMapOvr>
    <a:masterClrMapping/>
  </p:clrMapOvr>
  <p:transition/>
</p:sldLayout>
</file>

<file path=ppt/slideLayouts/slideLayout103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標題，美工圖案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799996"/>
            <a:ext cx="27123390" cy="5599958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noProof="0" smtClean="0"/>
              <a:t>Click icon to add clip art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EA279-ECCA-8F44-B787-311CA82BAE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6806"/>
      </p:ext>
    </p:extLst>
  </p:cSld>
  <p:clrMapOvr>
    <a:masterClrMapping/>
  </p:clrMapOvr>
  <p:transition/>
</p:sldLayout>
</file>

<file path=ppt/slideLayouts/slideLayout10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0609" tIns="170319" rIns="340609" bIns="170319"/>
          <a:lstStyle/>
          <a:p>
            <a:pPr defTabSz="3405972"/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609" tIns="170319" rIns="340609" bIns="170319"/>
          <a:lstStyle/>
          <a:p>
            <a:pPr defTabSz="3405972"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609" tIns="170319" rIns="340609" bIns="170319"/>
          <a:lstStyle/>
          <a:p>
            <a:pPr defTabSz="3405972"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6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9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8785" tIns="204410" rIns="408785" bIns="20441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pPr defTabSz="3405972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4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571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60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10570" tIns="155271" rIns="310570" bIns="155271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570" tIns="155271" rIns="310570" bIns="15527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570" tIns="155271" rIns="310570" bIns="15527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2733" tIns="186350" rIns="372733" bIns="186350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839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518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398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2986" indent="0">
              <a:buNone/>
              <a:defRPr sz="6916"/>
            </a:lvl2pPr>
            <a:lvl3pPr marL="3405972" indent="0">
              <a:buNone/>
              <a:defRPr sz="6082"/>
            </a:lvl3pPr>
            <a:lvl4pPr marL="5108956" indent="0">
              <a:buNone/>
              <a:defRPr sz="5249"/>
            </a:lvl4pPr>
            <a:lvl5pPr marL="6811937" indent="0">
              <a:buNone/>
              <a:defRPr sz="5249"/>
            </a:lvl5pPr>
            <a:lvl6pPr marL="8514923" indent="0">
              <a:buNone/>
              <a:defRPr sz="5249"/>
            </a:lvl6pPr>
            <a:lvl7pPr marL="10217905" indent="0">
              <a:buNone/>
              <a:defRPr sz="5249"/>
            </a:lvl7pPr>
            <a:lvl8pPr marL="11920887" indent="0">
              <a:buNone/>
              <a:defRPr sz="5249"/>
            </a:lvl8pPr>
            <a:lvl9pPr marL="13623872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55038"/>
      </p:ext>
    </p:extLst>
  </p:cSld>
  <p:clrMapOvr>
    <a:masterClrMapping/>
  </p:clrMapOvr>
  <p:transition/>
</p:sldLayout>
</file>

<file path=ppt/slideLayouts/slideLayout10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20662"/>
      </p:ext>
    </p:extLst>
  </p:cSld>
  <p:clrMapOvr>
    <a:masterClrMapping/>
  </p:clrMapOvr>
  <p:transition/>
</p:sldLayout>
</file>

<file path=ppt/slideLayouts/slideLayout10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02986" indent="0">
              <a:buNone/>
              <a:defRPr sz="7499" b="1"/>
            </a:lvl2pPr>
            <a:lvl3pPr marL="3405972" indent="0">
              <a:buNone/>
              <a:defRPr sz="6916" b="1"/>
            </a:lvl3pPr>
            <a:lvl4pPr marL="5108956" indent="0">
              <a:buNone/>
              <a:defRPr sz="6082" b="1"/>
            </a:lvl4pPr>
            <a:lvl5pPr marL="6811937" indent="0">
              <a:buNone/>
              <a:defRPr sz="6082" b="1"/>
            </a:lvl5pPr>
            <a:lvl6pPr marL="8514923" indent="0">
              <a:buNone/>
              <a:defRPr sz="6082" b="1"/>
            </a:lvl6pPr>
            <a:lvl7pPr marL="10217905" indent="0">
              <a:buNone/>
              <a:defRPr sz="6082" b="1"/>
            </a:lvl7pPr>
            <a:lvl8pPr marL="11920887" indent="0">
              <a:buNone/>
              <a:defRPr sz="6082" b="1"/>
            </a:lvl8pPr>
            <a:lvl9pPr marL="13623872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14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02986" indent="0">
              <a:buNone/>
              <a:defRPr sz="7499" b="1"/>
            </a:lvl2pPr>
            <a:lvl3pPr marL="3405972" indent="0">
              <a:buNone/>
              <a:defRPr sz="6916" b="1"/>
            </a:lvl3pPr>
            <a:lvl4pPr marL="5108956" indent="0">
              <a:buNone/>
              <a:defRPr sz="6082" b="1"/>
            </a:lvl4pPr>
            <a:lvl5pPr marL="6811937" indent="0">
              <a:buNone/>
              <a:defRPr sz="6082" b="1"/>
            </a:lvl5pPr>
            <a:lvl6pPr marL="8514923" indent="0">
              <a:buNone/>
              <a:defRPr sz="6082" b="1"/>
            </a:lvl6pPr>
            <a:lvl7pPr marL="10217905" indent="0">
              <a:buNone/>
              <a:defRPr sz="6082" b="1"/>
            </a:lvl7pPr>
            <a:lvl8pPr marL="11920887" indent="0">
              <a:buNone/>
              <a:defRPr sz="6082" b="1"/>
            </a:lvl8pPr>
            <a:lvl9pPr marL="13623872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14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14440"/>
      </p:ext>
    </p:extLst>
  </p:cSld>
  <p:clrMapOvr>
    <a:masterClrMapping/>
  </p:clrMapOvr>
  <p:transition/>
</p:sldLayout>
</file>

<file path=ppt/slideLayouts/slideLayout10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51822"/>
      </p:ext>
    </p:extLst>
  </p:cSld>
  <p:clrMapOvr>
    <a:masterClrMapping/>
  </p:clrMapOvr>
  <p:transition/>
</p:sldLayout>
</file>

<file path=ppt/slideLayouts/slideLayout10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32224"/>
      </p:ext>
    </p:extLst>
  </p:cSld>
  <p:clrMapOvr>
    <a:masterClrMapping/>
  </p:clrMapOvr>
  <p:transition/>
</p:sldLayout>
</file>

<file path=ppt/slideLayouts/slideLayout10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71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673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71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2986" indent="0">
              <a:buNone/>
              <a:defRPr sz="4583"/>
            </a:lvl2pPr>
            <a:lvl3pPr marL="3405972" indent="0">
              <a:buNone/>
              <a:defRPr sz="3749"/>
            </a:lvl3pPr>
            <a:lvl4pPr marL="5108956" indent="0">
              <a:buNone/>
              <a:defRPr sz="3333"/>
            </a:lvl4pPr>
            <a:lvl5pPr marL="6811937" indent="0">
              <a:buNone/>
              <a:defRPr sz="3333"/>
            </a:lvl5pPr>
            <a:lvl6pPr marL="8514923" indent="0">
              <a:buNone/>
              <a:defRPr sz="3333"/>
            </a:lvl6pPr>
            <a:lvl7pPr marL="10217905" indent="0">
              <a:buNone/>
              <a:defRPr sz="3333"/>
            </a:lvl7pPr>
            <a:lvl8pPr marL="11920887" indent="0">
              <a:buNone/>
              <a:defRPr sz="3333"/>
            </a:lvl8pPr>
            <a:lvl9pPr marL="13623872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10783"/>
      </p:ext>
    </p:extLst>
  </p:cSld>
  <p:clrMapOvr>
    <a:masterClrMapping/>
  </p:clrMapOvr>
  <p:transition/>
</p:sldLayout>
</file>

<file path=ppt/slideLayouts/slideLayout10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702986" indent="0">
              <a:buNone/>
              <a:defRPr sz="10415"/>
            </a:lvl2pPr>
            <a:lvl3pPr marL="3405972" indent="0">
              <a:buNone/>
              <a:defRPr sz="8999"/>
            </a:lvl3pPr>
            <a:lvl4pPr marL="5108956" indent="0">
              <a:buNone/>
              <a:defRPr sz="7499"/>
            </a:lvl4pPr>
            <a:lvl5pPr marL="6811937" indent="0">
              <a:buNone/>
              <a:defRPr sz="7499"/>
            </a:lvl5pPr>
            <a:lvl6pPr marL="8514923" indent="0">
              <a:buNone/>
              <a:defRPr sz="7499"/>
            </a:lvl6pPr>
            <a:lvl7pPr marL="10217905" indent="0">
              <a:buNone/>
              <a:defRPr sz="7499"/>
            </a:lvl7pPr>
            <a:lvl8pPr marL="11920887" indent="0">
              <a:buNone/>
              <a:defRPr sz="7499"/>
            </a:lvl8pPr>
            <a:lvl9pPr marL="13623872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2986" indent="0">
              <a:buNone/>
              <a:defRPr sz="4583"/>
            </a:lvl2pPr>
            <a:lvl3pPr marL="3405972" indent="0">
              <a:buNone/>
              <a:defRPr sz="3749"/>
            </a:lvl3pPr>
            <a:lvl4pPr marL="5108956" indent="0">
              <a:buNone/>
              <a:defRPr sz="3333"/>
            </a:lvl4pPr>
            <a:lvl5pPr marL="6811937" indent="0">
              <a:buNone/>
              <a:defRPr sz="3333"/>
            </a:lvl5pPr>
            <a:lvl6pPr marL="8514923" indent="0">
              <a:buNone/>
              <a:defRPr sz="3333"/>
            </a:lvl6pPr>
            <a:lvl7pPr marL="10217905" indent="0">
              <a:buNone/>
              <a:defRPr sz="3333"/>
            </a:lvl7pPr>
            <a:lvl8pPr marL="11920887" indent="0">
              <a:buNone/>
              <a:defRPr sz="3333"/>
            </a:lvl8pPr>
            <a:lvl9pPr marL="13623872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53365"/>
      </p:ext>
    </p:extLst>
  </p:cSld>
  <p:clrMapOvr>
    <a:masterClrMapping/>
  </p:clrMapOvr>
  <p:transition/>
</p:sldLayout>
</file>

<file path=ppt/slideLayouts/slideLayout10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03271"/>
      </p:ext>
    </p:extLst>
  </p:cSld>
  <p:clrMapOvr>
    <a:masterClrMapping/>
  </p:clrMapOvr>
  <p:transition/>
</p:sldLayout>
</file>

<file path=ppt/slideLayouts/slideLayout10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32820"/>
      </p:ext>
    </p:extLst>
  </p:cSld>
  <p:clrMapOvr>
    <a:masterClrMapping/>
  </p:clrMapOvr>
  <p:transition/>
</p:sldLayout>
</file>

<file path=ppt/slideLayouts/slideLayout10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0516" tIns="170273" rIns="340516" bIns="170273"/>
          <a:lstStyle/>
          <a:p>
            <a:pPr defTabSz="3405034"/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516" tIns="170273" rIns="340516" bIns="170273"/>
          <a:lstStyle/>
          <a:p>
            <a:pPr defTabSz="3405034"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516" tIns="170273" rIns="340516" bIns="170273"/>
          <a:lstStyle/>
          <a:p>
            <a:pPr defTabSz="3405034"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6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9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8673" tIns="204355" rIns="408673" bIns="20435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pPr defTabSz="340503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4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94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88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64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523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403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2518" indent="0">
              <a:buNone/>
              <a:defRPr sz="6916"/>
            </a:lvl2pPr>
            <a:lvl3pPr marL="3405034" indent="0">
              <a:buNone/>
              <a:defRPr sz="6082"/>
            </a:lvl3pPr>
            <a:lvl4pPr marL="5107549" indent="0">
              <a:buNone/>
              <a:defRPr sz="5249"/>
            </a:lvl4pPr>
            <a:lvl5pPr marL="6810063" indent="0">
              <a:buNone/>
              <a:defRPr sz="5249"/>
            </a:lvl5pPr>
            <a:lvl6pPr marL="8512579" indent="0">
              <a:buNone/>
              <a:defRPr sz="5249"/>
            </a:lvl6pPr>
            <a:lvl7pPr marL="10215093" indent="0">
              <a:buNone/>
              <a:defRPr sz="5249"/>
            </a:lvl7pPr>
            <a:lvl8pPr marL="11917605" indent="0">
              <a:buNone/>
              <a:defRPr sz="5249"/>
            </a:lvl8pPr>
            <a:lvl9pPr marL="13620123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67587"/>
      </p:ext>
    </p:extLst>
  </p:cSld>
  <p:clrMapOvr>
    <a:masterClrMapping/>
  </p:clrMapOvr>
  <p:transition/>
</p:sldLayout>
</file>

<file path=ppt/slideLayouts/slideLayout10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181269"/>
      </p:ext>
    </p:extLst>
  </p:cSld>
  <p:clrMapOvr>
    <a:masterClrMapping/>
  </p:clrMapOvr>
  <p:transition/>
</p:sldLayout>
</file>

<file path=ppt/slideLayouts/slideLayout10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02518" indent="0">
              <a:buNone/>
              <a:defRPr sz="7499" b="1"/>
            </a:lvl2pPr>
            <a:lvl3pPr marL="3405034" indent="0">
              <a:buNone/>
              <a:defRPr sz="6916" b="1"/>
            </a:lvl3pPr>
            <a:lvl4pPr marL="5107549" indent="0">
              <a:buNone/>
              <a:defRPr sz="6082" b="1"/>
            </a:lvl4pPr>
            <a:lvl5pPr marL="6810063" indent="0">
              <a:buNone/>
              <a:defRPr sz="6082" b="1"/>
            </a:lvl5pPr>
            <a:lvl6pPr marL="8512579" indent="0">
              <a:buNone/>
              <a:defRPr sz="6082" b="1"/>
            </a:lvl6pPr>
            <a:lvl7pPr marL="10215093" indent="0">
              <a:buNone/>
              <a:defRPr sz="6082" b="1"/>
            </a:lvl7pPr>
            <a:lvl8pPr marL="11917605" indent="0">
              <a:buNone/>
              <a:defRPr sz="6082" b="1"/>
            </a:lvl8pPr>
            <a:lvl9pPr marL="13620123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18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02518" indent="0">
              <a:buNone/>
              <a:defRPr sz="7499" b="1"/>
            </a:lvl2pPr>
            <a:lvl3pPr marL="3405034" indent="0">
              <a:buNone/>
              <a:defRPr sz="6916" b="1"/>
            </a:lvl3pPr>
            <a:lvl4pPr marL="5107549" indent="0">
              <a:buNone/>
              <a:defRPr sz="6082" b="1"/>
            </a:lvl4pPr>
            <a:lvl5pPr marL="6810063" indent="0">
              <a:buNone/>
              <a:defRPr sz="6082" b="1"/>
            </a:lvl5pPr>
            <a:lvl6pPr marL="8512579" indent="0">
              <a:buNone/>
              <a:defRPr sz="6082" b="1"/>
            </a:lvl6pPr>
            <a:lvl7pPr marL="10215093" indent="0">
              <a:buNone/>
              <a:defRPr sz="6082" b="1"/>
            </a:lvl7pPr>
            <a:lvl8pPr marL="11917605" indent="0">
              <a:buNone/>
              <a:defRPr sz="6082" b="1"/>
            </a:lvl8pPr>
            <a:lvl9pPr marL="13620123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18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93219"/>
      </p:ext>
    </p:extLst>
  </p:cSld>
  <p:clrMapOvr>
    <a:masterClrMapping/>
  </p:clrMapOvr>
  <p:transition/>
</p:sldLayout>
</file>

<file path=ppt/slideLayouts/slideLayout10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71989"/>
      </p:ext>
    </p:extLst>
  </p:cSld>
  <p:clrMapOvr>
    <a:masterClrMapping/>
  </p:clrMapOvr>
  <p:transition/>
</p:sldLayout>
</file>

<file path=ppt/slideLayouts/slideLayout10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28673"/>
      </p:ext>
    </p:extLst>
  </p:cSld>
  <p:clrMapOvr>
    <a:masterClrMapping/>
  </p:clrMapOvr>
  <p:transition/>
</p:sldLayout>
</file>

<file path=ppt/slideLayouts/slideLayout10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74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685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74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2518" indent="0">
              <a:buNone/>
              <a:defRPr sz="4583"/>
            </a:lvl2pPr>
            <a:lvl3pPr marL="3405034" indent="0">
              <a:buNone/>
              <a:defRPr sz="3749"/>
            </a:lvl3pPr>
            <a:lvl4pPr marL="5107549" indent="0">
              <a:buNone/>
              <a:defRPr sz="3333"/>
            </a:lvl4pPr>
            <a:lvl5pPr marL="6810063" indent="0">
              <a:buNone/>
              <a:defRPr sz="3333"/>
            </a:lvl5pPr>
            <a:lvl6pPr marL="8512579" indent="0">
              <a:buNone/>
              <a:defRPr sz="3333"/>
            </a:lvl6pPr>
            <a:lvl7pPr marL="10215093" indent="0">
              <a:buNone/>
              <a:defRPr sz="3333"/>
            </a:lvl7pPr>
            <a:lvl8pPr marL="11917605" indent="0">
              <a:buNone/>
              <a:defRPr sz="3333"/>
            </a:lvl8pPr>
            <a:lvl9pPr marL="13620123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50739"/>
      </p:ext>
    </p:extLst>
  </p:cSld>
  <p:clrMapOvr>
    <a:masterClrMapping/>
  </p:clrMapOvr>
  <p:transition/>
</p:sldLayout>
</file>

<file path=ppt/slideLayouts/slideLayout10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702518" indent="0">
              <a:buNone/>
              <a:defRPr sz="10415"/>
            </a:lvl2pPr>
            <a:lvl3pPr marL="3405034" indent="0">
              <a:buNone/>
              <a:defRPr sz="8999"/>
            </a:lvl3pPr>
            <a:lvl4pPr marL="5107549" indent="0">
              <a:buNone/>
              <a:defRPr sz="7499"/>
            </a:lvl4pPr>
            <a:lvl5pPr marL="6810063" indent="0">
              <a:buNone/>
              <a:defRPr sz="7499"/>
            </a:lvl5pPr>
            <a:lvl6pPr marL="8512579" indent="0">
              <a:buNone/>
              <a:defRPr sz="7499"/>
            </a:lvl6pPr>
            <a:lvl7pPr marL="10215093" indent="0">
              <a:buNone/>
              <a:defRPr sz="7499"/>
            </a:lvl7pPr>
            <a:lvl8pPr marL="11917605" indent="0">
              <a:buNone/>
              <a:defRPr sz="7499"/>
            </a:lvl8pPr>
            <a:lvl9pPr marL="13620123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2518" indent="0">
              <a:buNone/>
              <a:defRPr sz="4583"/>
            </a:lvl2pPr>
            <a:lvl3pPr marL="3405034" indent="0">
              <a:buNone/>
              <a:defRPr sz="3749"/>
            </a:lvl3pPr>
            <a:lvl4pPr marL="5107549" indent="0">
              <a:buNone/>
              <a:defRPr sz="3333"/>
            </a:lvl4pPr>
            <a:lvl5pPr marL="6810063" indent="0">
              <a:buNone/>
              <a:defRPr sz="3333"/>
            </a:lvl5pPr>
            <a:lvl6pPr marL="8512579" indent="0">
              <a:buNone/>
              <a:defRPr sz="3333"/>
            </a:lvl6pPr>
            <a:lvl7pPr marL="10215093" indent="0">
              <a:buNone/>
              <a:defRPr sz="3333"/>
            </a:lvl7pPr>
            <a:lvl8pPr marL="11917605" indent="0">
              <a:buNone/>
              <a:defRPr sz="3333"/>
            </a:lvl8pPr>
            <a:lvl9pPr marL="13620123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65333"/>
      </p:ext>
    </p:extLst>
  </p:cSld>
  <p:clrMapOvr>
    <a:masterClrMapping/>
  </p:clrMapOvr>
  <p:transition/>
</p:sldLayout>
</file>

<file path=ppt/slideLayouts/slideLayout10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75814"/>
      </p:ext>
    </p:extLst>
  </p:cSld>
  <p:clrMapOvr>
    <a:masterClrMapping/>
  </p:clrMapOvr>
  <p:transition/>
</p:sldLayout>
</file>

<file path=ppt/slideLayouts/slideLayout10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608778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434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52758" indent="0">
              <a:buNone/>
              <a:defRPr sz="6082"/>
            </a:lvl2pPr>
            <a:lvl3pPr marL="3105506" indent="0">
              <a:buNone/>
              <a:defRPr sz="5249"/>
            </a:lvl3pPr>
            <a:lvl4pPr marL="4658259" indent="0">
              <a:buNone/>
              <a:defRPr sz="4833"/>
            </a:lvl4pPr>
            <a:lvl5pPr marL="6211013" indent="0">
              <a:buNone/>
              <a:defRPr sz="4833"/>
            </a:lvl5pPr>
            <a:lvl6pPr marL="7763768" indent="0">
              <a:buNone/>
              <a:defRPr sz="4833"/>
            </a:lvl6pPr>
            <a:lvl7pPr marL="9316520" indent="0">
              <a:buNone/>
              <a:defRPr sz="4833"/>
            </a:lvl7pPr>
            <a:lvl8pPr marL="10869276" indent="0">
              <a:buNone/>
              <a:defRPr sz="4833"/>
            </a:lvl8pPr>
            <a:lvl9pPr marL="12422023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220348"/>
      </p:ext>
    </p:extLst>
  </p:cSld>
  <p:clrMapOvr>
    <a:masterClrMapping/>
  </p:clrMapOvr>
  <p:transition/>
</p:sldLayout>
</file>

<file path=ppt/slideLayouts/slideLayout10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0478" tIns="170257" rIns="340478" bIns="170257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478" tIns="170257" rIns="340478" bIns="170257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478" tIns="170257" rIns="340478" bIns="170257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8628" tIns="204335" rIns="408628" bIns="20433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11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72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518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360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2311" indent="0">
              <a:buNone/>
              <a:defRPr sz="6916"/>
            </a:lvl2pPr>
            <a:lvl3pPr marL="3404622" indent="0">
              <a:buNone/>
              <a:defRPr sz="6082"/>
            </a:lvl3pPr>
            <a:lvl4pPr marL="5106924" indent="0">
              <a:buNone/>
              <a:defRPr sz="5249"/>
            </a:lvl4pPr>
            <a:lvl5pPr marL="6809235" indent="0">
              <a:buNone/>
              <a:defRPr sz="5249"/>
            </a:lvl5pPr>
            <a:lvl6pPr marL="8511538" indent="0">
              <a:buNone/>
              <a:defRPr sz="5249"/>
            </a:lvl6pPr>
            <a:lvl7pPr marL="10213860" indent="0">
              <a:buNone/>
              <a:defRPr sz="5249"/>
            </a:lvl7pPr>
            <a:lvl8pPr marL="11916160" indent="0">
              <a:buNone/>
              <a:defRPr sz="5249"/>
            </a:lvl8pPr>
            <a:lvl9pPr marL="13618473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29768"/>
      </p:ext>
    </p:extLst>
  </p:cSld>
  <p:clrMapOvr>
    <a:masterClrMapping/>
  </p:clrMapOvr>
  <p:transition/>
</p:sldLayout>
</file>

<file path=ppt/slideLayouts/slideLayout10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07229"/>
      </p:ext>
    </p:extLst>
  </p:cSld>
  <p:clrMapOvr>
    <a:masterClrMapping/>
  </p:clrMapOvr>
  <p:transition/>
</p:sldLayout>
</file>

<file path=ppt/slideLayouts/slideLayout10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02311" indent="0">
              <a:buNone/>
              <a:defRPr sz="7499" b="1"/>
            </a:lvl2pPr>
            <a:lvl3pPr marL="3404622" indent="0">
              <a:buNone/>
              <a:defRPr sz="6916" b="1"/>
            </a:lvl3pPr>
            <a:lvl4pPr marL="5106924" indent="0">
              <a:buNone/>
              <a:defRPr sz="6082" b="1"/>
            </a:lvl4pPr>
            <a:lvl5pPr marL="6809235" indent="0">
              <a:buNone/>
              <a:defRPr sz="6082" b="1"/>
            </a:lvl5pPr>
            <a:lvl6pPr marL="8511538" indent="0">
              <a:buNone/>
              <a:defRPr sz="6082" b="1"/>
            </a:lvl6pPr>
            <a:lvl7pPr marL="10213860" indent="0">
              <a:buNone/>
              <a:defRPr sz="6082" b="1"/>
            </a:lvl7pPr>
            <a:lvl8pPr marL="11916160" indent="0">
              <a:buNone/>
              <a:defRPr sz="6082" b="1"/>
            </a:lvl8pPr>
            <a:lvl9pPr marL="13618473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22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02311" indent="0">
              <a:buNone/>
              <a:defRPr sz="7499" b="1"/>
            </a:lvl2pPr>
            <a:lvl3pPr marL="3404622" indent="0">
              <a:buNone/>
              <a:defRPr sz="6916" b="1"/>
            </a:lvl3pPr>
            <a:lvl4pPr marL="5106924" indent="0">
              <a:buNone/>
              <a:defRPr sz="6082" b="1"/>
            </a:lvl4pPr>
            <a:lvl5pPr marL="6809235" indent="0">
              <a:buNone/>
              <a:defRPr sz="6082" b="1"/>
            </a:lvl5pPr>
            <a:lvl6pPr marL="8511538" indent="0">
              <a:buNone/>
              <a:defRPr sz="6082" b="1"/>
            </a:lvl6pPr>
            <a:lvl7pPr marL="10213860" indent="0">
              <a:buNone/>
              <a:defRPr sz="6082" b="1"/>
            </a:lvl7pPr>
            <a:lvl8pPr marL="11916160" indent="0">
              <a:buNone/>
              <a:defRPr sz="6082" b="1"/>
            </a:lvl8pPr>
            <a:lvl9pPr marL="13618473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22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21471"/>
      </p:ext>
    </p:extLst>
  </p:cSld>
  <p:clrMapOvr>
    <a:masterClrMapping/>
  </p:clrMapOvr>
  <p:transition/>
</p:sldLayout>
</file>

<file path=ppt/slideLayouts/slideLayout10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31530"/>
      </p:ext>
    </p:extLst>
  </p:cSld>
  <p:clrMapOvr>
    <a:masterClrMapping/>
  </p:clrMapOvr>
  <p:transition/>
</p:sldLayout>
</file>

<file path=ppt/slideLayouts/slideLayout10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34814"/>
      </p:ext>
    </p:extLst>
  </p:cSld>
  <p:clrMapOvr>
    <a:masterClrMapping/>
  </p:clrMapOvr>
  <p:transition/>
</p:sldLayout>
</file>

<file path=ppt/slideLayouts/slideLayout10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76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685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76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2311" indent="0">
              <a:buNone/>
              <a:defRPr sz="4583"/>
            </a:lvl2pPr>
            <a:lvl3pPr marL="3404622" indent="0">
              <a:buNone/>
              <a:defRPr sz="3749"/>
            </a:lvl3pPr>
            <a:lvl4pPr marL="5106924" indent="0">
              <a:buNone/>
              <a:defRPr sz="3333"/>
            </a:lvl4pPr>
            <a:lvl5pPr marL="6809235" indent="0">
              <a:buNone/>
              <a:defRPr sz="3333"/>
            </a:lvl5pPr>
            <a:lvl6pPr marL="8511538" indent="0">
              <a:buNone/>
              <a:defRPr sz="3333"/>
            </a:lvl6pPr>
            <a:lvl7pPr marL="10213860" indent="0">
              <a:buNone/>
              <a:defRPr sz="3333"/>
            </a:lvl7pPr>
            <a:lvl8pPr marL="11916160" indent="0">
              <a:buNone/>
              <a:defRPr sz="3333"/>
            </a:lvl8pPr>
            <a:lvl9pPr marL="13618473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793808"/>
      </p:ext>
    </p:extLst>
  </p:cSld>
  <p:clrMapOvr>
    <a:masterClrMapping/>
  </p:clrMapOvr>
  <p:transition/>
</p:sldLayout>
</file>

<file path=ppt/slideLayouts/slideLayout10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702311" indent="0">
              <a:buNone/>
              <a:defRPr sz="10415"/>
            </a:lvl2pPr>
            <a:lvl3pPr marL="3404622" indent="0">
              <a:buNone/>
              <a:defRPr sz="8999"/>
            </a:lvl3pPr>
            <a:lvl4pPr marL="5106924" indent="0">
              <a:buNone/>
              <a:defRPr sz="7499"/>
            </a:lvl4pPr>
            <a:lvl5pPr marL="6809235" indent="0">
              <a:buNone/>
              <a:defRPr sz="7499"/>
            </a:lvl5pPr>
            <a:lvl6pPr marL="8511538" indent="0">
              <a:buNone/>
              <a:defRPr sz="7499"/>
            </a:lvl6pPr>
            <a:lvl7pPr marL="10213860" indent="0">
              <a:buNone/>
              <a:defRPr sz="7499"/>
            </a:lvl7pPr>
            <a:lvl8pPr marL="11916160" indent="0">
              <a:buNone/>
              <a:defRPr sz="7499"/>
            </a:lvl8pPr>
            <a:lvl9pPr marL="13618473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2311" indent="0">
              <a:buNone/>
              <a:defRPr sz="4583"/>
            </a:lvl2pPr>
            <a:lvl3pPr marL="3404622" indent="0">
              <a:buNone/>
              <a:defRPr sz="3749"/>
            </a:lvl3pPr>
            <a:lvl4pPr marL="5106924" indent="0">
              <a:buNone/>
              <a:defRPr sz="3333"/>
            </a:lvl4pPr>
            <a:lvl5pPr marL="6809235" indent="0">
              <a:buNone/>
              <a:defRPr sz="3333"/>
            </a:lvl5pPr>
            <a:lvl6pPr marL="8511538" indent="0">
              <a:buNone/>
              <a:defRPr sz="3333"/>
            </a:lvl6pPr>
            <a:lvl7pPr marL="10213860" indent="0">
              <a:buNone/>
              <a:defRPr sz="3333"/>
            </a:lvl7pPr>
            <a:lvl8pPr marL="11916160" indent="0">
              <a:buNone/>
              <a:defRPr sz="3333"/>
            </a:lvl8pPr>
            <a:lvl9pPr marL="13618473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45977"/>
      </p:ext>
    </p:extLst>
  </p:cSld>
  <p:clrMapOvr>
    <a:masterClrMapping/>
  </p:clrMapOvr>
  <p:transition/>
</p:sldLayout>
</file>

<file path=ppt/slideLayouts/slideLayout10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059566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55682"/>
      </p:ext>
    </p:extLst>
  </p:cSld>
  <p:clrMapOvr>
    <a:masterClrMapping/>
  </p:clrMapOvr>
  <p:transition/>
</p:sldLayout>
</file>

<file path=ppt/slideLayouts/slideLayout10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8253"/>
      </p:ext>
    </p:extLst>
  </p:cSld>
  <p:clrMapOvr>
    <a:masterClrMapping/>
  </p:clrMapOvr>
  <p:transition/>
</p:sldLayout>
</file>

<file path=ppt/slideLayouts/slideLayout10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0384" tIns="170211" rIns="340384" bIns="170211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384" tIns="170211" rIns="340384" bIns="170211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384" tIns="170211" rIns="340384" bIns="170211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8515" tIns="204280" rIns="408515" bIns="20428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16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96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534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367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1843" indent="0">
              <a:buNone/>
              <a:defRPr sz="6916"/>
            </a:lvl2pPr>
            <a:lvl3pPr marL="3403684" indent="0">
              <a:buNone/>
              <a:defRPr sz="6082"/>
            </a:lvl3pPr>
            <a:lvl4pPr marL="5105519" indent="0">
              <a:buNone/>
              <a:defRPr sz="5249"/>
            </a:lvl4pPr>
            <a:lvl5pPr marL="6807361" indent="0">
              <a:buNone/>
              <a:defRPr sz="5249"/>
            </a:lvl5pPr>
            <a:lvl6pPr marL="8509199" indent="0">
              <a:buNone/>
              <a:defRPr sz="5249"/>
            </a:lvl6pPr>
            <a:lvl7pPr marL="10211052" indent="0">
              <a:buNone/>
              <a:defRPr sz="5249"/>
            </a:lvl7pPr>
            <a:lvl8pPr marL="11912881" indent="0">
              <a:buNone/>
              <a:defRPr sz="5249"/>
            </a:lvl8pPr>
            <a:lvl9pPr marL="13614728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93057"/>
      </p:ext>
    </p:extLst>
  </p:cSld>
  <p:clrMapOvr>
    <a:masterClrMapping/>
  </p:clrMapOvr>
  <p:transition/>
</p:sldLayout>
</file>

<file path=ppt/slideLayouts/slideLayout10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846984"/>
      </p:ext>
    </p:extLst>
  </p:cSld>
  <p:clrMapOvr>
    <a:masterClrMapping/>
  </p:clrMapOvr>
  <p:transition/>
</p:sldLayout>
</file>

<file path=ppt/slideLayouts/slideLayout10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01843" indent="0">
              <a:buNone/>
              <a:defRPr sz="7499" b="1"/>
            </a:lvl2pPr>
            <a:lvl3pPr marL="3403684" indent="0">
              <a:buNone/>
              <a:defRPr sz="6916" b="1"/>
            </a:lvl3pPr>
            <a:lvl4pPr marL="5105519" indent="0">
              <a:buNone/>
              <a:defRPr sz="6082" b="1"/>
            </a:lvl4pPr>
            <a:lvl5pPr marL="6807361" indent="0">
              <a:buNone/>
              <a:defRPr sz="6082" b="1"/>
            </a:lvl5pPr>
            <a:lvl6pPr marL="8509199" indent="0">
              <a:buNone/>
              <a:defRPr sz="6082" b="1"/>
            </a:lvl6pPr>
            <a:lvl7pPr marL="10211052" indent="0">
              <a:buNone/>
              <a:defRPr sz="6082" b="1"/>
            </a:lvl7pPr>
            <a:lvl8pPr marL="11912881" indent="0">
              <a:buNone/>
              <a:defRPr sz="6082" b="1"/>
            </a:lvl8pPr>
            <a:lvl9pPr marL="13614728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29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01843" indent="0">
              <a:buNone/>
              <a:defRPr sz="7499" b="1"/>
            </a:lvl2pPr>
            <a:lvl3pPr marL="3403684" indent="0">
              <a:buNone/>
              <a:defRPr sz="6916" b="1"/>
            </a:lvl3pPr>
            <a:lvl4pPr marL="5105519" indent="0">
              <a:buNone/>
              <a:defRPr sz="6082" b="1"/>
            </a:lvl4pPr>
            <a:lvl5pPr marL="6807361" indent="0">
              <a:buNone/>
              <a:defRPr sz="6082" b="1"/>
            </a:lvl5pPr>
            <a:lvl6pPr marL="8509199" indent="0">
              <a:buNone/>
              <a:defRPr sz="6082" b="1"/>
            </a:lvl6pPr>
            <a:lvl7pPr marL="10211052" indent="0">
              <a:buNone/>
              <a:defRPr sz="6082" b="1"/>
            </a:lvl7pPr>
            <a:lvl8pPr marL="11912881" indent="0">
              <a:buNone/>
              <a:defRPr sz="6082" b="1"/>
            </a:lvl8pPr>
            <a:lvl9pPr marL="13614728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29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745306"/>
      </p:ext>
    </p:extLst>
  </p:cSld>
  <p:clrMapOvr>
    <a:masterClrMapping/>
  </p:clrMapOvr>
  <p:transition/>
</p:sldLayout>
</file>

<file path=ppt/slideLayouts/slideLayout10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1185"/>
      </p:ext>
    </p:extLst>
  </p:cSld>
  <p:clrMapOvr>
    <a:masterClrMapping/>
  </p:clrMapOvr>
  <p:transition/>
</p:sldLayout>
</file>

<file path=ppt/slideLayouts/slideLayout10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13346"/>
      </p:ext>
    </p:extLst>
  </p:cSld>
  <p:clrMapOvr>
    <a:masterClrMapping/>
  </p:clrMapOvr>
  <p:transition/>
</p:sldLayout>
</file>

<file path=ppt/slideLayouts/slideLayout10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79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685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79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1843" indent="0">
              <a:buNone/>
              <a:defRPr sz="4583"/>
            </a:lvl2pPr>
            <a:lvl3pPr marL="3403684" indent="0">
              <a:buNone/>
              <a:defRPr sz="3749"/>
            </a:lvl3pPr>
            <a:lvl4pPr marL="5105519" indent="0">
              <a:buNone/>
              <a:defRPr sz="3333"/>
            </a:lvl4pPr>
            <a:lvl5pPr marL="6807361" indent="0">
              <a:buNone/>
              <a:defRPr sz="3333"/>
            </a:lvl5pPr>
            <a:lvl6pPr marL="8509199" indent="0">
              <a:buNone/>
              <a:defRPr sz="3333"/>
            </a:lvl6pPr>
            <a:lvl7pPr marL="10211052" indent="0">
              <a:buNone/>
              <a:defRPr sz="3333"/>
            </a:lvl7pPr>
            <a:lvl8pPr marL="11912881" indent="0">
              <a:buNone/>
              <a:defRPr sz="3333"/>
            </a:lvl8pPr>
            <a:lvl9pPr marL="13614728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2464"/>
      </p:ext>
    </p:extLst>
  </p:cSld>
  <p:clrMapOvr>
    <a:masterClrMapping/>
  </p:clrMapOvr>
  <p:transition/>
</p:sldLayout>
</file>

<file path=ppt/slideLayouts/slideLayout10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701843" indent="0">
              <a:buNone/>
              <a:defRPr sz="10415"/>
            </a:lvl2pPr>
            <a:lvl3pPr marL="3403684" indent="0">
              <a:buNone/>
              <a:defRPr sz="8999"/>
            </a:lvl3pPr>
            <a:lvl4pPr marL="5105519" indent="0">
              <a:buNone/>
              <a:defRPr sz="7499"/>
            </a:lvl4pPr>
            <a:lvl5pPr marL="6807361" indent="0">
              <a:buNone/>
              <a:defRPr sz="7499"/>
            </a:lvl5pPr>
            <a:lvl6pPr marL="8509199" indent="0">
              <a:buNone/>
              <a:defRPr sz="7499"/>
            </a:lvl6pPr>
            <a:lvl7pPr marL="10211052" indent="0">
              <a:buNone/>
              <a:defRPr sz="7499"/>
            </a:lvl7pPr>
            <a:lvl8pPr marL="11912881" indent="0">
              <a:buNone/>
              <a:defRPr sz="7499"/>
            </a:lvl8pPr>
            <a:lvl9pPr marL="13614728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1843" indent="0">
              <a:buNone/>
              <a:defRPr sz="4583"/>
            </a:lvl2pPr>
            <a:lvl3pPr marL="3403684" indent="0">
              <a:buNone/>
              <a:defRPr sz="3749"/>
            </a:lvl3pPr>
            <a:lvl4pPr marL="5105519" indent="0">
              <a:buNone/>
              <a:defRPr sz="3333"/>
            </a:lvl4pPr>
            <a:lvl5pPr marL="6807361" indent="0">
              <a:buNone/>
              <a:defRPr sz="3333"/>
            </a:lvl5pPr>
            <a:lvl6pPr marL="8509199" indent="0">
              <a:buNone/>
              <a:defRPr sz="3333"/>
            </a:lvl6pPr>
            <a:lvl7pPr marL="10211052" indent="0">
              <a:buNone/>
              <a:defRPr sz="3333"/>
            </a:lvl7pPr>
            <a:lvl8pPr marL="11912881" indent="0">
              <a:buNone/>
              <a:defRPr sz="3333"/>
            </a:lvl8pPr>
            <a:lvl9pPr marL="13614728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01835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2758" indent="0">
              <a:buNone/>
              <a:defRPr sz="6916" b="1"/>
            </a:lvl2pPr>
            <a:lvl3pPr marL="3105506" indent="0">
              <a:buNone/>
              <a:defRPr sz="6082" b="1"/>
            </a:lvl3pPr>
            <a:lvl4pPr marL="4658259" indent="0">
              <a:buNone/>
              <a:defRPr sz="5249" b="1"/>
            </a:lvl4pPr>
            <a:lvl5pPr marL="6211013" indent="0">
              <a:buNone/>
              <a:defRPr sz="5249" b="1"/>
            </a:lvl5pPr>
            <a:lvl6pPr marL="7763768" indent="0">
              <a:buNone/>
              <a:defRPr sz="5249" b="1"/>
            </a:lvl6pPr>
            <a:lvl7pPr marL="9316520" indent="0">
              <a:buNone/>
              <a:defRPr sz="5249" b="1"/>
            </a:lvl7pPr>
            <a:lvl8pPr marL="10869276" indent="0">
              <a:buNone/>
              <a:defRPr sz="5249" b="1"/>
            </a:lvl8pPr>
            <a:lvl9pPr marL="12422023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03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2758" indent="0">
              <a:buNone/>
              <a:defRPr sz="6916" b="1"/>
            </a:lvl2pPr>
            <a:lvl3pPr marL="3105506" indent="0">
              <a:buNone/>
              <a:defRPr sz="6082" b="1"/>
            </a:lvl3pPr>
            <a:lvl4pPr marL="4658259" indent="0">
              <a:buNone/>
              <a:defRPr sz="5249" b="1"/>
            </a:lvl4pPr>
            <a:lvl5pPr marL="6211013" indent="0">
              <a:buNone/>
              <a:defRPr sz="5249" b="1"/>
            </a:lvl5pPr>
            <a:lvl6pPr marL="7763768" indent="0">
              <a:buNone/>
              <a:defRPr sz="5249" b="1"/>
            </a:lvl6pPr>
            <a:lvl7pPr marL="9316520" indent="0">
              <a:buNone/>
              <a:defRPr sz="5249" b="1"/>
            </a:lvl7pPr>
            <a:lvl8pPr marL="10869276" indent="0">
              <a:buNone/>
              <a:defRPr sz="5249" b="1"/>
            </a:lvl8pPr>
            <a:lvl9pPr marL="12422023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03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50962"/>
      </p:ext>
    </p:extLst>
  </p:cSld>
  <p:clrMapOvr>
    <a:masterClrMapping/>
  </p:clrMapOvr>
  <p:transition/>
</p:sldLayout>
</file>

<file path=ppt/slideLayouts/slideLayout10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95681"/>
      </p:ext>
    </p:extLst>
  </p:cSld>
  <p:clrMapOvr>
    <a:masterClrMapping/>
  </p:clrMapOvr>
  <p:transition/>
</p:sldLayout>
</file>

<file path=ppt/slideLayouts/slideLayout10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40629"/>
      </p:ext>
    </p:extLst>
  </p:cSld>
  <p:clrMapOvr>
    <a:masterClrMapping/>
  </p:clrMapOvr>
  <p:transition/>
</p:sldLayout>
</file>

<file path=ppt/slideLayouts/slideLayout10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0291" tIns="170167" rIns="340291" bIns="170167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291" tIns="170167" rIns="340291" bIns="170167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291" tIns="170167" rIns="340291" bIns="170167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8403" tIns="204228" rIns="408403" bIns="204228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87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03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539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372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1374" indent="0">
              <a:buNone/>
              <a:defRPr sz="6916"/>
            </a:lvl2pPr>
            <a:lvl3pPr marL="3402747" indent="0">
              <a:buNone/>
              <a:defRPr sz="6082"/>
            </a:lvl3pPr>
            <a:lvl4pPr marL="5104112" indent="0">
              <a:buNone/>
              <a:defRPr sz="5249"/>
            </a:lvl4pPr>
            <a:lvl5pPr marL="6805490" indent="0">
              <a:buNone/>
              <a:defRPr sz="5249"/>
            </a:lvl5pPr>
            <a:lvl6pPr marL="8506860" indent="0">
              <a:buNone/>
              <a:defRPr sz="5249"/>
            </a:lvl6pPr>
            <a:lvl7pPr marL="10208244" indent="0">
              <a:buNone/>
              <a:defRPr sz="5249"/>
            </a:lvl7pPr>
            <a:lvl8pPr marL="11909605" indent="0">
              <a:buNone/>
              <a:defRPr sz="5249"/>
            </a:lvl8pPr>
            <a:lvl9pPr marL="13610983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58168"/>
      </p:ext>
    </p:extLst>
  </p:cSld>
  <p:clrMapOvr>
    <a:masterClrMapping/>
  </p:clrMapOvr>
  <p:transition/>
</p:sldLayout>
</file>

<file path=ppt/slideLayouts/slideLayout10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747874"/>
      </p:ext>
    </p:extLst>
  </p:cSld>
  <p:clrMapOvr>
    <a:masterClrMapping/>
  </p:clrMapOvr>
  <p:transition/>
</p:sldLayout>
</file>

<file path=ppt/slideLayouts/slideLayout10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01374" indent="0">
              <a:buNone/>
              <a:defRPr sz="7499" b="1"/>
            </a:lvl2pPr>
            <a:lvl3pPr marL="3402747" indent="0">
              <a:buNone/>
              <a:defRPr sz="6916" b="1"/>
            </a:lvl3pPr>
            <a:lvl4pPr marL="5104112" indent="0">
              <a:buNone/>
              <a:defRPr sz="6082" b="1"/>
            </a:lvl4pPr>
            <a:lvl5pPr marL="6805490" indent="0">
              <a:buNone/>
              <a:defRPr sz="6082" b="1"/>
            </a:lvl5pPr>
            <a:lvl6pPr marL="8506860" indent="0">
              <a:buNone/>
              <a:defRPr sz="6082" b="1"/>
            </a:lvl6pPr>
            <a:lvl7pPr marL="10208244" indent="0">
              <a:buNone/>
              <a:defRPr sz="6082" b="1"/>
            </a:lvl7pPr>
            <a:lvl8pPr marL="11909605" indent="0">
              <a:buNone/>
              <a:defRPr sz="6082" b="1"/>
            </a:lvl8pPr>
            <a:lvl9pPr marL="13610983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33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01374" indent="0">
              <a:buNone/>
              <a:defRPr sz="7499" b="1"/>
            </a:lvl2pPr>
            <a:lvl3pPr marL="3402747" indent="0">
              <a:buNone/>
              <a:defRPr sz="6916" b="1"/>
            </a:lvl3pPr>
            <a:lvl4pPr marL="5104112" indent="0">
              <a:buNone/>
              <a:defRPr sz="6082" b="1"/>
            </a:lvl4pPr>
            <a:lvl5pPr marL="6805490" indent="0">
              <a:buNone/>
              <a:defRPr sz="6082" b="1"/>
            </a:lvl5pPr>
            <a:lvl6pPr marL="8506860" indent="0">
              <a:buNone/>
              <a:defRPr sz="6082" b="1"/>
            </a:lvl6pPr>
            <a:lvl7pPr marL="10208244" indent="0">
              <a:buNone/>
              <a:defRPr sz="6082" b="1"/>
            </a:lvl7pPr>
            <a:lvl8pPr marL="11909605" indent="0">
              <a:buNone/>
              <a:defRPr sz="6082" b="1"/>
            </a:lvl8pPr>
            <a:lvl9pPr marL="13610983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33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19436"/>
      </p:ext>
    </p:extLst>
  </p:cSld>
  <p:clrMapOvr>
    <a:masterClrMapping/>
  </p:clrMapOvr>
  <p:transition/>
</p:sldLayout>
</file>

<file path=ppt/slideLayouts/slideLayout10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78372"/>
      </p:ext>
    </p:extLst>
  </p:cSld>
  <p:clrMapOvr>
    <a:masterClrMapping/>
  </p:clrMapOvr>
  <p:transition/>
</p:sldLayout>
</file>

<file path=ppt/slideLayouts/slideLayout10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096606"/>
      </p:ext>
    </p:extLst>
  </p:cSld>
  <p:clrMapOvr>
    <a:masterClrMapping/>
  </p:clrMapOvr>
  <p:transition/>
</p:sldLayout>
</file>

<file path=ppt/slideLayouts/slideLayout10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84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04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84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1374" indent="0">
              <a:buNone/>
              <a:defRPr sz="4583"/>
            </a:lvl2pPr>
            <a:lvl3pPr marL="3402747" indent="0">
              <a:buNone/>
              <a:defRPr sz="3749"/>
            </a:lvl3pPr>
            <a:lvl4pPr marL="5104112" indent="0">
              <a:buNone/>
              <a:defRPr sz="3333"/>
            </a:lvl4pPr>
            <a:lvl5pPr marL="6805490" indent="0">
              <a:buNone/>
              <a:defRPr sz="3333"/>
            </a:lvl5pPr>
            <a:lvl6pPr marL="8506860" indent="0">
              <a:buNone/>
              <a:defRPr sz="3333"/>
            </a:lvl6pPr>
            <a:lvl7pPr marL="10208244" indent="0">
              <a:buNone/>
              <a:defRPr sz="3333"/>
            </a:lvl7pPr>
            <a:lvl8pPr marL="11909605" indent="0">
              <a:buNone/>
              <a:defRPr sz="3333"/>
            </a:lvl8pPr>
            <a:lvl9pPr marL="13610983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77970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50038"/>
      </p:ext>
    </p:extLst>
  </p:cSld>
  <p:clrMapOvr>
    <a:masterClrMapping/>
  </p:clrMapOvr>
  <p:transition/>
</p:sldLayout>
</file>

<file path=ppt/slideLayouts/slideLayout10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701374" indent="0">
              <a:buNone/>
              <a:defRPr sz="10415"/>
            </a:lvl2pPr>
            <a:lvl3pPr marL="3402747" indent="0">
              <a:buNone/>
              <a:defRPr sz="8999"/>
            </a:lvl3pPr>
            <a:lvl4pPr marL="5104112" indent="0">
              <a:buNone/>
              <a:defRPr sz="7499"/>
            </a:lvl4pPr>
            <a:lvl5pPr marL="6805490" indent="0">
              <a:buNone/>
              <a:defRPr sz="7499"/>
            </a:lvl5pPr>
            <a:lvl6pPr marL="8506860" indent="0">
              <a:buNone/>
              <a:defRPr sz="7499"/>
            </a:lvl6pPr>
            <a:lvl7pPr marL="10208244" indent="0">
              <a:buNone/>
              <a:defRPr sz="7499"/>
            </a:lvl7pPr>
            <a:lvl8pPr marL="11909605" indent="0">
              <a:buNone/>
              <a:defRPr sz="7499"/>
            </a:lvl8pPr>
            <a:lvl9pPr marL="13610983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1374" indent="0">
              <a:buNone/>
              <a:defRPr sz="4583"/>
            </a:lvl2pPr>
            <a:lvl3pPr marL="3402747" indent="0">
              <a:buNone/>
              <a:defRPr sz="3749"/>
            </a:lvl3pPr>
            <a:lvl4pPr marL="5104112" indent="0">
              <a:buNone/>
              <a:defRPr sz="3333"/>
            </a:lvl4pPr>
            <a:lvl5pPr marL="6805490" indent="0">
              <a:buNone/>
              <a:defRPr sz="3333"/>
            </a:lvl5pPr>
            <a:lvl6pPr marL="8506860" indent="0">
              <a:buNone/>
              <a:defRPr sz="3333"/>
            </a:lvl6pPr>
            <a:lvl7pPr marL="10208244" indent="0">
              <a:buNone/>
              <a:defRPr sz="3333"/>
            </a:lvl7pPr>
            <a:lvl8pPr marL="11909605" indent="0">
              <a:buNone/>
              <a:defRPr sz="3333"/>
            </a:lvl8pPr>
            <a:lvl9pPr marL="13610983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39011"/>
      </p:ext>
    </p:extLst>
  </p:cSld>
  <p:clrMapOvr>
    <a:masterClrMapping/>
  </p:clrMapOvr>
  <p:transition/>
</p:sldLayout>
</file>

<file path=ppt/slideLayouts/slideLayout10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859795"/>
      </p:ext>
    </p:extLst>
  </p:cSld>
  <p:clrMapOvr>
    <a:masterClrMapping/>
  </p:clrMapOvr>
  <p:transition/>
</p:sldLayout>
</file>

<file path=ppt/slideLayouts/slideLayout10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36933"/>
      </p:ext>
    </p:extLst>
  </p:cSld>
  <p:clrMapOvr>
    <a:masterClrMapping/>
  </p:clrMapOvr>
  <p:transition/>
</p:sldLayout>
</file>

<file path=ppt/slideLayouts/slideLayout10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0197" tIns="170122" rIns="340197" bIns="170122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197" tIns="170122" rIns="340197" bIns="170122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197" tIns="170122" rIns="340197" bIns="170122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8290" tIns="204173" rIns="408290" bIns="204173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37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55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549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378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0905" indent="0">
              <a:buNone/>
              <a:defRPr sz="6916"/>
            </a:lvl2pPr>
            <a:lvl3pPr marL="3401810" indent="0">
              <a:buNone/>
              <a:defRPr sz="6082"/>
            </a:lvl3pPr>
            <a:lvl4pPr marL="5102711" indent="0">
              <a:buNone/>
              <a:defRPr sz="5249"/>
            </a:lvl4pPr>
            <a:lvl5pPr marL="6803620" indent="0">
              <a:buNone/>
              <a:defRPr sz="5249"/>
            </a:lvl5pPr>
            <a:lvl6pPr marL="8504518" indent="0">
              <a:buNone/>
              <a:defRPr sz="5249"/>
            </a:lvl6pPr>
            <a:lvl7pPr marL="10205436" indent="0">
              <a:buNone/>
              <a:defRPr sz="5249"/>
            </a:lvl7pPr>
            <a:lvl8pPr marL="11906331" indent="0">
              <a:buNone/>
              <a:defRPr sz="5249"/>
            </a:lvl8pPr>
            <a:lvl9pPr marL="13607237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52284"/>
      </p:ext>
    </p:extLst>
  </p:cSld>
  <p:clrMapOvr>
    <a:masterClrMapping/>
  </p:clrMapOvr>
  <p:transition/>
</p:sldLayout>
</file>

<file path=ppt/slideLayouts/slideLayout10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02559"/>
      </p:ext>
    </p:extLst>
  </p:cSld>
  <p:clrMapOvr>
    <a:masterClrMapping/>
  </p:clrMapOvr>
  <p:transition/>
</p:sldLayout>
</file>

<file path=ppt/slideLayouts/slideLayout10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00905" indent="0">
              <a:buNone/>
              <a:defRPr sz="7499" b="1"/>
            </a:lvl2pPr>
            <a:lvl3pPr marL="3401810" indent="0">
              <a:buNone/>
              <a:defRPr sz="6916" b="1"/>
            </a:lvl3pPr>
            <a:lvl4pPr marL="5102711" indent="0">
              <a:buNone/>
              <a:defRPr sz="6082" b="1"/>
            </a:lvl4pPr>
            <a:lvl5pPr marL="6803620" indent="0">
              <a:buNone/>
              <a:defRPr sz="6082" b="1"/>
            </a:lvl5pPr>
            <a:lvl6pPr marL="8504518" indent="0">
              <a:buNone/>
              <a:defRPr sz="6082" b="1"/>
            </a:lvl6pPr>
            <a:lvl7pPr marL="10205436" indent="0">
              <a:buNone/>
              <a:defRPr sz="6082" b="1"/>
            </a:lvl7pPr>
            <a:lvl8pPr marL="11906331" indent="0">
              <a:buNone/>
              <a:defRPr sz="6082" b="1"/>
            </a:lvl8pPr>
            <a:lvl9pPr marL="13607237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41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00905" indent="0">
              <a:buNone/>
              <a:defRPr sz="7499" b="1"/>
            </a:lvl2pPr>
            <a:lvl3pPr marL="3401810" indent="0">
              <a:buNone/>
              <a:defRPr sz="6916" b="1"/>
            </a:lvl3pPr>
            <a:lvl4pPr marL="5102711" indent="0">
              <a:buNone/>
              <a:defRPr sz="6082" b="1"/>
            </a:lvl4pPr>
            <a:lvl5pPr marL="6803620" indent="0">
              <a:buNone/>
              <a:defRPr sz="6082" b="1"/>
            </a:lvl5pPr>
            <a:lvl6pPr marL="8504518" indent="0">
              <a:buNone/>
              <a:defRPr sz="6082" b="1"/>
            </a:lvl6pPr>
            <a:lvl7pPr marL="10205436" indent="0">
              <a:buNone/>
              <a:defRPr sz="6082" b="1"/>
            </a:lvl7pPr>
            <a:lvl8pPr marL="11906331" indent="0">
              <a:buNone/>
              <a:defRPr sz="6082" b="1"/>
            </a:lvl8pPr>
            <a:lvl9pPr marL="13607237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41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94367"/>
      </p:ext>
    </p:extLst>
  </p:cSld>
  <p:clrMapOvr>
    <a:masterClrMapping/>
  </p:clrMapOvr>
  <p:transition/>
</p:sldLayout>
</file>

<file path=ppt/slideLayouts/slideLayout10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07674"/>
      </p:ext>
    </p:extLst>
  </p:cSld>
  <p:clrMapOvr>
    <a:masterClrMapping/>
  </p:clrMapOvr>
  <p:transition/>
</p:sldLayout>
</file>

<file path=ppt/slideLayouts/slideLayout10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880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68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80773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94691"/>
      </p:ext>
    </p:extLst>
  </p:cSld>
  <p:clrMapOvr>
    <a:masterClrMapping/>
  </p:clrMapOvr>
  <p:transition/>
</p:sldLayout>
</file>

<file path=ppt/slideLayouts/slideLayout1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86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18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86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0905" indent="0">
              <a:buNone/>
              <a:defRPr sz="4583"/>
            </a:lvl2pPr>
            <a:lvl3pPr marL="3401810" indent="0">
              <a:buNone/>
              <a:defRPr sz="3749"/>
            </a:lvl3pPr>
            <a:lvl4pPr marL="5102711" indent="0">
              <a:buNone/>
              <a:defRPr sz="3333"/>
            </a:lvl4pPr>
            <a:lvl5pPr marL="6803620" indent="0">
              <a:buNone/>
              <a:defRPr sz="3333"/>
            </a:lvl5pPr>
            <a:lvl6pPr marL="8504518" indent="0">
              <a:buNone/>
              <a:defRPr sz="3333"/>
            </a:lvl6pPr>
            <a:lvl7pPr marL="10205436" indent="0">
              <a:buNone/>
              <a:defRPr sz="3333"/>
            </a:lvl7pPr>
            <a:lvl8pPr marL="11906331" indent="0">
              <a:buNone/>
              <a:defRPr sz="3333"/>
            </a:lvl8pPr>
            <a:lvl9pPr marL="13607237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53231"/>
      </p:ext>
    </p:extLst>
  </p:cSld>
  <p:clrMapOvr>
    <a:masterClrMapping/>
  </p:clrMapOvr>
  <p:transition/>
</p:sldLayout>
</file>

<file path=ppt/slideLayouts/slideLayout1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700905" indent="0">
              <a:buNone/>
              <a:defRPr sz="10415"/>
            </a:lvl2pPr>
            <a:lvl3pPr marL="3401810" indent="0">
              <a:buNone/>
              <a:defRPr sz="8999"/>
            </a:lvl3pPr>
            <a:lvl4pPr marL="5102711" indent="0">
              <a:buNone/>
              <a:defRPr sz="7499"/>
            </a:lvl4pPr>
            <a:lvl5pPr marL="6803620" indent="0">
              <a:buNone/>
              <a:defRPr sz="7499"/>
            </a:lvl5pPr>
            <a:lvl6pPr marL="8504518" indent="0">
              <a:buNone/>
              <a:defRPr sz="7499"/>
            </a:lvl6pPr>
            <a:lvl7pPr marL="10205436" indent="0">
              <a:buNone/>
              <a:defRPr sz="7499"/>
            </a:lvl7pPr>
            <a:lvl8pPr marL="11906331" indent="0">
              <a:buNone/>
              <a:defRPr sz="7499"/>
            </a:lvl8pPr>
            <a:lvl9pPr marL="13607237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0905" indent="0">
              <a:buNone/>
              <a:defRPr sz="4583"/>
            </a:lvl2pPr>
            <a:lvl3pPr marL="3401810" indent="0">
              <a:buNone/>
              <a:defRPr sz="3749"/>
            </a:lvl3pPr>
            <a:lvl4pPr marL="5102711" indent="0">
              <a:buNone/>
              <a:defRPr sz="3333"/>
            </a:lvl4pPr>
            <a:lvl5pPr marL="6803620" indent="0">
              <a:buNone/>
              <a:defRPr sz="3333"/>
            </a:lvl5pPr>
            <a:lvl6pPr marL="8504518" indent="0">
              <a:buNone/>
              <a:defRPr sz="3333"/>
            </a:lvl6pPr>
            <a:lvl7pPr marL="10205436" indent="0">
              <a:buNone/>
              <a:defRPr sz="3333"/>
            </a:lvl7pPr>
            <a:lvl8pPr marL="11906331" indent="0">
              <a:buNone/>
              <a:defRPr sz="3333"/>
            </a:lvl8pPr>
            <a:lvl9pPr marL="13607237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345358"/>
      </p:ext>
    </p:extLst>
  </p:cSld>
  <p:clrMapOvr>
    <a:masterClrMapping/>
  </p:clrMapOvr>
  <p:transition/>
</p:sldLayout>
</file>

<file path=ppt/slideLayouts/slideLayout1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77532"/>
      </p:ext>
    </p:extLst>
  </p:cSld>
  <p:clrMapOvr>
    <a:masterClrMapping/>
  </p:clrMapOvr>
  <p:transition/>
</p:sldLayout>
</file>

<file path=ppt/slideLayouts/slideLayout1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264863"/>
      </p:ext>
    </p:extLst>
  </p:cSld>
  <p:clrMapOvr>
    <a:masterClrMapping/>
  </p:clrMapOvr>
  <p:transition/>
</p:sldLayout>
</file>

<file path=ppt/slideLayouts/slideLayout1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5" y="8000487"/>
            <a:ext cx="24483061" cy="7716611"/>
          </a:xfrm>
        </p:spPr>
        <p:txBody>
          <a:bodyPr/>
          <a:lstStyle>
            <a:lvl1pPr>
              <a:defRPr>
                <a:solidFill>
                  <a:srgbClr val="006633"/>
                </a:solidFill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5" y="19599857"/>
            <a:ext cx="20162521" cy="9199933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1700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00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100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80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500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201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901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601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Freeform 10"/>
          <p:cNvSpPr>
            <a:spLocks noChangeArrowheads="1"/>
          </p:cNvSpPr>
          <p:nvPr userDrawn="1"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C9900"/>
            </a:solidFill>
            <a:prstDash val="solid"/>
            <a:miter lim="800000"/>
            <a:headEnd/>
            <a:tailEnd/>
          </a:ln>
        </p:spPr>
        <p:txBody>
          <a:bodyPr lIns="340047" tIns="170051" rIns="340047" bIns="170051"/>
          <a:lstStyle/>
          <a:p>
            <a:pPr defTabSz="3400350">
              <a:defRPr/>
            </a:pPr>
            <a:endParaRPr lang="en-US" sz="6916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  <a:effectLst/>
        </p:spPr>
        <p:txBody>
          <a:bodyPr lIns="340047" tIns="170051" rIns="340047" bIns="170051"/>
          <a:lstStyle/>
          <a:p>
            <a:pPr defTabSz="3400350">
              <a:defRPr/>
            </a:pPr>
            <a:endParaRPr lang="en-US" sz="6916" kern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019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6633"/>
                </a:solidFill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85" y="6799954"/>
            <a:ext cx="25923241" cy="26399805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122643" y="33683500"/>
            <a:ext cx="6720840" cy="1916651"/>
          </a:xfrm>
        </p:spPr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40185" y="5591623"/>
            <a:ext cx="25923241" cy="8337"/>
          </a:xfrm>
          <a:prstGeom prst="line">
            <a:avLst/>
          </a:prstGeom>
          <a:ln w="28575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221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581"/>
            <a:ext cx="24483061" cy="7149947"/>
          </a:xfrm>
        </p:spPr>
        <p:txBody>
          <a:bodyPr anchor="t"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429"/>
            <a:ext cx="24483061" cy="7874938"/>
          </a:xfrm>
        </p:spPr>
        <p:txBody>
          <a:bodyPr anchor="b"/>
          <a:lstStyle>
            <a:lvl1pPr marL="0" indent="0">
              <a:buNone/>
              <a:defRPr sz="7499">
                <a:solidFill>
                  <a:schemeClr val="tx1">
                    <a:tint val="75000"/>
                  </a:schemeClr>
                </a:solidFill>
              </a:defRPr>
            </a:lvl1pPr>
            <a:lvl2pPr marL="1700174" indent="0">
              <a:buNone/>
              <a:defRPr sz="6916">
                <a:solidFill>
                  <a:schemeClr val="tx1">
                    <a:tint val="75000"/>
                  </a:schemeClr>
                </a:solidFill>
              </a:defRPr>
            </a:lvl2pPr>
            <a:lvl3pPr marL="3400350" indent="0">
              <a:buNone/>
              <a:defRPr sz="6082">
                <a:solidFill>
                  <a:schemeClr val="tx1">
                    <a:tint val="75000"/>
                  </a:schemeClr>
                </a:solidFill>
              </a:defRPr>
            </a:lvl3pPr>
            <a:lvl4pPr marL="5100532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4pPr>
            <a:lvl5pPr marL="6800706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5pPr>
            <a:lvl6pPr marL="8500880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6pPr>
            <a:lvl7pPr marL="10201049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7pPr>
            <a:lvl8pPr marL="11901227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8pPr>
            <a:lvl9pPr marL="13601405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2076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3" y="8400129"/>
            <a:ext cx="12721589" cy="23758164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7" y="8400129"/>
            <a:ext cx="12721589" cy="23758164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5998534"/>
      </p:ext>
    </p:extLst>
  </p:cSld>
  <p:clrMapOvr>
    <a:masterClrMapping/>
  </p:clrMapOvr>
</p:sldLayout>
</file>

<file path=ppt/slideLayouts/slideLayout1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00174" indent="0">
              <a:buNone/>
              <a:defRPr sz="7499" b="1"/>
            </a:lvl2pPr>
            <a:lvl3pPr marL="3400350" indent="0">
              <a:buNone/>
              <a:defRPr sz="6916" b="1"/>
            </a:lvl3pPr>
            <a:lvl4pPr marL="5100532" indent="0">
              <a:buNone/>
              <a:defRPr sz="6082" b="1"/>
            </a:lvl4pPr>
            <a:lvl5pPr marL="6800706" indent="0">
              <a:buNone/>
              <a:defRPr sz="6082" b="1"/>
            </a:lvl5pPr>
            <a:lvl6pPr marL="8500880" indent="0">
              <a:buNone/>
              <a:defRPr sz="6082" b="1"/>
            </a:lvl6pPr>
            <a:lvl7pPr marL="10201049" indent="0">
              <a:buNone/>
              <a:defRPr sz="6082" b="1"/>
            </a:lvl7pPr>
            <a:lvl8pPr marL="11901227" indent="0">
              <a:buNone/>
              <a:defRPr sz="6082" b="1"/>
            </a:lvl8pPr>
            <a:lvl9pPr marL="13601405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52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00174" indent="0">
              <a:buNone/>
              <a:defRPr sz="7499" b="1"/>
            </a:lvl2pPr>
            <a:lvl3pPr marL="3400350" indent="0">
              <a:buNone/>
              <a:defRPr sz="6916" b="1"/>
            </a:lvl3pPr>
            <a:lvl4pPr marL="5100532" indent="0">
              <a:buNone/>
              <a:defRPr sz="6082" b="1"/>
            </a:lvl4pPr>
            <a:lvl5pPr marL="6800706" indent="0">
              <a:buNone/>
              <a:defRPr sz="6082" b="1"/>
            </a:lvl5pPr>
            <a:lvl6pPr marL="8500880" indent="0">
              <a:buNone/>
              <a:defRPr sz="6082" b="1"/>
            </a:lvl6pPr>
            <a:lvl7pPr marL="10201049" indent="0">
              <a:buNone/>
              <a:defRPr sz="6082" b="1"/>
            </a:lvl7pPr>
            <a:lvl8pPr marL="11901227" indent="0">
              <a:buNone/>
              <a:defRPr sz="6082" b="1"/>
            </a:lvl8pPr>
            <a:lvl9pPr marL="13601405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52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3049172"/>
      </p:ext>
    </p:extLst>
  </p:cSld>
  <p:clrMapOvr>
    <a:masterClrMapping/>
  </p:clrMapOvr>
</p:sldLayout>
</file>

<file path=ppt/slideLayouts/slideLayout1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3336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39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585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39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2758" indent="0">
              <a:buNone/>
              <a:defRPr sz="4166"/>
            </a:lvl2pPr>
            <a:lvl3pPr marL="3105506" indent="0">
              <a:buNone/>
              <a:defRPr sz="3333"/>
            </a:lvl3pPr>
            <a:lvl4pPr marL="4658259" indent="0">
              <a:buNone/>
              <a:defRPr sz="3166"/>
            </a:lvl4pPr>
            <a:lvl5pPr marL="6211013" indent="0">
              <a:buNone/>
              <a:defRPr sz="3166"/>
            </a:lvl5pPr>
            <a:lvl6pPr marL="7763768" indent="0">
              <a:buNone/>
              <a:defRPr sz="3166"/>
            </a:lvl6pPr>
            <a:lvl7pPr marL="9316520" indent="0">
              <a:buNone/>
              <a:defRPr sz="3166"/>
            </a:lvl7pPr>
            <a:lvl8pPr marL="10869276" indent="0">
              <a:buNone/>
              <a:defRPr sz="3166"/>
            </a:lvl8pPr>
            <a:lvl9pPr marL="12422023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30259"/>
      </p:ext>
    </p:extLst>
  </p:cSld>
  <p:clrMapOvr>
    <a:masterClrMapping/>
  </p:clrMapOvr>
  <p:transition/>
</p:sldLayout>
</file>

<file path=ppt/slideLayouts/slideLayout1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593906"/>
      </p:ext>
    </p:extLst>
  </p:cSld>
  <p:clrMapOvr>
    <a:masterClrMapping/>
  </p:clrMapOvr>
</p:sldLayout>
</file>

<file path=ppt/slideLayouts/slideLayout1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91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34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91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0174" indent="0">
              <a:buNone/>
              <a:defRPr sz="4583"/>
            </a:lvl2pPr>
            <a:lvl3pPr marL="3400350" indent="0">
              <a:buNone/>
              <a:defRPr sz="3749"/>
            </a:lvl3pPr>
            <a:lvl4pPr marL="5100532" indent="0">
              <a:buNone/>
              <a:defRPr sz="3333"/>
            </a:lvl4pPr>
            <a:lvl5pPr marL="6800706" indent="0">
              <a:buNone/>
              <a:defRPr sz="3333"/>
            </a:lvl5pPr>
            <a:lvl6pPr marL="8500880" indent="0">
              <a:buNone/>
              <a:defRPr sz="3333"/>
            </a:lvl6pPr>
            <a:lvl7pPr marL="10201049" indent="0">
              <a:buNone/>
              <a:defRPr sz="3333"/>
            </a:lvl7pPr>
            <a:lvl8pPr marL="11901227" indent="0">
              <a:buNone/>
              <a:defRPr sz="3333"/>
            </a:lvl8pPr>
            <a:lvl9pPr marL="13601405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2118389"/>
      </p:ext>
    </p:extLst>
  </p:cSld>
  <p:clrMapOvr>
    <a:masterClrMapping/>
  </p:clrMapOvr>
</p:sldLayout>
</file>

<file path=ppt/slideLayouts/slideLayout1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700174" indent="0">
              <a:buNone/>
              <a:defRPr sz="10415"/>
            </a:lvl2pPr>
            <a:lvl3pPr marL="3400350" indent="0">
              <a:buNone/>
              <a:defRPr sz="8999"/>
            </a:lvl3pPr>
            <a:lvl4pPr marL="5100532" indent="0">
              <a:buNone/>
              <a:defRPr sz="7499"/>
            </a:lvl4pPr>
            <a:lvl5pPr marL="6800706" indent="0">
              <a:buNone/>
              <a:defRPr sz="7499"/>
            </a:lvl5pPr>
            <a:lvl6pPr marL="8500880" indent="0">
              <a:buNone/>
              <a:defRPr sz="7499"/>
            </a:lvl6pPr>
            <a:lvl7pPr marL="10201049" indent="0">
              <a:buNone/>
              <a:defRPr sz="7499"/>
            </a:lvl7pPr>
            <a:lvl8pPr marL="11901227" indent="0">
              <a:buNone/>
              <a:defRPr sz="7499"/>
            </a:lvl8pPr>
            <a:lvl9pPr marL="13601405" indent="0">
              <a:buNone/>
              <a:defRPr sz="7499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0174" indent="0">
              <a:buNone/>
              <a:defRPr sz="4583"/>
            </a:lvl2pPr>
            <a:lvl3pPr marL="3400350" indent="0">
              <a:buNone/>
              <a:defRPr sz="3749"/>
            </a:lvl3pPr>
            <a:lvl4pPr marL="5100532" indent="0">
              <a:buNone/>
              <a:defRPr sz="3333"/>
            </a:lvl4pPr>
            <a:lvl5pPr marL="6800706" indent="0">
              <a:buNone/>
              <a:defRPr sz="3333"/>
            </a:lvl5pPr>
            <a:lvl6pPr marL="8500880" indent="0">
              <a:buNone/>
              <a:defRPr sz="3333"/>
            </a:lvl6pPr>
            <a:lvl7pPr marL="10201049" indent="0">
              <a:buNone/>
              <a:defRPr sz="3333"/>
            </a:lvl7pPr>
            <a:lvl8pPr marL="11901227" indent="0">
              <a:buNone/>
              <a:defRPr sz="3333"/>
            </a:lvl8pPr>
            <a:lvl9pPr marL="13601405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0354977"/>
      </p:ext>
    </p:extLst>
  </p:cSld>
  <p:clrMapOvr>
    <a:masterClrMapping/>
  </p:clrMapOvr>
</p:sldLayout>
</file>

<file path=ppt/slideLayouts/slideLayout1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7101212"/>
      </p:ext>
    </p:extLst>
  </p:cSld>
  <p:clrMapOvr>
    <a:masterClrMapping/>
  </p:clrMapOvr>
</p:sldLayout>
</file>

<file path=ppt/slideLayouts/slideLayout1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068"/>
            <a:ext cx="6480810" cy="3071644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1" y="1442068"/>
            <a:ext cx="18962370" cy="3071644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0526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0008" tIns="170032" rIns="340008" bIns="170032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008" tIns="170032" rIns="340008" bIns="170032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008" tIns="170032" rIns="340008" bIns="170032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8063" tIns="204065" rIns="408063" bIns="20406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45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563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569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388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9968" indent="0">
              <a:buNone/>
              <a:defRPr sz="6916"/>
            </a:lvl2pPr>
            <a:lvl3pPr marL="3399942" indent="0">
              <a:buNone/>
              <a:defRPr sz="6082"/>
            </a:lvl3pPr>
            <a:lvl4pPr marL="5099905" indent="0">
              <a:buNone/>
              <a:defRPr sz="5249"/>
            </a:lvl4pPr>
            <a:lvl5pPr marL="6799879" indent="0">
              <a:buNone/>
              <a:defRPr sz="5249"/>
            </a:lvl5pPr>
            <a:lvl6pPr marL="8499842" indent="0">
              <a:buNone/>
              <a:defRPr sz="5249"/>
            </a:lvl6pPr>
            <a:lvl7pPr marL="10199824" indent="0">
              <a:buNone/>
              <a:defRPr sz="5249"/>
            </a:lvl7pPr>
            <a:lvl8pPr marL="11899783" indent="0">
              <a:buNone/>
              <a:defRPr sz="5249"/>
            </a:lvl8pPr>
            <a:lvl9pPr marL="13599755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9548"/>
      </p:ext>
    </p:extLst>
  </p:cSld>
  <p:clrMapOvr>
    <a:masterClrMapping/>
  </p:clrMapOvr>
  <p:transition/>
</p:sldLayout>
</file>

<file path=ppt/slideLayouts/slideLayout1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9238"/>
      </p:ext>
    </p:extLst>
  </p:cSld>
  <p:clrMapOvr>
    <a:masterClrMapping/>
  </p:clrMapOvr>
  <p:transition/>
</p:sldLayout>
</file>

<file path=ppt/slideLayouts/slideLayout1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99968" indent="0">
              <a:buNone/>
              <a:defRPr sz="7499" b="1"/>
            </a:lvl2pPr>
            <a:lvl3pPr marL="3399942" indent="0">
              <a:buNone/>
              <a:defRPr sz="6916" b="1"/>
            </a:lvl3pPr>
            <a:lvl4pPr marL="5099905" indent="0">
              <a:buNone/>
              <a:defRPr sz="6082" b="1"/>
            </a:lvl4pPr>
            <a:lvl5pPr marL="6799879" indent="0">
              <a:buNone/>
              <a:defRPr sz="6082" b="1"/>
            </a:lvl5pPr>
            <a:lvl6pPr marL="8499842" indent="0">
              <a:buNone/>
              <a:defRPr sz="6082" b="1"/>
            </a:lvl6pPr>
            <a:lvl7pPr marL="10199824" indent="0">
              <a:buNone/>
              <a:defRPr sz="6082" b="1"/>
            </a:lvl7pPr>
            <a:lvl8pPr marL="11899783" indent="0">
              <a:buNone/>
              <a:defRPr sz="6082" b="1"/>
            </a:lvl8pPr>
            <a:lvl9pPr marL="13599755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54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99968" indent="0">
              <a:buNone/>
              <a:defRPr sz="7499" b="1"/>
            </a:lvl2pPr>
            <a:lvl3pPr marL="3399942" indent="0">
              <a:buNone/>
              <a:defRPr sz="6916" b="1"/>
            </a:lvl3pPr>
            <a:lvl4pPr marL="5099905" indent="0">
              <a:buNone/>
              <a:defRPr sz="6082" b="1"/>
            </a:lvl4pPr>
            <a:lvl5pPr marL="6799879" indent="0">
              <a:buNone/>
              <a:defRPr sz="6082" b="1"/>
            </a:lvl5pPr>
            <a:lvl6pPr marL="8499842" indent="0">
              <a:buNone/>
              <a:defRPr sz="6082" b="1"/>
            </a:lvl6pPr>
            <a:lvl7pPr marL="10199824" indent="0">
              <a:buNone/>
              <a:defRPr sz="6082" b="1"/>
            </a:lvl7pPr>
            <a:lvl8pPr marL="11899783" indent="0">
              <a:buNone/>
              <a:defRPr sz="6082" b="1"/>
            </a:lvl8pPr>
            <a:lvl9pPr marL="13599755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54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36374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2758" indent="0">
              <a:buNone/>
              <a:defRPr sz="9415"/>
            </a:lvl2pPr>
            <a:lvl3pPr marL="3105506" indent="0">
              <a:buNone/>
              <a:defRPr sz="8332"/>
            </a:lvl3pPr>
            <a:lvl4pPr marL="4658259" indent="0">
              <a:buNone/>
              <a:defRPr sz="6916"/>
            </a:lvl4pPr>
            <a:lvl5pPr marL="6211013" indent="0">
              <a:buNone/>
              <a:defRPr sz="6916"/>
            </a:lvl5pPr>
            <a:lvl6pPr marL="7763768" indent="0">
              <a:buNone/>
              <a:defRPr sz="6916"/>
            </a:lvl6pPr>
            <a:lvl7pPr marL="9316520" indent="0">
              <a:buNone/>
              <a:defRPr sz="6916"/>
            </a:lvl7pPr>
            <a:lvl8pPr marL="10869276" indent="0">
              <a:buNone/>
              <a:defRPr sz="6916"/>
            </a:lvl8pPr>
            <a:lvl9pPr marL="12422023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2758" indent="0">
              <a:buNone/>
              <a:defRPr sz="4166"/>
            </a:lvl2pPr>
            <a:lvl3pPr marL="3105506" indent="0">
              <a:buNone/>
              <a:defRPr sz="3333"/>
            </a:lvl3pPr>
            <a:lvl4pPr marL="4658259" indent="0">
              <a:buNone/>
              <a:defRPr sz="3166"/>
            </a:lvl4pPr>
            <a:lvl5pPr marL="6211013" indent="0">
              <a:buNone/>
              <a:defRPr sz="3166"/>
            </a:lvl5pPr>
            <a:lvl6pPr marL="7763768" indent="0">
              <a:buNone/>
              <a:defRPr sz="3166"/>
            </a:lvl6pPr>
            <a:lvl7pPr marL="9316520" indent="0">
              <a:buNone/>
              <a:defRPr sz="3166"/>
            </a:lvl7pPr>
            <a:lvl8pPr marL="10869276" indent="0">
              <a:buNone/>
              <a:defRPr sz="3166"/>
            </a:lvl8pPr>
            <a:lvl9pPr marL="12422023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96629"/>
      </p:ext>
    </p:extLst>
  </p:cSld>
  <p:clrMapOvr>
    <a:masterClrMapping/>
  </p:clrMapOvr>
  <p:transition/>
</p:sldLayout>
</file>

<file path=ppt/slideLayouts/slideLayout1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98749"/>
      </p:ext>
    </p:extLst>
  </p:cSld>
  <p:clrMapOvr>
    <a:masterClrMapping/>
  </p:clrMapOvr>
  <p:transition/>
</p:sldLayout>
</file>

<file path=ppt/slideLayouts/slideLayout1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82920"/>
      </p:ext>
    </p:extLst>
  </p:cSld>
  <p:clrMapOvr>
    <a:masterClrMapping/>
  </p:clrMapOvr>
  <p:transition/>
</p:sldLayout>
</file>

<file path=ppt/slideLayouts/slideLayout1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94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28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94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9968" indent="0">
              <a:buNone/>
              <a:defRPr sz="4583"/>
            </a:lvl2pPr>
            <a:lvl3pPr marL="3399942" indent="0">
              <a:buNone/>
              <a:defRPr sz="3749"/>
            </a:lvl3pPr>
            <a:lvl4pPr marL="5099905" indent="0">
              <a:buNone/>
              <a:defRPr sz="3333"/>
            </a:lvl4pPr>
            <a:lvl5pPr marL="6799879" indent="0">
              <a:buNone/>
              <a:defRPr sz="3333"/>
            </a:lvl5pPr>
            <a:lvl6pPr marL="8499842" indent="0">
              <a:buNone/>
              <a:defRPr sz="3333"/>
            </a:lvl6pPr>
            <a:lvl7pPr marL="10199824" indent="0">
              <a:buNone/>
              <a:defRPr sz="3333"/>
            </a:lvl7pPr>
            <a:lvl8pPr marL="11899783" indent="0">
              <a:buNone/>
              <a:defRPr sz="3333"/>
            </a:lvl8pPr>
            <a:lvl9pPr marL="13599755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18876"/>
      </p:ext>
    </p:extLst>
  </p:cSld>
  <p:clrMapOvr>
    <a:masterClrMapping/>
  </p:clrMapOvr>
  <p:transition/>
</p:sldLayout>
</file>

<file path=ppt/slideLayouts/slideLayout1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699968" indent="0">
              <a:buNone/>
              <a:defRPr sz="10415"/>
            </a:lvl2pPr>
            <a:lvl3pPr marL="3399942" indent="0">
              <a:buNone/>
              <a:defRPr sz="8999"/>
            </a:lvl3pPr>
            <a:lvl4pPr marL="5099905" indent="0">
              <a:buNone/>
              <a:defRPr sz="7499"/>
            </a:lvl4pPr>
            <a:lvl5pPr marL="6799879" indent="0">
              <a:buNone/>
              <a:defRPr sz="7499"/>
            </a:lvl5pPr>
            <a:lvl6pPr marL="8499842" indent="0">
              <a:buNone/>
              <a:defRPr sz="7499"/>
            </a:lvl6pPr>
            <a:lvl7pPr marL="10199824" indent="0">
              <a:buNone/>
              <a:defRPr sz="7499"/>
            </a:lvl7pPr>
            <a:lvl8pPr marL="11899783" indent="0">
              <a:buNone/>
              <a:defRPr sz="7499"/>
            </a:lvl8pPr>
            <a:lvl9pPr marL="13599755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9968" indent="0">
              <a:buNone/>
              <a:defRPr sz="4583"/>
            </a:lvl2pPr>
            <a:lvl3pPr marL="3399942" indent="0">
              <a:buNone/>
              <a:defRPr sz="3749"/>
            </a:lvl3pPr>
            <a:lvl4pPr marL="5099905" indent="0">
              <a:buNone/>
              <a:defRPr sz="3333"/>
            </a:lvl4pPr>
            <a:lvl5pPr marL="6799879" indent="0">
              <a:buNone/>
              <a:defRPr sz="3333"/>
            </a:lvl5pPr>
            <a:lvl6pPr marL="8499842" indent="0">
              <a:buNone/>
              <a:defRPr sz="3333"/>
            </a:lvl6pPr>
            <a:lvl7pPr marL="10199824" indent="0">
              <a:buNone/>
              <a:defRPr sz="3333"/>
            </a:lvl7pPr>
            <a:lvl8pPr marL="11899783" indent="0">
              <a:buNone/>
              <a:defRPr sz="3333"/>
            </a:lvl8pPr>
            <a:lvl9pPr marL="13599755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68738"/>
      </p:ext>
    </p:extLst>
  </p:cSld>
  <p:clrMapOvr>
    <a:masterClrMapping/>
  </p:clrMapOvr>
  <p:transition/>
</p:sldLayout>
</file>

<file path=ppt/slideLayouts/slideLayout1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77606"/>
      </p:ext>
    </p:extLst>
  </p:cSld>
  <p:clrMapOvr>
    <a:masterClrMapping/>
  </p:clrMapOvr>
  <p:transition/>
</p:sldLayout>
</file>

<file path=ppt/slideLayouts/slideLayout1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11028"/>
      </p:ext>
    </p:extLst>
  </p:cSld>
  <p:clrMapOvr>
    <a:masterClrMapping/>
  </p:clrMapOvr>
  <p:transition/>
</p:sldLayout>
</file>

<file path=ppt/slideLayouts/slideLayout1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9916" tIns="169986" rIns="339916" bIns="169986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916" tIns="169986" rIns="339916" bIns="169986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916" tIns="169986" rIns="339916" bIns="169986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7953" tIns="204010" rIns="407953" bIns="20401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70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80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581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391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9499" indent="0">
              <a:buNone/>
              <a:defRPr sz="6916"/>
            </a:lvl2pPr>
            <a:lvl3pPr marL="3399004" indent="0">
              <a:buNone/>
              <a:defRPr sz="6082"/>
            </a:lvl3pPr>
            <a:lvl4pPr marL="5098503" indent="0">
              <a:buNone/>
              <a:defRPr sz="5249"/>
            </a:lvl4pPr>
            <a:lvl5pPr marL="6798006" indent="0">
              <a:buNone/>
              <a:defRPr sz="5249"/>
            </a:lvl5pPr>
            <a:lvl6pPr marL="8497505" indent="0">
              <a:buNone/>
              <a:defRPr sz="5249"/>
            </a:lvl6pPr>
            <a:lvl7pPr marL="10197018" indent="0">
              <a:buNone/>
              <a:defRPr sz="5249"/>
            </a:lvl7pPr>
            <a:lvl8pPr marL="11896511" indent="0">
              <a:buNone/>
              <a:defRPr sz="5249"/>
            </a:lvl8pPr>
            <a:lvl9pPr marL="13596012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98850"/>
      </p:ext>
    </p:extLst>
  </p:cSld>
  <p:clrMapOvr>
    <a:masterClrMapping/>
  </p:clrMapOvr>
  <p:transition/>
</p:sldLayout>
</file>

<file path=ppt/slideLayouts/slideLayout1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84057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12280"/>
      </p:ext>
    </p:extLst>
  </p:cSld>
  <p:clrMapOvr>
    <a:masterClrMapping/>
  </p:clrMapOvr>
  <p:transition/>
</p:sldLayout>
</file>

<file path=ppt/slideLayouts/slideLayout1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99499" indent="0">
              <a:buNone/>
              <a:defRPr sz="7499" b="1"/>
            </a:lvl2pPr>
            <a:lvl3pPr marL="3399004" indent="0">
              <a:buNone/>
              <a:defRPr sz="6916" b="1"/>
            </a:lvl3pPr>
            <a:lvl4pPr marL="5098503" indent="0">
              <a:buNone/>
              <a:defRPr sz="6082" b="1"/>
            </a:lvl4pPr>
            <a:lvl5pPr marL="6798006" indent="0">
              <a:buNone/>
              <a:defRPr sz="6082" b="1"/>
            </a:lvl5pPr>
            <a:lvl6pPr marL="8497505" indent="0">
              <a:buNone/>
              <a:defRPr sz="6082" b="1"/>
            </a:lvl6pPr>
            <a:lvl7pPr marL="10197018" indent="0">
              <a:buNone/>
              <a:defRPr sz="6082" b="1"/>
            </a:lvl7pPr>
            <a:lvl8pPr marL="11896511" indent="0">
              <a:buNone/>
              <a:defRPr sz="6082" b="1"/>
            </a:lvl8pPr>
            <a:lvl9pPr marL="13596012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58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99499" indent="0">
              <a:buNone/>
              <a:defRPr sz="7499" b="1"/>
            </a:lvl2pPr>
            <a:lvl3pPr marL="3399004" indent="0">
              <a:buNone/>
              <a:defRPr sz="6916" b="1"/>
            </a:lvl3pPr>
            <a:lvl4pPr marL="5098503" indent="0">
              <a:buNone/>
              <a:defRPr sz="6082" b="1"/>
            </a:lvl4pPr>
            <a:lvl5pPr marL="6798006" indent="0">
              <a:buNone/>
              <a:defRPr sz="6082" b="1"/>
            </a:lvl5pPr>
            <a:lvl6pPr marL="8497505" indent="0">
              <a:buNone/>
              <a:defRPr sz="6082" b="1"/>
            </a:lvl6pPr>
            <a:lvl7pPr marL="10197018" indent="0">
              <a:buNone/>
              <a:defRPr sz="6082" b="1"/>
            </a:lvl7pPr>
            <a:lvl8pPr marL="11896511" indent="0">
              <a:buNone/>
              <a:defRPr sz="6082" b="1"/>
            </a:lvl8pPr>
            <a:lvl9pPr marL="13596012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58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85896"/>
      </p:ext>
    </p:extLst>
  </p:cSld>
  <p:clrMapOvr>
    <a:masterClrMapping/>
  </p:clrMapOvr>
  <p:transition/>
</p:sldLayout>
</file>

<file path=ppt/slideLayouts/slideLayout1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54126"/>
      </p:ext>
    </p:extLst>
  </p:cSld>
  <p:clrMapOvr>
    <a:masterClrMapping/>
  </p:clrMapOvr>
  <p:transition/>
</p:sldLayout>
</file>

<file path=ppt/slideLayouts/slideLayout1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42325"/>
      </p:ext>
    </p:extLst>
  </p:cSld>
  <p:clrMapOvr>
    <a:masterClrMapping/>
  </p:clrMapOvr>
  <p:transition/>
</p:sldLayout>
</file>

<file path=ppt/slideLayouts/slideLayout1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96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44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96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9499" indent="0">
              <a:buNone/>
              <a:defRPr sz="4583"/>
            </a:lvl2pPr>
            <a:lvl3pPr marL="3399004" indent="0">
              <a:buNone/>
              <a:defRPr sz="3749"/>
            </a:lvl3pPr>
            <a:lvl4pPr marL="5098503" indent="0">
              <a:buNone/>
              <a:defRPr sz="3333"/>
            </a:lvl4pPr>
            <a:lvl5pPr marL="6798006" indent="0">
              <a:buNone/>
              <a:defRPr sz="3333"/>
            </a:lvl5pPr>
            <a:lvl6pPr marL="8497505" indent="0">
              <a:buNone/>
              <a:defRPr sz="3333"/>
            </a:lvl6pPr>
            <a:lvl7pPr marL="10197018" indent="0">
              <a:buNone/>
              <a:defRPr sz="3333"/>
            </a:lvl7pPr>
            <a:lvl8pPr marL="11896511" indent="0">
              <a:buNone/>
              <a:defRPr sz="3333"/>
            </a:lvl8pPr>
            <a:lvl9pPr marL="13596012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059811"/>
      </p:ext>
    </p:extLst>
  </p:cSld>
  <p:clrMapOvr>
    <a:masterClrMapping/>
  </p:clrMapOvr>
  <p:transition/>
</p:sldLayout>
</file>

<file path=ppt/slideLayouts/slideLayout1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699499" indent="0">
              <a:buNone/>
              <a:defRPr sz="10415"/>
            </a:lvl2pPr>
            <a:lvl3pPr marL="3399004" indent="0">
              <a:buNone/>
              <a:defRPr sz="8999"/>
            </a:lvl3pPr>
            <a:lvl4pPr marL="5098503" indent="0">
              <a:buNone/>
              <a:defRPr sz="7499"/>
            </a:lvl4pPr>
            <a:lvl5pPr marL="6798006" indent="0">
              <a:buNone/>
              <a:defRPr sz="7499"/>
            </a:lvl5pPr>
            <a:lvl6pPr marL="8497505" indent="0">
              <a:buNone/>
              <a:defRPr sz="7499"/>
            </a:lvl6pPr>
            <a:lvl7pPr marL="10197018" indent="0">
              <a:buNone/>
              <a:defRPr sz="7499"/>
            </a:lvl7pPr>
            <a:lvl8pPr marL="11896511" indent="0">
              <a:buNone/>
              <a:defRPr sz="7499"/>
            </a:lvl8pPr>
            <a:lvl9pPr marL="13596012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9499" indent="0">
              <a:buNone/>
              <a:defRPr sz="4583"/>
            </a:lvl2pPr>
            <a:lvl3pPr marL="3399004" indent="0">
              <a:buNone/>
              <a:defRPr sz="3749"/>
            </a:lvl3pPr>
            <a:lvl4pPr marL="5098503" indent="0">
              <a:buNone/>
              <a:defRPr sz="3333"/>
            </a:lvl4pPr>
            <a:lvl5pPr marL="6798006" indent="0">
              <a:buNone/>
              <a:defRPr sz="3333"/>
            </a:lvl5pPr>
            <a:lvl6pPr marL="8497505" indent="0">
              <a:buNone/>
              <a:defRPr sz="3333"/>
            </a:lvl6pPr>
            <a:lvl7pPr marL="10197018" indent="0">
              <a:buNone/>
              <a:defRPr sz="3333"/>
            </a:lvl7pPr>
            <a:lvl8pPr marL="11896511" indent="0">
              <a:buNone/>
              <a:defRPr sz="3333"/>
            </a:lvl8pPr>
            <a:lvl9pPr marL="13596012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42033"/>
      </p:ext>
    </p:extLst>
  </p:cSld>
  <p:clrMapOvr>
    <a:masterClrMapping/>
  </p:clrMapOvr>
  <p:transition/>
</p:sldLayout>
</file>

<file path=ppt/slideLayouts/slideLayout1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40810"/>
      </p:ext>
    </p:extLst>
  </p:cSld>
  <p:clrMapOvr>
    <a:masterClrMapping/>
  </p:clrMapOvr>
  <p:transition/>
</p:sldLayout>
</file>

<file path=ppt/slideLayouts/slideLayout1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0326"/>
      </p:ext>
    </p:extLst>
  </p:cSld>
  <p:clrMapOvr>
    <a:masterClrMapping/>
  </p:clrMapOvr>
  <p:transition/>
</p:sldLayout>
</file>

<file path=ppt/slideLayouts/slideLayout1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9822" tIns="169943" rIns="339822" bIns="169943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822" tIns="169943" rIns="339822" bIns="169943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822" tIns="169943" rIns="339822" bIns="169943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7840" tIns="203958" rIns="407840" bIns="203958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86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33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595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398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9031" indent="0">
              <a:buNone/>
              <a:defRPr sz="6916"/>
            </a:lvl2pPr>
            <a:lvl3pPr marL="3398073" indent="0">
              <a:buNone/>
              <a:defRPr sz="6082"/>
            </a:lvl3pPr>
            <a:lvl4pPr marL="5097103" indent="0">
              <a:buNone/>
              <a:defRPr sz="5249"/>
            </a:lvl4pPr>
            <a:lvl5pPr marL="6796136" indent="0">
              <a:buNone/>
              <a:defRPr sz="5249"/>
            </a:lvl5pPr>
            <a:lvl6pPr marL="8495170" indent="0">
              <a:buNone/>
              <a:defRPr sz="5249"/>
            </a:lvl6pPr>
            <a:lvl7pPr marL="10194214" indent="0">
              <a:buNone/>
              <a:defRPr sz="5249"/>
            </a:lvl7pPr>
            <a:lvl8pPr marL="11893238" indent="0">
              <a:buNone/>
              <a:defRPr sz="5249"/>
            </a:lvl8pPr>
            <a:lvl9pPr marL="13592273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98925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638026"/>
      </p:ext>
    </p:extLst>
  </p:cSld>
  <p:clrMapOvr>
    <a:masterClrMapping/>
  </p:clrMapOvr>
  <p:transition/>
</p:sldLayout>
</file>

<file path=ppt/slideLayouts/slideLayout1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644769"/>
      </p:ext>
    </p:extLst>
  </p:cSld>
  <p:clrMapOvr>
    <a:masterClrMapping/>
  </p:clrMapOvr>
  <p:transition/>
</p:sldLayout>
</file>

<file path=ppt/slideLayouts/slideLayout1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99031" indent="0">
              <a:buNone/>
              <a:defRPr sz="7499" b="1"/>
            </a:lvl2pPr>
            <a:lvl3pPr marL="3398073" indent="0">
              <a:buNone/>
              <a:defRPr sz="6916" b="1"/>
            </a:lvl3pPr>
            <a:lvl4pPr marL="5097103" indent="0">
              <a:buNone/>
              <a:defRPr sz="6082" b="1"/>
            </a:lvl4pPr>
            <a:lvl5pPr marL="6796136" indent="0">
              <a:buNone/>
              <a:defRPr sz="6082" b="1"/>
            </a:lvl5pPr>
            <a:lvl6pPr marL="8495170" indent="0">
              <a:buNone/>
              <a:defRPr sz="6082" b="1"/>
            </a:lvl6pPr>
            <a:lvl7pPr marL="10194214" indent="0">
              <a:buNone/>
              <a:defRPr sz="6082" b="1"/>
            </a:lvl7pPr>
            <a:lvl8pPr marL="11893238" indent="0">
              <a:buNone/>
              <a:defRPr sz="6082" b="1"/>
            </a:lvl8pPr>
            <a:lvl9pPr marL="13592273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66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99031" indent="0">
              <a:buNone/>
              <a:defRPr sz="7499" b="1"/>
            </a:lvl2pPr>
            <a:lvl3pPr marL="3398073" indent="0">
              <a:buNone/>
              <a:defRPr sz="6916" b="1"/>
            </a:lvl3pPr>
            <a:lvl4pPr marL="5097103" indent="0">
              <a:buNone/>
              <a:defRPr sz="6082" b="1"/>
            </a:lvl4pPr>
            <a:lvl5pPr marL="6796136" indent="0">
              <a:buNone/>
              <a:defRPr sz="6082" b="1"/>
            </a:lvl5pPr>
            <a:lvl6pPr marL="8495170" indent="0">
              <a:buNone/>
              <a:defRPr sz="6082" b="1"/>
            </a:lvl6pPr>
            <a:lvl7pPr marL="10194214" indent="0">
              <a:buNone/>
              <a:defRPr sz="6082" b="1"/>
            </a:lvl7pPr>
            <a:lvl8pPr marL="11893238" indent="0">
              <a:buNone/>
              <a:defRPr sz="6082" b="1"/>
            </a:lvl8pPr>
            <a:lvl9pPr marL="13592273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66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98561"/>
      </p:ext>
    </p:extLst>
  </p:cSld>
  <p:clrMapOvr>
    <a:masterClrMapping/>
  </p:clrMapOvr>
  <p:transition/>
</p:sldLayout>
</file>

<file path=ppt/slideLayouts/slideLayout1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0365"/>
      </p:ext>
    </p:extLst>
  </p:cSld>
  <p:clrMapOvr>
    <a:masterClrMapping/>
  </p:clrMapOvr>
  <p:transition/>
</p:sldLayout>
</file>

<file path=ppt/slideLayouts/slideLayout1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4516"/>
      </p:ext>
    </p:extLst>
  </p:cSld>
  <p:clrMapOvr>
    <a:masterClrMapping/>
  </p:clrMapOvr>
  <p:transition/>
</p:sldLayout>
</file>

<file path=ppt/slideLayouts/slideLayout1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99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49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99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9031" indent="0">
              <a:buNone/>
              <a:defRPr sz="4583"/>
            </a:lvl2pPr>
            <a:lvl3pPr marL="3398073" indent="0">
              <a:buNone/>
              <a:defRPr sz="3749"/>
            </a:lvl3pPr>
            <a:lvl4pPr marL="5097103" indent="0">
              <a:buNone/>
              <a:defRPr sz="3333"/>
            </a:lvl4pPr>
            <a:lvl5pPr marL="6796136" indent="0">
              <a:buNone/>
              <a:defRPr sz="3333"/>
            </a:lvl5pPr>
            <a:lvl6pPr marL="8495170" indent="0">
              <a:buNone/>
              <a:defRPr sz="3333"/>
            </a:lvl6pPr>
            <a:lvl7pPr marL="10194214" indent="0">
              <a:buNone/>
              <a:defRPr sz="3333"/>
            </a:lvl7pPr>
            <a:lvl8pPr marL="11893238" indent="0">
              <a:buNone/>
              <a:defRPr sz="3333"/>
            </a:lvl8pPr>
            <a:lvl9pPr marL="13592273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86734"/>
      </p:ext>
    </p:extLst>
  </p:cSld>
  <p:clrMapOvr>
    <a:masterClrMapping/>
  </p:clrMapOvr>
  <p:transition/>
</p:sldLayout>
</file>

<file path=ppt/slideLayouts/slideLayout1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699031" indent="0">
              <a:buNone/>
              <a:defRPr sz="10415"/>
            </a:lvl2pPr>
            <a:lvl3pPr marL="3398073" indent="0">
              <a:buNone/>
              <a:defRPr sz="8999"/>
            </a:lvl3pPr>
            <a:lvl4pPr marL="5097103" indent="0">
              <a:buNone/>
              <a:defRPr sz="7499"/>
            </a:lvl4pPr>
            <a:lvl5pPr marL="6796136" indent="0">
              <a:buNone/>
              <a:defRPr sz="7499"/>
            </a:lvl5pPr>
            <a:lvl6pPr marL="8495170" indent="0">
              <a:buNone/>
              <a:defRPr sz="7499"/>
            </a:lvl6pPr>
            <a:lvl7pPr marL="10194214" indent="0">
              <a:buNone/>
              <a:defRPr sz="7499"/>
            </a:lvl7pPr>
            <a:lvl8pPr marL="11893238" indent="0">
              <a:buNone/>
              <a:defRPr sz="7499"/>
            </a:lvl8pPr>
            <a:lvl9pPr marL="13592273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9031" indent="0">
              <a:buNone/>
              <a:defRPr sz="4583"/>
            </a:lvl2pPr>
            <a:lvl3pPr marL="3398073" indent="0">
              <a:buNone/>
              <a:defRPr sz="3749"/>
            </a:lvl3pPr>
            <a:lvl4pPr marL="5097103" indent="0">
              <a:buNone/>
              <a:defRPr sz="3333"/>
            </a:lvl4pPr>
            <a:lvl5pPr marL="6796136" indent="0">
              <a:buNone/>
              <a:defRPr sz="3333"/>
            </a:lvl5pPr>
            <a:lvl6pPr marL="8495170" indent="0">
              <a:buNone/>
              <a:defRPr sz="3333"/>
            </a:lvl6pPr>
            <a:lvl7pPr marL="10194214" indent="0">
              <a:buNone/>
              <a:defRPr sz="3333"/>
            </a:lvl7pPr>
            <a:lvl8pPr marL="11893238" indent="0">
              <a:buNone/>
              <a:defRPr sz="3333"/>
            </a:lvl8pPr>
            <a:lvl9pPr marL="13592273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86241"/>
      </p:ext>
    </p:extLst>
  </p:cSld>
  <p:clrMapOvr>
    <a:masterClrMapping/>
  </p:clrMapOvr>
  <p:transition/>
</p:sldLayout>
</file>

<file path=ppt/slideLayouts/slideLayout1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39135"/>
      </p:ext>
    </p:extLst>
  </p:cSld>
  <p:clrMapOvr>
    <a:masterClrMapping/>
  </p:clrMapOvr>
  <p:transition/>
</p:sldLayout>
</file>

<file path=ppt/slideLayouts/slideLayout1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789980"/>
      </p:ext>
    </p:extLst>
  </p:cSld>
  <p:clrMapOvr>
    <a:masterClrMapping/>
  </p:clrMapOvr>
  <p:transition/>
</p:sldLayout>
</file>

<file path=ppt/slideLayouts/slideLayout1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9728" tIns="169897" rIns="339728" bIns="169897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728" tIns="169897" rIns="339728" bIns="169897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728" tIns="169897" rIns="339728" bIns="169897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7728" tIns="203903" rIns="407728" bIns="203903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64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8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10499" tIns="155234" rIns="310499" bIns="155234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499" tIns="155234" rIns="310499" bIns="15523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499" tIns="155234" rIns="310499" bIns="15523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2648" tIns="186305" rIns="372648" bIns="186305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0642580" y="32774768"/>
            <a:ext cx="6720840" cy="2399983"/>
          </a:xfrm>
          <a:prstGeom prst="rect">
            <a:avLst/>
          </a:prstGeom>
        </p:spPr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04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604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403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8562" indent="0">
              <a:buNone/>
              <a:defRPr sz="6916"/>
            </a:lvl2pPr>
            <a:lvl3pPr marL="3397138" indent="0">
              <a:buNone/>
              <a:defRPr sz="6082"/>
            </a:lvl3pPr>
            <a:lvl4pPr marL="5095701" indent="0">
              <a:buNone/>
              <a:defRPr sz="5249"/>
            </a:lvl4pPr>
            <a:lvl5pPr marL="6794265" indent="0">
              <a:buNone/>
              <a:defRPr sz="5249"/>
            </a:lvl5pPr>
            <a:lvl6pPr marL="8492835" indent="0">
              <a:buNone/>
              <a:defRPr sz="5249"/>
            </a:lvl6pPr>
            <a:lvl7pPr marL="10191411" indent="0">
              <a:buNone/>
              <a:defRPr sz="5249"/>
            </a:lvl7pPr>
            <a:lvl8pPr marL="11889964" indent="0">
              <a:buNone/>
              <a:defRPr sz="5249"/>
            </a:lvl8pPr>
            <a:lvl9pPr marL="13588534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596050"/>
      </p:ext>
    </p:extLst>
  </p:cSld>
  <p:clrMapOvr>
    <a:masterClrMapping/>
  </p:clrMapOvr>
  <p:transition/>
</p:sldLayout>
</file>

<file path=ppt/slideLayouts/slideLayout1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09803"/>
      </p:ext>
    </p:extLst>
  </p:cSld>
  <p:clrMapOvr>
    <a:masterClrMapping/>
  </p:clrMapOvr>
  <p:transition/>
</p:sldLayout>
</file>

<file path=ppt/slideLayouts/slideLayout1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98562" indent="0">
              <a:buNone/>
              <a:defRPr sz="7499" b="1"/>
            </a:lvl2pPr>
            <a:lvl3pPr marL="3397138" indent="0">
              <a:buNone/>
              <a:defRPr sz="6916" b="1"/>
            </a:lvl3pPr>
            <a:lvl4pPr marL="5095701" indent="0">
              <a:buNone/>
              <a:defRPr sz="6082" b="1"/>
            </a:lvl4pPr>
            <a:lvl5pPr marL="6794265" indent="0">
              <a:buNone/>
              <a:defRPr sz="6082" b="1"/>
            </a:lvl5pPr>
            <a:lvl6pPr marL="8492835" indent="0">
              <a:buNone/>
              <a:defRPr sz="6082" b="1"/>
            </a:lvl6pPr>
            <a:lvl7pPr marL="10191411" indent="0">
              <a:buNone/>
              <a:defRPr sz="6082" b="1"/>
            </a:lvl7pPr>
            <a:lvl8pPr marL="11889964" indent="0">
              <a:buNone/>
              <a:defRPr sz="6082" b="1"/>
            </a:lvl8pPr>
            <a:lvl9pPr marL="13588534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73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98562" indent="0">
              <a:buNone/>
              <a:defRPr sz="7499" b="1"/>
            </a:lvl2pPr>
            <a:lvl3pPr marL="3397138" indent="0">
              <a:buNone/>
              <a:defRPr sz="6916" b="1"/>
            </a:lvl3pPr>
            <a:lvl4pPr marL="5095701" indent="0">
              <a:buNone/>
              <a:defRPr sz="6082" b="1"/>
            </a:lvl4pPr>
            <a:lvl5pPr marL="6794265" indent="0">
              <a:buNone/>
              <a:defRPr sz="6082" b="1"/>
            </a:lvl5pPr>
            <a:lvl6pPr marL="8492835" indent="0">
              <a:buNone/>
              <a:defRPr sz="6082" b="1"/>
            </a:lvl6pPr>
            <a:lvl7pPr marL="10191411" indent="0">
              <a:buNone/>
              <a:defRPr sz="6082" b="1"/>
            </a:lvl7pPr>
            <a:lvl8pPr marL="11889964" indent="0">
              <a:buNone/>
              <a:defRPr sz="6082" b="1"/>
            </a:lvl8pPr>
            <a:lvl9pPr marL="13588534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73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15292"/>
      </p:ext>
    </p:extLst>
  </p:cSld>
  <p:clrMapOvr>
    <a:masterClrMapping/>
  </p:clrMapOvr>
  <p:transition/>
</p:sldLayout>
</file>

<file path=ppt/slideLayouts/slideLayout1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75695"/>
      </p:ext>
    </p:extLst>
  </p:cSld>
  <p:clrMapOvr>
    <a:masterClrMapping/>
  </p:clrMapOvr>
  <p:transition/>
</p:sldLayout>
</file>

<file path=ppt/slideLayouts/slideLayout1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00940"/>
      </p:ext>
    </p:extLst>
  </p:cSld>
  <p:clrMapOvr>
    <a:masterClrMapping/>
  </p:clrMapOvr>
  <p:transition/>
</p:sldLayout>
</file>

<file path=ppt/slideLayouts/slideLayout1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01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60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01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8562" indent="0">
              <a:buNone/>
              <a:defRPr sz="4583"/>
            </a:lvl2pPr>
            <a:lvl3pPr marL="3397138" indent="0">
              <a:buNone/>
              <a:defRPr sz="3749"/>
            </a:lvl3pPr>
            <a:lvl4pPr marL="5095701" indent="0">
              <a:buNone/>
              <a:defRPr sz="3333"/>
            </a:lvl4pPr>
            <a:lvl5pPr marL="6794265" indent="0">
              <a:buNone/>
              <a:defRPr sz="3333"/>
            </a:lvl5pPr>
            <a:lvl6pPr marL="8492835" indent="0">
              <a:buNone/>
              <a:defRPr sz="3333"/>
            </a:lvl6pPr>
            <a:lvl7pPr marL="10191411" indent="0">
              <a:buNone/>
              <a:defRPr sz="3333"/>
            </a:lvl7pPr>
            <a:lvl8pPr marL="11889964" indent="0">
              <a:buNone/>
              <a:defRPr sz="3333"/>
            </a:lvl8pPr>
            <a:lvl9pPr marL="13588534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87386"/>
      </p:ext>
    </p:extLst>
  </p:cSld>
  <p:clrMapOvr>
    <a:masterClrMapping/>
  </p:clrMapOvr>
  <p:transition/>
</p:sldLayout>
</file>

<file path=ppt/slideLayouts/slideLayout1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698562" indent="0">
              <a:buNone/>
              <a:defRPr sz="10415"/>
            </a:lvl2pPr>
            <a:lvl3pPr marL="3397138" indent="0">
              <a:buNone/>
              <a:defRPr sz="8999"/>
            </a:lvl3pPr>
            <a:lvl4pPr marL="5095701" indent="0">
              <a:buNone/>
              <a:defRPr sz="7499"/>
            </a:lvl4pPr>
            <a:lvl5pPr marL="6794265" indent="0">
              <a:buNone/>
              <a:defRPr sz="7499"/>
            </a:lvl5pPr>
            <a:lvl6pPr marL="8492835" indent="0">
              <a:buNone/>
              <a:defRPr sz="7499"/>
            </a:lvl6pPr>
            <a:lvl7pPr marL="10191411" indent="0">
              <a:buNone/>
              <a:defRPr sz="7499"/>
            </a:lvl7pPr>
            <a:lvl8pPr marL="11889964" indent="0">
              <a:buNone/>
              <a:defRPr sz="7499"/>
            </a:lvl8pPr>
            <a:lvl9pPr marL="13588534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8562" indent="0">
              <a:buNone/>
              <a:defRPr sz="4583"/>
            </a:lvl2pPr>
            <a:lvl3pPr marL="3397138" indent="0">
              <a:buNone/>
              <a:defRPr sz="3749"/>
            </a:lvl3pPr>
            <a:lvl4pPr marL="5095701" indent="0">
              <a:buNone/>
              <a:defRPr sz="3333"/>
            </a:lvl4pPr>
            <a:lvl5pPr marL="6794265" indent="0">
              <a:buNone/>
              <a:defRPr sz="3333"/>
            </a:lvl5pPr>
            <a:lvl6pPr marL="8492835" indent="0">
              <a:buNone/>
              <a:defRPr sz="3333"/>
            </a:lvl6pPr>
            <a:lvl7pPr marL="10191411" indent="0">
              <a:buNone/>
              <a:defRPr sz="3333"/>
            </a:lvl7pPr>
            <a:lvl8pPr marL="11889964" indent="0">
              <a:buNone/>
              <a:defRPr sz="3333"/>
            </a:lvl8pPr>
            <a:lvl9pPr marL="13588534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44454"/>
      </p:ext>
    </p:extLst>
  </p:cSld>
  <p:clrMapOvr>
    <a:masterClrMapping/>
  </p:clrMapOvr>
  <p:transition/>
</p:sldLayout>
</file>

<file path=ppt/slideLayouts/slideLayout1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01596"/>
      </p:ext>
    </p:extLst>
  </p:cSld>
  <p:clrMapOvr>
    <a:masterClrMapping/>
  </p:clrMapOvr>
  <p:transition/>
</p:sldLayout>
</file>

<file path=ppt/slideLayouts/slideLayout1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43106"/>
      </p:ext>
    </p:extLst>
  </p:cSld>
  <p:clrMapOvr>
    <a:masterClrMapping/>
  </p:clrMapOvr>
  <p:transition/>
</p:sldLayout>
</file>

<file path=ppt/slideLayouts/slideLayout1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9634" tIns="169853" rIns="339634" bIns="169853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634" tIns="169853" rIns="339634" bIns="169853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634" tIns="169853" rIns="339634" bIns="169853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7615" tIns="203850" rIns="407615" bIns="20385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556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68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59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83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614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408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8097" indent="0">
              <a:buNone/>
              <a:defRPr sz="6916"/>
            </a:lvl2pPr>
            <a:lvl3pPr marL="3396205" indent="0">
              <a:buNone/>
              <a:defRPr sz="6082"/>
            </a:lvl3pPr>
            <a:lvl4pPr marL="5094297" indent="0">
              <a:buNone/>
              <a:defRPr sz="5249"/>
            </a:lvl4pPr>
            <a:lvl5pPr marL="6792399" indent="0">
              <a:buNone/>
              <a:defRPr sz="5249"/>
            </a:lvl5pPr>
            <a:lvl6pPr marL="8490498" indent="0">
              <a:buNone/>
              <a:defRPr sz="5249"/>
            </a:lvl6pPr>
            <a:lvl7pPr marL="10188605" indent="0">
              <a:buNone/>
              <a:defRPr sz="5249"/>
            </a:lvl7pPr>
            <a:lvl8pPr marL="11886696" indent="0">
              <a:buNone/>
              <a:defRPr sz="5249"/>
            </a:lvl8pPr>
            <a:lvl9pPr marL="13584795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87763"/>
      </p:ext>
    </p:extLst>
  </p:cSld>
  <p:clrMapOvr>
    <a:masterClrMapping/>
  </p:clrMapOvr>
  <p:transition/>
</p:sldLayout>
</file>

<file path=ppt/slideLayouts/slideLayout1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76722"/>
      </p:ext>
    </p:extLst>
  </p:cSld>
  <p:clrMapOvr>
    <a:masterClrMapping/>
  </p:clrMapOvr>
  <p:transition/>
</p:sldLayout>
</file>

<file path=ppt/slideLayouts/slideLayout1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98097" indent="0">
              <a:buNone/>
              <a:defRPr sz="7499" b="1"/>
            </a:lvl2pPr>
            <a:lvl3pPr marL="3396205" indent="0">
              <a:buNone/>
              <a:defRPr sz="6916" b="1"/>
            </a:lvl3pPr>
            <a:lvl4pPr marL="5094297" indent="0">
              <a:buNone/>
              <a:defRPr sz="6082" b="1"/>
            </a:lvl4pPr>
            <a:lvl5pPr marL="6792399" indent="0">
              <a:buNone/>
              <a:defRPr sz="6082" b="1"/>
            </a:lvl5pPr>
            <a:lvl6pPr marL="8490498" indent="0">
              <a:buNone/>
              <a:defRPr sz="6082" b="1"/>
            </a:lvl6pPr>
            <a:lvl7pPr marL="10188605" indent="0">
              <a:buNone/>
              <a:defRPr sz="6082" b="1"/>
            </a:lvl7pPr>
            <a:lvl8pPr marL="11886696" indent="0">
              <a:buNone/>
              <a:defRPr sz="6082" b="1"/>
            </a:lvl8pPr>
            <a:lvl9pPr marL="13584795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79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98097" indent="0">
              <a:buNone/>
              <a:defRPr sz="7499" b="1"/>
            </a:lvl2pPr>
            <a:lvl3pPr marL="3396205" indent="0">
              <a:buNone/>
              <a:defRPr sz="6916" b="1"/>
            </a:lvl3pPr>
            <a:lvl4pPr marL="5094297" indent="0">
              <a:buNone/>
              <a:defRPr sz="6082" b="1"/>
            </a:lvl4pPr>
            <a:lvl5pPr marL="6792399" indent="0">
              <a:buNone/>
              <a:defRPr sz="6082" b="1"/>
            </a:lvl5pPr>
            <a:lvl6pPr marL="8490498" indent="0">
              <a:buNone/>
              <a:defRPr sz="6082" b="1"/>
            </a:lvl6pPr>
            <a:lvl7pPr marL="10188605" indent="0">
              <a:buNone/>
              <a:defRPr sz="6082" b="1"/>
            </a:lvl7pPr>
            <a:lvl8pPr marL="11886696" indent="0">
              <a:buNone/>
              <a:defRPr sz="6082" b="1"/>
            </a:lvl8pPr>
            <a:lvl9pPr marL="13584795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79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1964"/>
      </p:ext>
    </p:extLst>
  </p:cSld>
  <p:clrMapOvr>
    <a:masterClrMapping/>
  </p:clrMapOvr>
  <p:transition/>
</p:sldLayout>
</file>

<file path=ppt/slideLayouts/slideLayout1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7969"/>
      </p:ext>
    </p:extLst>
  </p:cSld>
  <p:clrMapOvr>
    <a:masterClrMapping/>
  </p:clrMapOvr>
  <p:transition/>
</p:sldLayout>
</file>

<file path=ppt/slideLayouts/slideLayout1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01118"/>
      </p:ext>
    </p:extLst>
  </p:cSld>
  <p:clrMapOvr>
    <a:masterClrMapping/>
  </p:clrMapOvr>
  <p:transition/>
</p:sldLayout>
</file>

<file path=ppt/slideLayouts/slideLayout1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06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76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06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8097" indent="0">
              <a:buNone/>
              <a:defRPr sz="4583"/>
            </a:lvl2pPr>
            <a:lvl3pPr marL="3396205" indent="0">
              <a:buNone/>
              <a:defRPr sz="3749"/>
            </a:lvl3pPr>
            <a:lvl4pPr marL="5094297" indent="0">
              <a:buNone/>
              <a:defRPr sz="3333"/>
            </a:lvl4pPr>
            <a:lvl5pPr marL="6792399" indent="0">
              <a:buNone/>
              <a:defRPr sz="3333"/>
            </a:lvl5pPr>
            <a:lvl6pPr marL="8490498" indent="0">
              <a:buNone/>
              <a:defRPr sz="3333"/>
            </a:lvl6pPr>
            <a:lvl7pPr marL="10188605" indent="0">
              <a:buNone/>
              <a:defRPr sz="3333"/>
            </a:lvl7pPr>
            <a:lvl8pPr marL="11886696" indent="0">
              <a:buNone/>
              <a:defRPr sz="3333"/>
            </a:lvl8pPr>
            <a:lvl9pPr marL="13584795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68950"/>
      </p:ext>
    </p:extLst>
  </p:cSld>
  <p:clrMapOvr>
    <a:masterClrMapping/>
  </p:clrMapOvr>
  <p:transition/>
</p:sldLayout>
</file>

<file path=ppt/slideLayouts/slideLayout1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698097" indent="0">
              <a:buNone/>
              <a:defRPr sz="10415"/>
            </a:lvl2pPr>
            <a:lvl3pPr marL="3396205" indent="0">
              <a:buNone/>
              <a:defRPr sz="8999"/>
            </a:lvl3pPr>
            <a:lvl4pPr marL="5094297" indent="0">
              <a:buNone/>
              <a:defRPr sz="7499"/>
            </a:lvl4pPr>
            <a:lvl5pPr marL="6792399" indent="0">
              <a:buNone/>
              <a:defRPr sz="7499"/>
            </a:lvl5pPr>
            <a:lvl6pPr marL="8490498" indent="0">
              <a:buNone/>
              <a:defRPr sz="7499"/>
            </a:lvl6pPr>
            <a:lvl7pPr marL="10188605" indent="0">
              <a:buNone/>
              <a:defRPr sz="7499"/>
            </a:lvl7pPr>
            <a:lvl8pPr marL="11886696" indent="0">
              <a:buNone/>
              <a:defRPr sz="7499"/>
            </a:lvl8pPr>
            <a:lvl9pPr marL="13584795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8097" indent="0">
              <a:buNone/>
              <a:defRPr sz="4583"/>
            </a:lvl2pPr>
            <a:lvl3pPr marL="3396205" indent="0">
              <a:buNone/>
              <a:defRPr sz="3749"/>
            </a:lvl3pPr>
            <a:lvl4pPr marL="5094297" indent="0">
              <a:buNone/>
              <a:defRPr sz="3333"/>
            </a:lvl4pPr>
            <a:lvl5pPr marL="6792399" indent="0">
              <a:buNone/>
              <a:defRPr sz="3333"/>
            </a:lvl5pPr>
            <a:lvl6pPr marL="8490498" indent="0">
              <a:buNone/>
              <a:defRPr sz="3333"/>
            </a:lvl6pPr>
            <a:lvl7pPr marL="10188605" indent="0">
              <a:buNone/>
              <a:defRPr sz="3333"/>
            </a:lvl7pPr>
            <a:lvl8pPr marL="11886696" indent="0">
              <a:buNone/>
              <a:defRPr sz="3333"/>
            </a:lvl8pPr>
            <a:lvl9pPr marL="13584795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59640"/>
      </p:ext>
    </p:extLst>
  </p:cSld>
  <p:clrMapOvr>
    <a:masterClrMapping/>
  </p:clrMapOvr>
  <p:transition/>
</p:sldLayout>
</file>

<file path=ppt/slideLayouts/slideLayout1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06589"/>
      </p:ext>
    </p:extLst>
  </p:cSld>
  <p:clrMapOvr>
    <a:masterClrMapping/>
  </p:clrMapOvr>
  <p:transition/>
</p:sldLayout>
</file>

<file path=ppt/slideLayouts/slideLayout1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7518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444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52397" indent="0">
              <a:buNone/>
              <a:defRPr sz="6082"/>
            </a:lvl2pPr>
            <a:lvl3pPr marL="3104781" indent="0">
              <a:buNone/>
              <a:defRPr sz="5249"/>
            </a:lvl3pPr>
            <a:lvl4pPr marL="4657176" indent="0">
              <a:buNone/>
              <a:defRPr sz="4833"/>
            </a:lvl4pPr>
            <a:lvl5pPr marL="6209563" indent="0">
              <a:buNone/>
              <a:defRPr sz="4833"/>
            </a:lvl5pPr>
            <a:lvl6pPr marL="7761958" indent="0">
              <a:buNone/>
              <a:defRPr sz="4833"/>
            </a:lvl6pPr>
            <a:lvl7pPr marL="9314345" indent="0">
              <a:buNone/>
              <a:defRPr sz="4833"/>
            </a:lvl7pPr>
            <a:lvl8pPr marL="10866743" indent="0">
              <a:buNone/>
              <a:defRPr sz="4833"/>
            </a:lvl8pPr>
            <a:lvl9pPr marL="12419125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68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37053"/>
      </p:ext>
    </p:extLst>
  </p:cSld>
  <p:clrMapOvr>
    <a:masterClrMapping/>
  </p:clrMapOvr>
  <p:transition/>
</p:sldLayout>
</file>

<file path=ppt/slideLayouts/slideLayout1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9541" tIns="169807" rIns="339541" bIns="169807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541" tIns="169807" rIns="339541" bIns="169807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541" tIns="169807" rIns="339541" bIns="169807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7503" tIns="203795" rIns="407503" bIns="20379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00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38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628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415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7627" indent="0">
              <a:buNone/>
              <a:defRPr sz="6916"/>
            </a:lvl2pPr>
            <a:lvl3pPr marL="3395272" indent="0">
              <a:buNone/>
              <a:defRPr sz="6082"/>
            </a:lvl3pPr>
            <a:lvl4pPr marL="5092896" indent="0">
              <a:buNone/>
              <a:defRPr sz="5249"/>
            </a:lvl4pPr>
            <a:lvl5pPr marL="6790533" indent="0">
              <a:buNone/>
              <a:defRPr sz="5249"/>
            </a:lvl5pPr>
            <a:lvl6pPr marL="8488163" indent="0">
              <a:buNone/>
              <a:defRPr sz="5249"/>
            </a:lvl6pPr>
            <a:lvl7pPr marL="10185806" indent="0">
              <a:buNone/>
              <a:defRPr sz="5249"/>
            </a:lvl7pPr>
            <a:lvl8pPr marL="11883426" indent="0">
              <a:buNone/>
              <a:defRPr sz="5249"/>
            </a:lvl8pPr>
            <a:lvl9pPr marL="13581058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27771"/>
      </p:ext>
    </p:extLst>
  </p:cSld>
  <p:clrMapOvr>
    <a:masterClrMapping/>
  </p:clrMapOvr>
  <p:transition/>
</p:sldLayout>
</file>

<file path=ppt/slideLayouts/slideLayout1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506285"/>
      </p:ext>
    </p:extLst>
  </p:cSld>
  <p:clrMapOvr>
    <a:masterClrMapping/>
  </p:clrMapOvr>
  <p:transition/>
</p:sldLayout>
</file>

<file path=ppt/slideLayouts/slideLayout1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97627" indent="0">
              <a:buNone/>
              <a:defRPr sz="7499" b="1"/>
            </a:lvl2pPr>
            <a:lvl3pPr marL="3395272" indent="0">
              <a:buNone/>
              <a:defRPr sz="6916" b="1"/>
            </a:lvl3pPr>
            <a:lvl4pPr marL="5092896" indent="0">
              <a:buNone/>
              <a:defRPr sz="6082" b="1"/>
            </a:lvl4pPr>
            <a:lvl5pPr marL="6790533" indent="0">
              <a:buNone/>
              <a:defRPr sz="6082" b="1"/>
            </a:lvl5pPr>
            <a:lvl6pPr marL="8488163" indent="0">
              <a:buNone/>
              <a:defRPr sz="6082" b="1"/>
            </a:lvl6pPr>
            <a:lvl7pPr marL="10185806" indent="0">
              <a:buNone/>
              <a:defRPr sz="6082" b="1"/>
            </a:lvl7pPr>
            <a:lvl8pPr marL="11883426" indent="0">
              <a:buNone/>
              <a:defRPr sz="6082" b="1"/>
            </a:lvl8pPr>
            <a:lvl9pPr marL="13581058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84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97627" indent="0">
              <a:buNone/>
              <a:defRPr sz="7499" b="1"/>
            </a:lvl2pPr>
            <a:lvl3pPr marL="3395272" indent="0">
              <a:buNone/>
              <a:defRPr sz="6916" b="1"/>
            </a:lvl3pPr>
            <a:lvl4pPr marL="5092896" indent="0">
              <a:buNone/>
              <a:defRPr sz="6082" b="1"/>
            </a:lvl4pPr>
            <a:lvl5pPr marL="6790533" indent="0">
              <a:buNone/>
              <a:defRPr sz="6082" b="1"/>
            </a:lvl5pPr>
            <a:lvl6pPr marL="8488163" indent="0">
              <a:buNone/>
              <a:defRPr sz="6082" b="1"/>
            </a:lvl6pPr>
            <a:lvl7pPr marL="10185806" indent="0">
              <a:buNone/>
              <a:defRPr sz="6082" b="1"/>
            </a:lvl7pPr>
            <a:lvl8pPr marL="11883426" indent="0">
              <a:buNone/>
              <a:defRPr sz="6082" b="1"/>
            </a:lvl8pPr>
            <a:lvl9pPr marL="13581058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84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65854"/>
      </p:ext>
    </p:extLst>
  </p:cSld>
  <p:clrMapOvr>
    <a:masterClrMapping/>
  </p:clrMapOvr>
  <p:transition/>
</p:sldLayout>
</file>

<file path=ppt/slideLayouts/slideLayout1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33283"/>
      </p:ext>
    </p:extLst>
  </p:cSld>
  <p:clrMapOvr>
    <a:masterClrMapping/>
  </p:clrMapOvr>
  <p:transition/>
</p:sldLayout>
</file>

<file path=ppt/slideLayouts/slideLayout1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0750"/>
      </p:ext>
    </p:extLst>
  </p:cSld>
  <p:clrMapOvr>
    <a:masterClrMapping/>
  </p:clrMapOvr>
  <p:transition/>
</p:sldLayout>
</file>

<file path=ppt/slideLayouts/slideLayout1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09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82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09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7627" indent="0">
              <a:buNone/>
              <a:defRPr sz="4583"/>
            </a:lvl2pPr>
            <a:lvl3pPr marL="3395272" indent="0">
              <a:buNone/>
              <a:defRPr sz="3749"/>
            </a:lvl3pPr>
            <a:lvl4pPr marL="5092896" indent="0">
              <a:buNone/>
              <a:defRPr sz="3333"/>
            </a:lvl4pPr>
            <a:lvl5pPr marL="6790533" indent="0">
              <a:buNone/>
              <a:defRPr sz="3333"/>
            </a:lvl5pPr>
            <a:lvl6pPr marL="8488163" indent="0">
              <a:buNone/>
              <a:defRPr sz="3333"/>
            </a:lvl6pPr>
            <a:lvl7pPr marL="10185806" indent="0">
              <a:buNone/>
              <a:defRPr sz="3333"/>
            </a:lvl7pPr>
            <a:lvl8pPr marL="11883426" indent="0">
              <a:buNone/>
              <a:defRPr sz="3333"/>
            </a:lvl8pPr>
            <a:lvl9pPr marL="13581058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39522"/>
      </p:ext>
    </p:extLst>
  </p:cSld>
  <p:clrMapOvr>
    <a:masterClrMapping/>
  </p:clrMapOvr>
  <p:transition/>
</p:sldLayout>
</file>

<file path=ppt/slideLayouts/slideLayout1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697627" indent="0">
              <a:buNone/>
              <a:defRPr sz="10415"/>
            </a:lvl2pPr>
            <a:lvl3pPr marL="3395272" indent="0">
              <a:buNone/>
              <a:defRPr sz="8999"/>
            </a:lvl3pPr>
            <a:lvl4pPr marL="5092896" indent="0">
              <a:buNone/>
              <a:defRPr sz="7499"/>
            </a:lvl4pPr>
            <a:lvl5pPr marL="6790533" indent="0">
              <a:buNone/>
              <a:defRPr sz="7499"/>
            </a:lvl5pPr>
            <a:lvl6pPr marL="8488163" indent="0">
              <a:buNone/>
              <a:defRPr sz="7499"/>
            </a:lvl6pPr>
            <a:lvl7pPr marL="10185806" indent="0">
              <a:buNone/>
              <a:defRPr sz="7499"/>
            </a:lvl7pPr>
            <a:lvl8pPr marL="11883426" indent="0">
              <a:buNone/>
              <a:defRPr sz="7499"/>
            </a:lvl8pPr>
            <a:lvl9pPr marL="13581058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7627" indent="0">
              <a:buNone/>
              <a:defRPr sz="4583"/>
            </a:lvl2pPr>
            <a:lvl3pPr marL="3395272" indent="0">
              <a:buNone/>
              <a:defRPr sz="3749"/>
            </a:lvl3pPr>
            <a:lvl4pPr marL="5092896" indent="0">
              <a:buNone/>
              <a:defRPr sz="3333"/>
            </a:lvl4pPr>
            <a:lvl5pPr marL="6790533" indent="0">
              <a:buNone/>
              <a:defRPr sz="3333"/>
            </a:lvl5pPr>
            <a:lvl6pPr marL="8488163" indent="0">
              <a:buNone/>
              <a:defRPr sz="3333"/>
            </a:lvl6pPr>
            <a:lvl7pPr marL="10185806" indent="0">
              <a:buNone/>
              <a:defRPr sz="3333"/>
            </a:lvl7pPr>
            <a:lvl8pPr marL="11883426" indent="0">
              <a:buNone/>
              <a:defRPr sz="3333"/>
            </a:lvl8pPr>
            <a:lvl9pPr marL="13581058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14324"/>
      </p:ext>
    </p:extLst>
  </p:cSld>
  <p:clrMapOvr>
    <a:masterClrMapping/>
  </p:clrMapOvr>
  <p:transition/>
</p:sldLayout>
</file>

<file path=ppt/slideLayouts/slideLayout1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41474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68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17963"/>
      </p:ext>
    </p:extLst>
  </p:cSld>
  <p:clrMapOvr>
    <a:masterClrMapping/>
  </p:clrMapOvr>
  <p:transition/>
</p:sldLayout>
</file>

<file path=ppt/slideLayouts/slideLayout1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02951"/>
      </p:ext>
    </p:extLst>
  </p:cSld>
  <p:clrMapOvr>
    <a:masterClrMapping/>
  </p:clrMapOvr>
  <p:transition/>
</p:sldLayout>
</file>

<file path=ppt/slideLayouts/slideLayout1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9447" tIns="169761" rIns="339447" bIns="169761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447" tIns="169761" rIns="339447" bIns="169761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447" tIns="169761" rIns="339447" bIns="169761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7390" tIns="203740" rIns="407390" bIns="20374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54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87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634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420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7160" indent="0">
              <a:buNone/>
              <a:defRPr sz="6916"/>
            </a:lvl2pPr>
            <a:lvl3pPr marL="3394338" indent="0">
              <a:buNone/>
              <a:defRPr sz="6082"/>
            </a:lvl3pPr>
            <a:lvl4pPr marL="5091494" indent="0">
              <a:buNone/>
              <a:defRPr sz="5249"/>
            </a:lvl4pPr>
            <a:lvl5pPr marL="6788664" indent="0">
              <a:buNone/>
              <a:defRPr sz="5249"/>
            </a:lvl5pPr>
            <a:lvl6pPr marL="8485828" indent="0">
              <a:buNone/>
              <a:defRPr sz="5249"/>
            </a:lvl6pPr>
            <a:lvl7pPr marL="10183004" indent="0">
              <a:buNone/>
              <a:defRPr sz="5249"/>
            </a:lvl7pPr>
            <a:lvl8pPr marL="11880157" indent="0">
              <a:buNone/>
              <a:defRPr sz="5249"/>
            </a:lvl8pPr>
            <a:lvl9pPr marL="13577323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79070"/>
      </p:ext>
    </p:extLst>
  </p:cSld>
  <p:clrMapOvr>
    <a:masterClrMapping/>
  </p:clrMapOvr>
  <p:transition/>
</p:sldLayout>
</file>

<file path=ppt/slideLayouts/slideLayout1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686981"/>
      </p:ext>
    </p:extLst>
  </p:cSld>
  <p:clrMapOvr>
    <a:masterClrMapping/>
  </p:clrMapOvr>
  <p:transition/>
</p:sldLayout>
</file>

<file path=ppt/slideLayouts/slideLayout1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97160" indent="0">
              <a:buNone/>
              <a:defRPr sz="7499" b="1"/>
            </a:lvl2pPr>
            <a:lvl3pPr marL="3394338" indent="0">
              <a:buNone/>
              <a:defRPr sz="6916" b="1"/>
            </a:lvl3pPr>
            <a:lvl4pPr marL="5091494" indent="0">
              <a:buNone/>
              <a:defRPr sz="6082" b="1"/>
            </a:lvl4pPr>
            <a:lvl5pPr marL="6788664" indent="0">
              <a:buNone/>
              <a:defRPr sz="6082" b="1"/>
            </a:lvl5pPr>
            <a:lvl6pPr marL="8485828" indent="0">
              <a:buNone/>
              <a:defRPr sz="6082" b="1"/>
            </a:lvl6pPr>
            <a:lvl7pPr marL="10183004" indent="0">
              <a:buNone/>
              <a:defRPr sz="6082" b="1"/>
            </a:lvl7pPr>
            <a:lvl8pPr marL="11880157" indent="0">
              <a:buNone/>
              <a:defRPr sz="6082" b="1"/>
            </a:lvl8pPr>
            <a:lvl9pPr marL="13577323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92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97160" indent="0">
              <a:buNone/>
              <a:defRPr sz="7499" b="1"/>
            </a:lvl2pPr>
            <a:lvl3pPr marL="3394338" indent="0">
              <a:buNone/>
              <a:defRPr sz="6916" b="1"/>
            </a:lvl3pPr>
            <a:lvl4pPr marL="5091494" indent="0">
              <a:buNone/>
              <a:defRPr sz="6082" b="1"/>
            </a:lvl4pPr>
            <a:lvl5pPr marL="6788664" indent="0">
              <a:buNone/>
              <a:defRPr sz="6082" b="1"/>
            </a:lvl5pPr>
            <a:lvl6pPr marL="8485828" indent="0">
              <a:buNone/>
              <a:defRPr sz="6082" b="1"/>
            </a:lvl6pPr>
            <a:lvl7pPr marL="10183004" indent="0">
              <a:buNone/>
              <a:defRPr sz="6082" b="1"/>
            </a:lvl7pPr>
            <a:lvl8pPr marL="11880157" indent="0">
              <a:buNone/>
              <a:defRPr sz="6082" b="1"/>
            </a:lvl8pPr>
            <a:lvl9pPr marL="13577323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92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84819"/>
      </p:ext>
    </p:extLst>
  </p:cSld>
  <p:clrMapOvr>
    <a:masterClrMapping/>
  </p:clrMapOvr>
  <p:transition/>
</p:sldLayout>
</file>

<file path=ppt/slideLayouts/slideLayout1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1546"/>
      </p:ext>
    </p:extLst>
  </p:cSld>
  <p:clrMapOvr>
    <a:masterClrMapping/>
  </p:clrMapOvr>
  <p:transition/>
</p:sldLayout>
</file>

<file path=ppt/slideLayouts/slideLayout1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95339"/>
      </p:ext>
    </p:extLst>
  </p:cSld>
  <p:clrMapOvr>
    <a:masterClrMapping/>
  </p:clrMapOvr>
  <p:transition/>
</p:sldLayout>
</file>

<file path=ppt/slideLayouts/slideLayout1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11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94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11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7160" indent="0">
              <a:buNone/>
              <a:defRPr sz="4583"/>
            </a:lvl2pPr>
            <a:lvl3pPr marL="3394338" indent="0">
              <a:buNone/>
              <a:defRPr sz="3749"/>
            </a:lvl3pPr>
            <a:lvl4pPr marL="5091494" indent="0">
              <a:buNone/>
              <a:defRPr sz="3333"/>
            </a:lvl4pPr>
            <a:lvl5pPr marL="6788664" indent="0">
              <a:buNone/>
              <a:defRPr sz="3333"/>
            </a:lvl5pPr>
            <a:lvl6pPr marL="8485828" indent="0">
              <a:buNone/>
              <a:defRPr sz="3333"/>
            </a:lvl6pPr>
            <a:lvl7pPr marL="10183004" indent="0">
              <a:buNone/>
              <a:defRPr sz="3333"/>
            </a:lvl7pPr>
            <a:lvl8pPr marL="11880157" indent="0">
              <a:buNone/>
              <a:defRPr sz="3333"/>
            </a:lvl8pPr>
            <a:lvl9pPr marL="13577323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86925"/>
      </p:ext>
    </p:extLst>
  </p:cSld>
  <p:clrMapOvr>
    <a:masterClrMapping/>
  </p:clrMapOvr>
  <p:transition/>
</p:sldLayout>
</file>

<file path=ppt/slideLayouts/slideLayout1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697160" indent="0">
              <a:buNone/>
              <a:defRPr sz="10415"/>
            </a:lvl2pPr>
            <a:lvl3pPr marL="3394338" indent="0">
              <a:buNone/>
              <a:defRPr sz="8999"/>
            </a:lvl3pPr>
            <a:lvl4pPr marL="5091494" indent="0">
              <a:buNone/>
              <a:defRPr sz="7499"/>
            </a:lvl4pPr>
            <a:lvl5pPr marL="6788664" indent="0">
              <a:buNone/>
              <a:defRPr sz="7499"/>
            </a:lvl5pPr>
            <a:lvl6pPr marL="8485828" indent="0">
              <a:buNone/>
              <a:defRPr sz="7499"/>
            </a:lvl6pPr>
            <a:lvl7pPr marL="10183004" indent="0">
              <a:buNone/>
              <a:defRPr sz="7499"/>
            </a:lvl7pPr>
            <a:lvl8pPr marL="11880157" indent="0">
              <a:buNone/>
              <a:defRPr sz="7499"/>
            </a:lvl8pPr>
            <a:lvl9pPr marL="13577323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7160" indent="0">
              <a:buNone/>
              <a:defRPr sz="4583"/>
            </a:lvl2pPr>
            <a:lvl3pPr marL="3394338" indent="0">
              <a:buNone/>
              <a:defRPr sz="3749"/>
            </a:lvl3pPr>
            <a:lvl4pPr marL="5091494" indent="0">
              <a:buNone/>
              <a:defRPr sz="3333"/>
            </a:lvl4pPr>
            <a:lvl5pPr marL="6788664" indent="0">
              <a:buNone/>
              <a:defRPr sz="3333"/>
            </a:lvl5pPr>
            <a:lvl6pPr marL="8485828" indent="0">
              <a:buNone/>
              <a:defRPr sz="3333"/>
            </a:lvl6pPr>
            <a:lvl7pPr marL="10183004" indent="0">
              <a:buNone/>
              <a:defRPr sz="3333"/>
            </a:lvl7pPr>
            <a:lvl8pPr marL="11880157" indent="0">
              <a:buNone/>
              <a:defRPr sz="3333"/>
            </a:lvl8pPr>
            <a:lvl9pPr marL="13577323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16118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2397" indent="0">
              <a:buNone/>
              <a:defRPr sz="6916" b="1"/>
            </a:lvl2pPr>
            <a:lvl3pPr marL="3104781" indent="0">
              <a:buNone/>
              <a:defRPr sz="6082" b="1"/>
            </a:lvl3pPr>
            <a:lvl4pPr marL="4657176" indent="0">
              <a:buNone/>
              <a:defRPr sz="5249" b="1"/>
            </a:lvl4pPr>
            <a:lvl5pPr marL="6209563" indent="0">
              <a:buNone/>
              <a:defRPr sz="5249" b="1"/>
            </a:lvl5pPr>
            <a:lvl6pPr marL="7761958" indent="0">
              <a:buNone/>
              <a:defRPr sz="5249" b="1"/>
            </a:lvl6pPr>
            <a:lvl7pPr marL="9314345" indent="0">
              <a:buNone/>
              <a:defRPr sz="5249" b="1"/>
            </a:lvl7pPr>
            <a:lvl8pPr marL="10866743" indent="0">
              <a:buNone/>
              <a:defRPr sz="5249" b="1"/>
            </a:lvl8pPr>
            <a:lvl9pPr marL="1241912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03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2397" indent="0">
              <a:buNone/>
              <a:defRPr sz="6916" b="1"/>
            </a:lvl2pPr>
            <a:lvl3pPr marL="3104781" indent="0">
              <a:buNone/>
              <a:defRPr sz="6082" b="1"/>
            </a:lvl3pPr>
            <a:lvl4pPr marL="4657176" indent="0">
              <a:buNone/>
              <a:defRPr sz="5249" b="1"/>
            </a:lvl4pPr>
            <a:lvl5pPr marL="6209563" indent="0">
              <a:buNone/>
              <a:defRPr sz="5249" b="1"/>
            </a:lvl5pPr>
            <a:lvl6pPr marL="7761958" indent="0">
              <a:buNone/>
              <a:defRPr sz="5249" b="1"/>
            </a:lvl6pPr>
            <a:lvl7pPr marL="9314345" indent="0">
              <a:buNone/>
              <a:defRPr sz="5249" b="1"/>
            </a:lvl7pPr>
            <a:lvl8pPr marL="10866743" indent="0">
              <a:buNone/>
              <a:defRPr sz="5249" b="1"/>
            </a:lvl8pPr>
            <a:lvl9pPr marL="1241912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03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68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08230"/>
      </p:ext>
    </p:extLst>
  </p:cSld>
  <p:clrMapOvr>
    <a:masterClrMapping/>
  </p:clrMapOvr>
  <p:transition/>
</p:sldLayout>
</file>

<file path=ppt/slideLayouts/slideLayout1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62155"/>
      </p:ext>
    </p:extLst>
  </p:cSld>
  <p:clrMapOvr>
    <a:masterClrMapping/>
  </p:clrMapOvr>
  <p:transition/>
</p:sldLayout>
</file>

<file path=ppt/slideLayouts/slideLayout1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81661"/>
      </p:ext>
    </p:extLst>
  </p:cSld>
  <p:clrMapOvr>
    <a:masterClrMapping/>
  </p:clrMapOvr>
  <p:transition/>
</p:sldLayout>
</file>

<file path=ppt/slideLayouts/slideLayout1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9353" tIns="169718" rIns="339353" bIns="169718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353" tIns="169718" rIns="339353" bIns="169718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353" tIns="169718" rIns="339353" bIns="169718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7278" tIns="203688" rIns="407278" bIns="203688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54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443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644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423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6691" indent="0">
              <a:buNone/>
              <a:defRPr sz="6916"/>
            </a:lvl2pPr>
            <a:lvl3pPr marL="3393403" indent="0">
              <a:buNone/>
              <a:defRPr sz="6082"/>
            </a:lvl3pPr>
            <a:lvl4pPr marL="5090092" indent="0">
              <a:buNone/>
              <a:defRPr sz="5249"/>
            </a:lvl4pPr>
            <a:lvl5pPr marL="6786797" indent="0">
              <a:buNone/>
              <a:defRPr sz="5249"/>
            </a:lvl5pPr>
            <a:lvl6pPr marL="8483491" indent="0">
              <a:buNone/>
              <a:defRPr sz="5249"/>
            </a:lvl6pPr>
            <a:lvl7pPr marL="10180207" indent="0">
              <a:buNone/>
              <a:defRPr sz="5249"/>
            </a:lvl7pPr>
            <a:lvl8pPr marL="11876887" indent="0">
              <a:buNone/>
              <a:defRPr sz="5249"/>
            </a:lvl8pPr>
            <a:lvl9pPr marL="13573590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55254"/>
      </p:ext>
    </p:extLst>
  </p:cSld>
  <p:clrMapOvr>
    <a:masterClrMapping/>
  </p:clrMapOvr>
  <p:transition/>
</p:sldLayout>
</file>

<file path=ppt/slideLayouts/slideLayout1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89162"/>
      </p:ext>
    </p:extLst>
  </p:cSld>
  <p:clrMapOvr>
    <a:masterClrMapping/>
  </p:clrMapOvr>
  <p:transition/>
</p:sldLayout>
</file>

<file path=ppt/slideLayouts/slideLayout1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96691" indent="0">
              <a:buNone/>
              <a:defRPr sz="7499" b="1"/>
            </a:lvl2pPr>
            <a:lvl3pPr marL="3393403" indent="0">
              <a:buNone/>
              <a:defRPr sz="6916" b="1"/>
            </a:lvl3pPr>
            <a:lvl4pPr marL="5090092" indent="0">
              <a:buNone/>
              <a:defRPr sz="6082" b="1"/>
            </a:lvl4pPr>
            <a:lvl5pPr marL="6786797" indent="0">
              <a:buNone/>
              <a:defRPr sz="6082" b="1"/>
            </a:lvl5pPr>
            <a:lvl6pPr marL="8483491" indent="0">
              <a:buNone/>
              <a:defRPr sz="6082" b="1"/>
            </a:lvl6pPr>
            <a:lvl7pPr marL="10180207" indent="0">
              <a:buNone/>
              <a:defRPr sz="6082" b="1"/>
            </a:lvl7pPr>
            <a:lvl8pPr marL="11876887" indent="0">
              <a:buNone/>
              <a:defRPr sz="6082" b="1"/>
            </a:lvl8pPr>
            <a:lvl9pPr marL="13573590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98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96691" indent="0">
              <a:buNone/>
              <a:defRPr sz="7499" b="1"/>
            </a:lvl2pPr>
            <a:lvl3pPr marL="3393403" indent="0">
              <a:buNone/>
              <a:defRPr sz="6916" b="1"/>
            </a:lvl3pPr>
            <a:lvl4pPr marL="5090092" indent="0">
              <a:buNone/>
              <a:defRPr sz="6082" b="1"/>
            </a:lvl4pPr>
            <a:lvl5pPr marL="6786797" indent="0">
              <a:buNone/>
              <a:defRPr sz="6082" b="1"/>
            </a:lvl5pPr>
            <a:lvl6pPr marL="8483491" indent="0">
              <a:buNone/>
              <a:defRPr sz="6082" b="1"/>
            </a:lvl6pPr>
            <a:lvl7pPr marL="10180207" indent="0">
              <a:buNone/>
              <a:defRPr sz="6082" b="1"/>
            </a:lvl7pPr>
            <a:lvl8pPr marL="11876887" indent="0">
              <a:buNone/>
              <a:defRPr sz="6082" b="1"/>
            </a:lvl8pPr>
            <a:lvl9pPr marL="13573590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98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96090"/>
      </p:ext>
    </p:extLst>
  </p:cSld>
  <p:clrMapOvr>
    <a:masterClrMapping/>
  </p:clrMapOvr>
  <p:transition/>
</p:sldLayout>
</file>

<file path=ppt/slideLayouts/slideLayout1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56897"/>
      </p:ext>
    </p:extLst>
  </p:cSld>
  <p:clrMapOvr>
    <a:masterClrMapping/>
  </p:clrMapOvr>
  <p:transition/>
</p:sldLayout>
</file>

<file path=ppt/slideLayouts/slideLayout1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01116"/>
      </p:ext>
    </p:extLst>
  </p:cSld>
  <p:clrMapOvr>
    <a:masterClrMapping/>
  </p:clrMapOvr>
  <p:transition/>
</p:sldLayout>
</file>

<file path=ppt/slideLayouts/slideLayout1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16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06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16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6691" indent="0">
              <a:buNone/>
              <a:defRPr sz="4583"/>
            </a:lvl2pPr>
            <a:lvl3pPr marL="3393403" indent="0">
              <a:buNone/>
              <a:defRPr sz="3749"/>
            </a:lvl3pPr>
            <a:lvl4pPr marL="5090092" indent="0">
              <a:buNone/>
              <a:defRPr sz="3333"/>
            </a:lvl4pPr>
            <a:lvl5pPr marL="6786797" indent="0">
              <a:buNone/>
              <a:defRPr sz="3333"/>
            </a:lvl5pPr>
            <a:lvl6pPr marL="8483491" indent="0">
              <a:buNone/>
              <a:defRPr sz="3333"/>
            </a:lvl6pPr>
            <a:lvl7pPr marL="10180207" indent="0">
              <a:buNone/>
              <a:defRPr sz="3333"/>
            </a:lvl7pPr>
            <a:lvl8pPr marL="11876887" indent="0">
              <a:buNone/>
              <a:defRPr sz="3333"/>
            </a:lvl8pPr>
            <a:lvl9pPr marL="13573590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6058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11145" tIns="155567" rIns="311145" bIns="155567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145" tIns="155567" rIns="311145" bIns="155567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145" tIns="155567" rIns="311145" bIns="155567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3423" tIns="186705" rIns="373423" bIns="186705" numCol="1" anchor="b" anchorCtr="0" compatLnSpc="1">
            <a:prstTxWarp prst="textNoShape">
              <a:avLst/>
            </a:prstTxWarp>
          </a:bodyPr>
          <a:lstStyle>
            <a:lvl1pPr>
              <a:defRPr sz="4166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08C9543E-5205-9747-9651-834D4A409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86635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68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27528"/>
      </p:ext>
    </p:extLst>
  </p:cSld>
  <p:clrMapOvr>
    <a:masterClrMapping/>
  </p:clrMapOvr>
  <p:transition/>
</p:sldLayout>
</file>

<file path=ppt/slideLayouts/slideLayout1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696691" indent="0">
              <a:buNone/>
              <a:defRPr sz="10415"/>
            </a:lvl2pPr>
            <a:lvl3pPr marL="3393403" indent="0">
              <a:buNone/>
              <a:defRPr sz="8999"/>
            </a:lvl3pPr>
            <a:lvl4pPr marL="5090092" indent="0">
              <a:buNone/>
              <a:defRPr sz="7499"/>
            </a:lvl4pPr>
            <a:lvl5pPr marL="6786797" indent="0">
              <a:buNone/>
              <a:defRPr sz="7499"/>
            </a:lvl5pPr>
            <a:lvl6pPr marL="8483491" indent="0">
              <a:buNone/>
              <a:defRPr sz="7499"/>
            </a:lvl6pPr>
            <a:lvl7pPr marL="10180207" indent="0">
              <a:buNone/>
              <a:defRPr sz="7499"/>
            </a:lvl7pPr>
            <a:lvl8pPr marL="11876887" indent="0">
              <a:buNone/>
              <a:defRPr sz="7499"/>
            </a:lvl8pPr>
            <a:lvl9pPr marL="13573590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6691" indent="0">
              <a:buNone/>
              <a:defRPr sz="4583"/>
            </a:lvl2pPr>
            <a:lvl3pPr marL="3393403" indent="0">
              <a:buNone/>
              <a:defRPr sz="3749"/>
            </a:lvl3pPr>
            <a:lvl4pPr marL="5090092" indent="0">
              <a:buNone/>
              <a:defRPr sz="3333"/>
            </a:lvl4pPr>
            <a:lvl5pPr marL="6786797" indent="0">
              <a:buNone/>
              <a:defRPr sz="3333"/>
            </a:lvl5pPr>
            <a:lvl6pPr marL="8483491" indent="0">
              <a:buNone/>
              <a:defRPr sz="3333"/>
            </a:lvl6pPr>
            <a:lvl7pPr marL="10180207" indent="0">
              <a:buNone/>
              <a:defRPr sz="3333"/>
            </a:lvl7pPr>
            <a:lvl8pPr marL="11876887" indent="0">
              <a:buNone/>
              <a:defRPr sz="3333"/>
            </a:lvl8pPr>
            <a:lvl9pPr marL="13573590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74410"/>
      </p:ext>
    </p:extLst>
  </p:cSld>
  <p:clrMapOvr>
    <a:masterClrMapping/>
  </p:clrMapOvr>
  <p:transition/>
</p:sldLayout>
</file>

<file path=ppt/slideLayouts/slideLayout1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572"/>
      </p:ext>
    </p:extLst>
  </p:cSld>
  <p:clrMapOvr>
    <a:masterClrMapping/>
  </p:clrMapOvr>
  <p:transition/>
</p:sldLayout>
</file>

<file path=ppt/slideLayouts/slideLayout1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55792"/>
      </p:ext>
    </p:extLst>
  </p:cSld>
  <p:clrMapOvr>
    <a:masterClrMapping/>
  </p:clrMapOvr>
  <p:transition/>
</p:sldLayout>
</file>

<file path=ppt/slideLayouts/slideLayout1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9259" tIns="169672" rIns="339259" bIns="169672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259" tIns="169672" rIns="339259" bIns="169672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259" tIns="169672" rIns="339259" bIns="169672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7165" tIns="203633" rIns="407165" bIns="203633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88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9841232" y="32799760"/>
            <a:ext cx="9121140" cy="2075106"/>
          </a:xfrm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111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660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429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6223" indent="0">
              <a:buNone/>
              <a:defRPr sz="6916"/>
            </a:lvl2pPr>
            <a:lvl3pPr marL="3392472" indent="0">
              <a:buNone/>
              <a:defRPr sz="6082"/>
            </a:lvl3pPr>
            <a:lvl4pPr marL="5088694" indent="0">
              <a:buNone/>
              <a:defRPr sz="5249"/>
            </a:lvl4pPr>
            <a:lvl5pPr marL="6784931" indent="0">
              <a:buNone/>
              <a:defRPr sz="5249"/>
            </a:lvl5pPr>
            <a:lvl6pPr marL="8481155" indent="0">
              <a:buNone/>
              <a:defRPr sz="5249"/>
            </a:lvl6pPr>
            <a:lvl7pPr marL="10177403" indent="0">
              <a:buNone/>
              <a:defRPr sz="5249"/>
            </a:lvl7pPr>
            <a:lvl8pPr marL="11873623" indent="0">
              <a:buNone/>
              <a:defRPr sz="5249"/>
            </a:lvl8pPr>
            <a:lvl9pPr marL="13569856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229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10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96223" indent="0">
              <a:buNone/>
              <a:defRPr sz="7499" b="1"/>
            </a:lvl2pPr>
            <a:lvl3pPr marL="3392472" indent="0">
              <a:buNone/>
              <a:defRPr sz="6916" b="1"/>
            </a:lvl3pPr>
            <a:lvl4pPr marL="5088694" indent="0">
              <a:buNone/>
              <a:defRPr sz="6082" b="1"/>
            </a:lvl4pPr>
            <a:lvl5pPr marL="6784931" indent="0">
              <a:buNone/>
              <a:defRPr sz="6082" b="1"/>
            </a:lvl5pPr>
            <a:lvl6pPr marL="8481155" indent="0">
              <a:buNone/>
              <a:defRPr sz="6082" b="1"/>
            </a:lvl6pPr>
            <a:lvl7pPr marL="10177403" indent="0">
              <a:buNone/>
              <a:defRPr sz="6082" b="1"/>
            </a:lvl7pPr>
            <a:lvl8pPr marL="11873623" indent="0">
              <a:buNone/>
              <a:defRPr sz="6082" b="1"/>
            </a:lvl8pPr>
            <a:lvl9pPr marL="13569856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03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96223" indent="0">
              <a:buNone/>
              <a:defRPr sz="7499" b="1"/>
            </a:lvl2pPr>
            <a:lvl3pPr marL="3392472" indent="0">
              <a:buNone/>
              <a:defRPr sz="6916" b="1"/>
            </a:lvl3pPr>
            <a:lvl4pPr marL="5088694" indent="0">
              <a:buNone/>
              <a:defRPr sz="6082" b="1"/>
            </a:lvl4pPr>
            <a:lvl5pPr marL="6784931" indent="0">
              <a:buNone/>
              <a:defRPr sz="6082" b="1"/>
            </a:lvl5pPr>
            <a:lvl6pPr marL="8481155" indent="0">
              <a:buNone/>
              <a:defRPr sz="6082" b="1"/>
            </a:lvl6pPr>
            <a:lvl7pPr marL="10177403" indent="0">
              <a:buNone/>
              <a:defRPr sz="6082" b="1"/>
            </a:lvl7pPr>
            <a:lvl8pPr marL="11873623" indent="0">
              <a:buNone/>
              <a:defRPr sz="6082" b="1"/>
            </a:lvl8pPr>
            <a:lvl9pPr marL="13569856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03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410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05175"/>
      </p:ext>
    </p:extLst>
  </p:cSld>
  <p:clrMapOvr>
    <a:masterClrMapping/>
  </p:clrMapOvr>
  <p:transition/>
</p:sldLayout>
</file>

<file path=ppt/slideLayouts/slideLayout1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85878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68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98582"/>
      </p:ext>
    </p:extLst>
  </p:cSld>
  <p:clrMapOvr>
    <a:masterClrMapping/>
  </p:clrMapOvr>
  <p:transition/>
</p:sldLayout>
</file>

<file path=ppt/slideLayouts/slideLayout1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19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15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19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6223" indent="0">
              <a:buNone/>
              <a:defRPr sz="4583"/>
            </a:lvl2pPr>
            <a:lvl3pPr marL="3392472" indent="0">
              <a:buNone/>
              <a:defRPr sz="3749"/>
            </a:lvl3pPr>
            <a:lvl4pPr marL="5088694" indent="0">
              <a:buNone/>
              <a:defRPr sz="3333"/>
            </a:lvl4pPr>
            <a:lvl5pPr marL="6784931" indent="0">
              <a:buNone/>
              <a:defRPr sz="3333"/>
            </a:lvl5pPr>
            <a:lvl6pPr marL="8481155" indent="0">
              <a:buNone/>
              <a:defRPr sz="3333"/>
            </a:lvl6pPr>
            <a:lvl7pPr marL="10177403" indent="0">
              <a:buNone/>
              <a:defRPr sz="3333"/>
            </a:lvl7pPr>
            <a:lvl8pPr marL="11873623" indent="0">
              <a:buNone/>
              <a:defRPr sz="3333"/>
            </a:lvl8pPr>
            <a:lvl9pPr marL="13569856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66230"/>
      </p:ext>
    </p:extLst>
  </p:cSld>
  <p:clrMapOvr>
    <a:masterClrMapping/>
  </p:clrMapOvr>
  <p:transition/>
</p:sldLayout>
</file>

<file path=ppt/slideLayouts/slideLayout1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696223" indent="0">
              <a:buNone/>
              <a:defRPr sz="10415"/>
            </a:lvl2pPr>
            <a:lvl3pPr marL="3392472" indent="0">
              <a:buNone/>
              <a:defRPr sz="8999"/>
            </a:lvl3pPr>
            <a:lvl4pPr marL="5088694" indent="0">
              <a:buNone/>
              <a:defRPr sz="7499"/>
            </a:lvl4pPr>
            <a:lvl5pPr marL="6784931" indent="0">
              <a:buNone/>
              <a:defRPr sz="7499"/>
            </a:lvl5pPr>
            <a:lvl6pPr marL="8481155" indent="0">
              <a:buNone/>
              <a:defRPr sz="7499"/>
            </a:lvl6pPr>
            <a:lvl7pPr marL="10177403" indent="0">
              <a:buNone/>
              <a:defRPr sz="7499"/>
            </a:lvl7pPr>
            <a:lvl8pPr marL="11873623" indent="0">
              <a:buNone/>
              <a:defRPr sz="7499"/>
            </a:lvl8pPr>
            <a:lvl9pPr marL="13569856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6223" indent="0">
              <a:buNone/>
              <a:defRPr sz="4583"/>
            </a:lvl2pPr>
            <a:lvl3pPr marL="3392472" indent="0">
              <a:buNone/>
              <a:defRPr sz="3749"/>
            </a:lvl3pPr>
            <a:lvl4pPr marL="5088694" indent="0">
              <a:buNone/>
              <a:defRPr sz="3333"/>
            </a:lvl4pPr>
            <a:lvl5pPr marL="6784931" indent="0">
              <a:buNone/>
              <a:defRPr sz="3333"/>
            </a:lvl5pPr>
            <a:lvl6pPr marL="8481155" indent="0">
              <a:buNone/>
              <a:defRPr sz="3333"/>
            </a:lvl6pPr>
            <a:lvl7pPr marL="10177403" indent="0">
              <a:buNone/>
              <a:defRPr sz="3333"/>
            </a:lvl7pPr>
            <a:lvl8pPr marL="11873623" indent="0">
              <a:buNone/>
              <a:defRPr sz="3333"/>
            </a:lvl8pPr>
            <a:lvl9pPr marL="13569856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52878"/>
      </p:ext>
    </p:extLst>
  </p:cSld>
  <p:clrMapOvr>
    <a:masterClrMapping/>
  </p:clrMapOvr>
  <p:transition/>
</p:sldLayout>
</file>

<file path=ppt/slideLayouts/slideLayout1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221500"/>
      </p:ext>
    </p:extLst>
  </p:cSld>
  <p:clrMapOvr>
    <a:masterClrMapping/>
  </p:clrMapOvr>
  <p:transition/>
</p:sldLayout>
</file>

<file path=ppt/slideLayouts/slideLayout1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84167"/>
      </p:ext>
    </p:extLst>
  </p:cSld>
  <p:clrMapOvr>
    <a:masterClrMapping/>
  </p:clrMapOvr>
  <p:transition/>
</p:sldLayout>
</file>

<file path=ppt/slideLayouts/slideLayout1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9166" tIns="169628" rIns="339166" bIns="169628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6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166" tIns="169628" rIns="339166" bIns="169628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6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166" tIns="169628" rIns="339166" bIns="169628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6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7053" tIns="203580" rIns="407053" bIns="203580" numCol="1" anchor="b" anchorCtr="0" compatLnSpc="1">
            <a:prstTxWarp prst="textNoShape">
              <a:avLst/>
            </a:prstTxWarp>
          </a:bodyPr>
          <a:lstStyle>
            <a:lvl1pPr>
              <a:defRPr sz="4583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6BE2F3F5-414B-CC44-8EA3-B6D04B3D0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05212"/>
      </p:ext>
    </p:extLst>
  </p:cSld>
  <p:clrMapOvr>
    <a:masterClrMapping/>
  </p:clrMapOvr>
  <p:transition/>
</p:sldLayout>
</file>

<file path=ppt/slideLayouts/slideLayout1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" y="5236369"/>
            <a:ext cx="27123390" cy="27263441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389B1-16D0-EE4E-960B-3BEB333B27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5290"/>
      </p:ext>
    </p:extLst>
  </p:cSld>
  <p:clrMapOvr>
    <a:masterClrMapping/>
  </p:clrMapOvr>
  <p:transition/>
</p:sldLayout>
</file>

<file path=ppt/slideLayouts/slideLayout1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665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433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5758" indent="0">
              <a:buNone/>
              <a:defRPr sz="6916"/>
            </a:lvl2pPr>
            <a:lvl3pPr marL="3391536" indent="0">
              <a:buNone/>
              <a:defRPr sz="6082"/>
            </a:lvl3pPr>
            <a:lvl4pPr marL="5087294" indent="0">
              <a:buNone/>
              <a:defRPr sz="5249"/>
            </a:lvl4pPr>
            <a:lvl5pPr marL="6783063" indent="0">
              <a:buNone/>
              <a:defRPr sz="5249"/>
            </a:lvl5pPr>
            <a:lvl6pPr marL="8478825" indent="0">
              <a:buNone/>
              <a:defRPr sz="5249"/>
            </a:lvl6pPr>
            <a:lvl7pPr marL="10174603" indent="0">
              <a:buNone/>
              <a:defRPr sz="5249"/>
            </a:lvl7pPr>
            <a:lvl8pPr marL="11870357" indent="0">
              <a:buNone/>
              <a:defRPr sz="5249"/>
            </a:lvl8pPr>
            <a:lvl9pPr marL="13566121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BDA06-07DC-5C48-A1E0-AA66FEC986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52055"/>
      </p:ext>
    </p:extLst>
  </p:cSld>
  <p:clrMapOvr>
    <a:masterClrMapping/>
  </p:clrMapOvr>
  <p:transition/>
</p:sldLayout>
</file>

<file path=ppt/slideLayouts/slideLayout1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77DB28-08B6-0549-88E7-35948C4263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63335"/>
      </p:ext>
    </p:extLst>
  </p:cSld>
  <p:clrMapOvr>
    <a:masterClrMapping/>
  </p:clrMapOvr>
  <p:transition/>
</p:sldLayout>
</file>

<file path=ppt/slideLayouts/slideLayout1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95758" indent="0">
              <a:buNone/>
              <a:defRPr sz="7499" b="1"/>
            </a:lvl2pPr>
            <a:lvl3pPr marL="3391536" indent="0">
              <a:buNone/>
              <a:defRPr sz="6916" b="1"/>
            </a:lvl3pPr>
            <a:lvl4pPr marL="5087294" indent="0">
              <a:buNone/>
              <a:defRPr sz="6082" b="1"/>
            </a:lvl4pPr>
            <a:lvl5pPr marL="6783063" indent="0">
              <a:buNone/>
              <a:defRPr sz="6082" b="1"/>
            </a:lvl5pPr>
            <a:lvl6pPr marL="8478825" indent="0">
              <a:buNone/>
              <a:defRPr sz="6082" b="1"/>
            </a:lvl6pPr>
            <a:lvl7pPr marL="10174603" indent="0">
              <a:buNone/>
              <a:defRPr sz="6082" b="1"/>
            </a:lvl7pPr>
            <a:lvl8pPr marL="11870357" indent="0">
              <a:buNone/>
              <a:defRPr sz="6082" b="1"/>
            </a:lvl8pPr>
            <a:lvl9pPr marL="13566121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09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95758" indent="0">
              <a:buNone/>
              <a:defRPr sz="7499" b="1"/>
            </a:lvl2pPr>
            <a:lvl3pPr marL="3391536" indent="0">
              <a:buNone/>
              <a:defRPr sz="6916" b="1"/>
            </a:lvl3pPr>
            <a:lvl4pPr marL="5087294" indent="0">
              <a:buNone/>
              <a:defRPr sz="6082" b="1"/>
            </a:lvl4pPr>
            <a:lvl5pPr marL="6783063" indent="0">
              <a:buNone/>
              <a:defRPr sz="6082" b="1"/>
            </a:lvl5pPr>
            <a:lvl6pPr marL="8478825" indent="0">
              <a:buNone/>
              <a:defRPr sz="6082" b="1"/>
            </a:lvl6pPr>
            <a:lvl7pPr marL="10174603" indent="0">
              <a:buNone/>
              <a:defRPr sz="6082" b="1"/>
            </a:lvl7pPr>
            <a:lvl8pPr marL="11870357" indent="0">
              <a:buNone/>
              <a:defRPr sz="6082" b="1"/>
            </a:lvl8pPr>
            <a:lvl9pPr marL="13566121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09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AE939-8EA9-2243-ADF7-6094C42F49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93087"/>
      </p:ext>
    </p:extLst>
  </p:cSld>
  <p:clrMapOvr>
    <a:masterClrMapping/>
  </p:clrMapOvr>
  <p:transition/>
</p:sldLayout>
</file>

<file path=ppt/slideLayouts/slideLayout1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62138-1B09-F642-8222-426640992E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73574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44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606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44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2397" indent="0">
              <a:buNone/>
              <a:defRPr sz="4166"/>
            </a:lvl2pPr>
            <a:lvl3pPr marL="3104781" indent="0">
              <a:buNone/>
              <a:defRPr sz="3333"/>
            </a:lvl3pPr>
            <a:lvl4pPr marL="4657176" indent="0">
              <a:buNone/>
              <a:defRPr sz="3166"/>
            </a:lvl4pPr>
            <a:lvl5pPr marL="6209563" indent="0">
              <a:buNone/>
              <a:defRPr sz="3166"/>
            </a:lvl5pPr>
            <a:lvl6pPr marL="7761958" indent="0">
              <a:buNone/>
              <a:defRPr sz="3166"/>
            </a:lvl6pPr>
            <a:lvl7pPr marL="9314345" indent="0">
              <a:buNone/>
              <a:defRPr sz="3166"/>
            </a:lvl7pPr>
            <a:lvl8pPr marL="10866743" indent="0">
              <a:buNone/>
              <a:defRPr sz="3166"/>
            </a:lvl8pPr>
            <a:lvl9pPr marL="1241912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68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13915"/>
      </p:ext>
    </p:extLst>
  </p:cSld>
  <p:clrMapOvr>
    <a:masterClrMapping/>
  </p:clrMapOvr>
  <p:transition/>
</p:sldLayout>
</file>

<file path=ppt/slideLayouts/slideLayout1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8C8D5-D445-2D41-A2FD-8E68842A07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84998"/>
      </p:ext>
    </p:extLst>
  </p:cSld>
  <p:clrMapOvr>
    <a:masterClrMapping/>
  </p:clrMapOvr>
  <p:transition/>
</p:sldLayout>
</file>

<file path=ppt/slideLayouts/slideLayout1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21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25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21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5758" indent="0">
              <a:buNone/>
              <a:defRPr sz="4583"/>
            </a:lvl2pPr>
            <a:lvl3pPr marL="3391536" indent="0">
              <a:buNone/>
              <a:defRPr sz="3749"/>
            </a:lvl3pPr>
            <a:lvl4pPr marL="5087294" indent="0">
              <a:buNone/>
              <a:defRPr sz="3333"/>
            </a:lvl4pPr>
            <a:lvl5pPr marL="6783063" indent="0">
              <a:buNone/>
              <a:defRPr sz="3333"/>
            </a:lvl5pPr>
            <a:lvl6pPr marL="8478825" indent="0">
              <a:buNone/>
              <a:defRPr sz="3333"/>
            </a:lvl6pPr>
            <a:lvl7pPr marL="10174603" indent="0">
              <a:buNone/>
              <a:defRPr sz="3333"/>
            </a:lvl7pPr>
            <a:lvl8pPr marL="11870357" indent="0">
              <a:buNone/>
              <a:defRPr sz="3333"/>
            </a:lvl8pPr>
            <a:lvl9pPr marL="13566121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1FAFC-66EF-4846-98A6-559425C339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2007"/>
      </p:ext>
    </p:extLst>
  </p:cSld>
  <p:clrMapOvr>
    <a:masterClrMapping/>
  </p:clrMapOvr>
  <p:transition/>
</p:sldLayout>
</file>

<file path=ppt/slideLayouts/slideLayout1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695758" indent="0">
              <a:buNone/>
              <a:defRPr sz="10415"/>
            </a:lvl2pPr>
            <a:lvl3pPr marL="3391536" indent="0">
              <a:buNone/>
              <a:defRPr sz="8999"/>
            </a:lvl3pPr>
            <a:lvl4pPr marL="5087294" indent="0">
              <a:buNone/>
              <a:defRPr sz="7499"/>
            </a:lvl4pPr>
            <a:lvl5pPr marL="6783063" indent="0">
              <a:buNone/>
              <a:defRPr sz="7499"/>
            </a:lvl5pPr>
            <a:lvl6pPr marL="8478825" indent="0">
              <a:buNone/>
              <a:defRPr sz="7499"/>
            </a:lvl6pPr>
            <a:lvl7pPr marL="10174603" indent="0">
              <a:buNone/>
              <a:defRPr sz="7499"/>
            </a:lvl7pPr>
            <a:lvl8pPr marL="11870357" indent="0">
              <a:buNone/>
              <a:defRPr sz="7499"/>
            </a:lvl8pPr>
            <a:lvl9pPr marL="13566121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5758" indent="0">
              <a:buNone/>
              <a:defRPr sz="4583"/>
            </a:lvl2pPr>
            <a:lvl3pPr marL="3391536" indent="0">
              <a:buNone/>
              <a:defRPr sz="3749"/>
            </a:lvl3pPr>
            <a:lvl4pPr marL="5087294" indent="0">
              <a:buNone/>
              <a:defRPr sz="3333"/>
            </a:lvl4pPr>
            <a:lvl5pPr marL="6783063" indent="0">
              <a:buNone/>
              <a:defRPr sz="3333"/>
            </a:lvl5pPr>
            <a:lvl6pPr marL="8478825" indent="0">
              <a:buNone/>
              <a:defRPr sz="3333"/>
            </a:lvl6pPr>
            <a:lvl7pPr marL="10174603" indent="0">
              <a:buNone/>
              <a:defRPr sz="3333"/>
            </a:lvl7pPr>
            <a:lvl8pPr marL="11870357" indent="0">
              <a:buNone/>
              <a:defRPr sz="3333"/>
            </a:lvl8pPr>
            <a:lvl9pPr marL="13566121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9A56C-4756-3143-8181-96B548DA8A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1049"/>
      </p:ext>
    </p:extLst>
  </p:cSld>
  <p:clrMapOvr>
    <a:masterClrMapping/>
  </p:clrMapOvr>
  <p:transition/>
</p:sldLayout>
</file>

<file path=ppt/slideLayouts/slideLayout1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185A4-7415-884D-A684-DD5FF96CBB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03673"/>
      </p:ext>
    </p:extLst>
  </p:cSld>
  <p:clrMapOvr>
    <a:masterClrMapping/>
  </p:clrMapOvr>
  <p:transition/>
</p:sldLayout>
</file>

<file path=ppt/slideLayouts/slideLayout1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861B0-9273-824B-872E-D66F32C7C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97793"/>
      </p:ext>
    </p:extLst>
  </p:cSld>
  <p:clrMapOvr>
    <a:masterClrMapping/>
  </p:clrMapOvr>
  <p:transition/>
</p:sldLayout>
</file>

<file path=ppt/slideLayouts/slideLayout12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標題，美工圖案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799996"/>
            <a:ext cx="27123390" cy="5599958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noProof="0" smtClean="0"/>
              <a:t>Click icon to add clip art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33E1B-F24B-9F49-8CF4-40DEEF8367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82868"/>
      </p:ext>
    </p:extLst>
  </p:cSld>
  <p:clrMapOvr>
    <a:masterClrMapping/>
  </p:clrMapOvr>
  <p:transition/>
</p:sldLayout>
</file>

<file path=ppt/slideLayouts/slideLayout1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9072" tIns="169582" rIns="339072" bIns="169582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072" tIns="169582" rIns="339072" bIns="169582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072" tIns="169582" rIns="339072" bIns="169582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6940" tIns="203525" rIns="406940" bIns="20352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084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93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676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439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5291" indent="0">
              <a:buNone/>
              <a:defRPr sz="6916"/>
            </a:lvl2pPr>
            <a:lvl3pPr marL="3390603" indent="0">
              <a:buNone/>
              <a:defRPr sz="6082"/>
            </a:lvl3pPr>
            <a:lvl4pPr marL="5085894" indent="0">
              <a:buNone/>
              <a:defRPr sz="5249"/>
            </a:lvl4pPr>
            <a:lvl5pPr marL="6781197" indent="0">
              <a:buNone/>
              <a:defRPr sz="5249"/>
            </a:lvl5pPr>
            <a:lvl6pPr marL="8476492" indent="0">
              <a:buNone/>
              <a:defRPr sz="5249"/>
            </a:lvl6pPr>
            <a:lvl7pPr marL="10171808" indent="0">
              <a:buNone/>
              <a:defRPr sz="5249"/>
            </a:lvl7pPr>
            <a:lvl8pPr marL="11867093" indent="0">
              <a:buNone/>
              <a:defRPr sz="5249"/>
            </a:lvl8pPr>
            <a:lvl9pPr marL="13562392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81453"/>
      </p:ext>
    </p:extLst>
  </p:cSld>
  <p:clrMapOvr>
    <a:masterClrMapping/>
  </p:clrMapOvr>
  <p:transition/>
</p:sldLayout>
</file>

<file path=ppt/slideLayouts/slideLayout1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80638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2397" indent="0">
              <a:buNone/>
              <a:defRPr sz="9415"/>
            </a:lvl2pPr>
            <a:lvl3pPr marL="3104781" indent="0">
              <a:buNone/>
              <a:defRPr sz="8332"/>
            </a:lvl3pPr>
            <a:lvl4pPr marL="4657176" indent="0">
              <a:buNone/>
              <a:defRPr sz="6916"/>
            </a:lvl4pPr>
            <a:lvl5pPr marL="6209563" indent="0">
              <a:buNone/>
              <a:defRPr sz="6916"/>
            </a:lvl5pPr>
            <a:lvl6pPr marL="7761958" indent="0">
              <a:buNone/>
              <a:defRPr sz="6916"/>
            </a:lvl6pPr>
            <a:lvl7pPr marL="9314345" indent="0">
              <a:buNone/>
              <a:defRPr sz="6916"/>
            </a:lvl7pPr>
            <a:lvl8pPr marL="10866743" indent="0">
              <a:buNone/>
              <a:defRPr sz="6916"/>
            </a:lvl8pPr>
            <a:lvl9pPr marL="12419125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2397" indent="0">
              <a:buNone/>
              <a:defRPr sz="4166"/>
            </a:lvl2pPr>
            <a:lvl3pPr marL="3104781" indent="0">
              <a:buNone/>
              <a:defRPr sz="3333"/>
            </a:lvl3pPr>
            <a:lvl4pPr marL="4657176" indent="0">
              <a:buNone/>
              <a:defRPr sz="3166"/>
            </a:lvl4pPr>
            <a:lvl5pPr marL="6209563" indent="0">
              <a:buNone/>
              <a:defRPr sz="3166"/>
            </a:lvl5pPr>
            <a:lvl6pPr marL="7761958" indent="0">
              <a:buNone/>
              <a:defRPr sz="3166"/>
            </a:lvl6pPr>
            <a:lvl7pPr marL="9314345" indent="0">
              <a:buNone/>
              <a:defRPr sz="3166"/>
            </a:lvl7pPr>
            <a:lvl8pPr marL="10866743" indent="0">
              <a:buNone/>
              <a:defRPr sz="3166"/>
            </a:lvl8pPr>
            <a:lvl9pPr marL="1241912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68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22541"/>
      </p:ext>
    </p:extLst>
  </p:cSld>
  <p:clrMapOvr>
    <a:masterClrMapping/>
  </p:clrMapOvr>
  <p:transition/>
</p:sldLayout>
</file>

<file path=ppt/slideLayouts/slideLayout1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95291" indent="0">
              <a:buNone/>
              <a:defRPr sz="7499" b="1"/>
            </a:lvl2pPr>
            <a:lvl3pPr marL="3390603" indent="0">
              <a:buNone/>
              <a:defRPr sz="6916" b="1"/>
            </a:lvl3pPr>
            <a:lvl4pPr marL="5085894" indent="0">
              <a:buNone/>
              <a:defRPr sz="6082" b="1"/>
            </a:lvl4pPr>
            <a:lvl5pPr marL="6781197" indent="0">
              <a:buNone/>
              <a:defRPr sz="6082" b="1"/>
            </a:lvl5pPr>
            <a:lvl6pPr marL="8476492" indent="0">
              <a:buNone/>
              <a:defRPr sz="6082" b="1"/>
            </a:lvl6pPr>
            <a:lvl7pPr marL="10171808" indent="0">
              <a:buNone/>
              <a:defRPr sz="6082" b="1"/>
            </a:lvl7pPr>
            <a:lvl8pPr marL="11867093" indent="0">
              <a:buNone/>
              <a:defRPr sz="6082" b="1"/>
            </a:lvl8pPr>
            <a:lvl9pPr marL="13562392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17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95291" indent="0">
              <a:buNone/>
              <a:defRPr sz="7499" b="1"/>
            </a:lvl2pPr>
            <a:lvl3pPr marL="3390603" indent="0">
              <a:buNone/>
              <a:defRPr sz="6916" b="1"/>
            </a:lvl3pPr>
            <a:lvl4pPr marL="5085894" indent="0">
              <a:buNone/>
              <a:defRPr sz="6082" b="1"/>
            </a:lvl4pPr>
            <a:lvl5pPr marL="6781197" indent="0">
              <a:buNone/>
              <a:defRPr sz="6082" b="1"/>
            </a:lvl5pPr>
            <a:lvl6pPr marL="8476492" indent="0">
              <a:buNone/>
              <a:defRPr sz="6082" b="1"/>
            </a:lvl6pPr>
            <a:lvl7pPr marL="10171808" indent="0">
              <a:buNone/>
              <a:defRPr sz="6082" b="1"/>
            </a:lvl7pPr>
            <a:lvl8pPr marL="11867093" indent="0">
              <a:buNone/>
              <a:defRPr sz="6082" b="1"/>
            </a:lvl8pPr>
            <a:lvl9pPr marL="13562392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17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89569"/>
      </p:ext>
    </p:extLst>
  </p:cSld>
  <p:clrMapOvr>
    <a:masterClrMapping/>
  </p:clrMapOvr>
  <p:transition/>
</p:sldLayout>
</file>

<file path=ppt/slideLayouts/slideLayout1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81457"/>
      </p:ext>
    </p:extLst>
  </p:cSld>
  <p:clrMapOvr>
    <a:masterClrMapping/>
  </p:clrMapOvr>
  <p:transition/>
</p:sldLayout>
</file>

<file path=ppt/slideLayouts/slideLayout1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55736"/>
      </p:ext>
    </p:extLst>
  </p:cSld>
  <p:clrMapOvr>
    <a:masterClrMapping/>
  </p:clrMapOvr>
  <p:transition/>
</p:sldLayout>
</file>

<file path=ppt/slideLayouts/slideLayout1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24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37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24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5291" indent="0">
              <a:buNone/>
              <a:defRPr sz="4583"/>
            </a:lvl2pPr>
            <a:lvl3pPr marL="3390603" indent="0">
              <a:buNone/>
              <a:defRPr sz="3749"/>
            </a:lvl3pPr>
            <a:lvl4pPr marL="5085894" indent="0">
              <a:buNone/>
              <a:defRPr sz="3333"/>
            </a:lvl4pPr>
            <a:lvl5pPr marL="6781197" indent="0">
              <a:buNone/>
              <a:defRPr sz="3333"/>
            </a:lvl5pPr>
            <a:lvl6pPr marL="8476492" indent="0">
              <a:buNone/>
              <a:defRPr sz="3333"/>
            </a:lvl6pPr>
            <a:lvl7pPr marL="10171808" indent="0">
              <a:buNone/>
              <a:defRPr sz="3333"/>
            </a:lvl7pPr>
            <a:lvl8pPr marL="11867093" indent="0">
              <a:buNone/>
              <a:defRPr sz="3333"/>
            </a:lvl8pPr>
            <a:lvl9pPr marL="13562392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04311"/>
      </p:ext>
    </p:extLst>
  </p:cSld>
  <p:clrMapOvr>
    <a:masterClrMapping/>
  </p:clrMapOvr>
  <p:transition/>
</p:sldLayout>
</file>

<file path=ppt/slideLayouts/slideLayout1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695291" indent="0">
              <a:buNone/>
              <a:defRPr sz="10415"/>
            </a:lvl2pPr>
            <a:lvl3pPr marL="3390603" indent="0">
              <a:buNone/>
              <a:defRPr sz="8999"/>
            </a:lvl3pPr>
            <a:lvl4pPr marL="5085894" indent="0">
              <a:buNone/>
              <a:defRPr sz="7499"/>
            </a:lvl4pPr>
            <a:lvl5pPr marL="6781197" indent="0">
              <a:buNone/>
              <a:defRPr sz="7499"/>
            </a:lvl5pPr>
            <a:lvl6pPr marL="8476492" indent="0">
              <a:buNone/>
              <a:defRPr sz="7499"/>
            </a:lvl6pPr>
            <a:lvl7pPr marL="10171808" indent="0">
              <a:buNone/>
              <a:defRPr sz="7499"/>
            </a:lvl7pPr>
            <a:lvl8pPr marL="11867093" indent="0">
              <a:buNone/>
              <a:defRPr sz="7499"/>
            </a:lvl8pPr>
            <a:lvl9pPr marL="13562392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5291" indent="0">
              <a:buNone/>
              <a:defRPr sz="4583"/>
            </a:lvl2pPr>
            <a:lvl3pPr marL="3390603" indent="0">
              <a:buNone/>
              <a:defRPr sz="3749"/>
            </a:lvl3pPr>
            <a:lvl4pPr marL="5085894" indent="0">
              <a:buNone/>
              <a:defRPr sz="3333"/>
            </a:lvl4pPr>
            <a:lvl5pPr marL="6781197" indent="0">
              <a:buNone/>
              <a:defRPr sz="3333"/>
            </a:lvl5pPr>
            <a:lvl6pPr marL="8476492" indent="0">
              <a:buNone/>
              <a:defRPr sz="3333"/>
            </a:lvl6pPr>
            <a:lvl7pPr marL="10171808" indent="0">
              <a:buNone/>
              <a:defRPr sz="3333"/>
            </a:lvl7pPr>
            <a:lvl8pPr marL="11867093" indent="0">
              <a:buNone/>
              <a:defRPr sz="3333"/>
            </a:lvl8pPr>
            <a:lvl9pPr marL="13562392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402735"/>
      </p:ext>
    </p:extLst>
  </p:cSld>
  <p:clrMapOvr>
    <a:masterClrMapping/>
  </p:clrMapOvr>
  <p:transition/>
</p:sldLayout>
</file>

<file path=ppt/slideLayouts/slideLayout1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96631"/>
      </p:ext>
    </p:extLst>
  </p:cSld>
  <p:clrMapOvr>
    <a:masterClrMapping/>
  </p:clrMapOvr>
  <p:transition/>
</p:sldLayout>
</file>

<file path=ppt/slideLayouts/slideLayout1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57545"/>
      </p:ext>
    </p:extLst>
  </p:cSld>
  <p:clrMapOvr>
    <a:masterClrMapping/>
  </p:clrMapOvr>
  <p:transition/>
</p:sldLayout>
</file>

<file path=ppt/slideLayouts/slideLayout1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8978" tIns="169536" rIns="338978" bIns="169536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978" tIns="169536" rIns="338978" bIns="169536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978" tIns="169536" rIns="338978" bIns="169536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6828" tIns="203470" rIns="406828" bIns="20347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51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13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694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446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4829" indent="0">
              <a:buNone/>
              <a:defRPr sz="6916"/>
            </a:lvl2pPr>
            <a:lvl3pPr marL="3389670" indent="0">
              <a:buNone/>
              <a:defRPr sz="6082"/>
            </a:lvl3pPr>
            <a:lvl4pPr marL="5084499" indent="0">
              <a:buNone/>
              <a:defRPr sz="5249"/>
            </a:lvl4pPr>
            <a:lvl5pPr marL="6779328" indent="0">
              <a:buNone/>
              <a:defRPr sz="5249"/>
            </a:lvl5pPr>
            <a:lvl6pPr marL="8474159" indent="0">
              <a:buNone/>
              <a:defRPr sz="5249"/>
            </a:lvl6pPr>
            <a:lvl7pPr marL="10169010" indent="0">
              <a:buNone/>
              <a:defRPr sz="5249"/>
            </a:lvl7pPr>
            <a:lvl8pPr marL="11863826" indent="0">
              <a:buNone/>
              <a:defRPr sz="5249"/>
            </a:lvl8pPr>
            <a:lvl9pPr marL="13558662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03496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68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461334"/>
      </p:ext>
    </p:extLst>
  </p:cSld>
  <p:clrMapOvr>
    <a:masterClrMapping/>
  </p:clrMapOvr>
  <p:transition/>
</p:sldLayout>
</file>

<file path=ppt/slideLayouts/slideLayout1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182113"/>
      </p:ext>
    </p:extLst>
  </p:cSld>
  <p:clrMapOvr>
    <a:masterClrMapping/>
  </p:clrMapOvr>
  <p:transition/>
</p:sldLayout>
</file>

<file path=ppt/slideLayouts/slideLayout1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94829" indent="0">
              <a:buNone/>
              <a:defRPr sz="7499" b="1"/>
            </a:lvl2pPr>
            <a:lvl3pPr marL="3389670" indent="0">
              <a:buNone/>
              <a:defRPr sz="6916" b="1"/>
            </a:lvl3pPr>
            <a:lvl4pPr marL="5084499" indent="0">
              <a:buNone/>
              <a:defRPr sz="6082" b="1"/>
            </a:lvl4pPr>
            <a:lvl5pPr marL="6779328" indent="0">
              <a:buNone/>
              <a:defRPr sz="6082" b="1"/>
            </a:lvl5pPr>
            <a:lvl6pPr marL="8474159" indent="0">
              <a:buNone/>
              <a:defRPr sz="6082" b="1"/>
            </a:lvl6pPr>
            <a:lvl7pPr marL="10169010" indent="0">
              <a:buNone/>
              <a:defRPr sz="6082" b="1"/>
            </a:lvl7pPr>
            <a:lvl8pPr marL="11863826" indent="0">
              <a:buNone/>
              <a:defRPr sz="6082" b="1"/>
            </a:lvl8pPr>
            <a:lvl9pPr marL="13558662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24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94829" indent="0">
              <a:buNone/>
              <a:defRPr sz="7499" b="1"/>
            </a:lvl2pPr>
            <a:lvl3pPr marL="3389670" indent="0">
              <a:buNone/>
              <a:defRPr sz="6916" b="1"/>
            </a:lvl3pPr>
            <a:lvl4pPr marL="5084499" indent="0">
              <a:buNone/>
              <a:defRPr sz="6082" b="1"/>
            </a:lvl4pPr>
            <a:lvl5pPr marL="6779328" indent="0">
              <a:buNone/>
              <a:defRPr sz="6082" b="1"/>
            </a:lvl5pPr>
            <a:lvl6pPr marL="8474159" indent="0">
              <a:buNone/>
              <a:defRPr sz="6082" b="1"/>
            </a:lvl6pPr>
            <a:lvl7pPr marL="10169010" indent="0">
              <a:buNone/>
              <a:defRPr sz="6082" b="1"/>
            </a:lvl7pPr>
            <a:lvl8pPr marL="11863826" indent="0">
              <a:buNone/>
              <a:defRPr sz="6082" b="1"/>
            </a:lvl8pPr>
            <a:lvl9pPr marL="13558662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24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898551"/>
      </p:ext>
    </p:extLst>
  </p:cSld>
  <p:clrMapOvr>
    <a:masterClrMapping/>
  </p:clrMapOvr>
  <p:transition/>
</p:sldLayout>
</file>

<file path=ppt/slideLayouts/slideLayout1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42371"/>
      </p:ext>
    </p:extLst>
  </p:cSld>
  <p:clrMapOvr>
    <a:masterClrMapping/>
  </p:clrMapOvr>
  <p:transition/>
</p:sldLayout>
</file>

<file path=ppt/slideLayouts/slideLayout1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77200"/>
      </p:ext>
    </p:extLst>
  </p:cSld>
  <p:clrMapOvr>
    <a:masterClrMapping/>
  </p:clrMapOvr>
  <p:transition/>
</p:sldLayout>
</file>

<file path=ppt/slideLayouts/slideLayout1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26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44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26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4829" indent="0">
              <a:buNone/>
              <a:defRPr sz="4583"/>
            </a:lvl2pPr>
            <a:lvl3pPr marL="3389670" indent="0">
              <a:buNone/>
              <a:defRPr sz="3749"/>
            </a:lvl3pPr>
            <a:lvl4pPr marL="5084499" indent="0">
              <a:buNone/>
              <a:defRPr sz="3333"/>
            </a:lvl4pPr>
            <a:lvl5pPr marL="6779328" indent="0">
              <a:buNone/>
              <a:defRPr sz="3333"/>
            </a:lvl5pPr>
            <a:lvl6pPr marL="8474159" indent="0">
              <a:buNone/>
              <a:defRPr sz="3333"/>
            </a:lvl6pPr>
            <a:lvl7pPr marL="10169010" indent="0">
              <a:buNone/>
              <a:defRPr sz="3333"/>
            </a:lvl7pPr>
            <a:lvl8pPr marL="11863826" indent="0">
              <a:buNone/>
              <a:defRPr sz="3333"/>
            </a:lvl8pPr>
            <a:lvl9pPr marL="13558662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12684"/>
      </p:ext>
    </p:extLst>
  </p:cSld>
  <p:clrMapOvr>
    <a:masterClrMapping/>
  </p:clrMapOvr>
  <p:transition/>
</p:sldLayout>
</file>

<file path=ppt/slideLayouts/slideLayout12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694829" indent="0">
              <a:buNone/>
              <a:defRPr sz="10415"/>
            </a:lvl2pPr>
            <a:lvl3pPr marL="3389670" indent="0">
              <a:buNone/>
              <a:defRPr sz="8999"/>
            </a:lvl3pPr>
            <a:lvl4pPr marL="5084499" indent="0">
              <a:buNone/>
              <a:defRPr sz="7499"/>
            </a:lvl4pPr>
            <a:lvl5pPr marL="6779328" indent="0">
              <a:buNone/>
              <a:defRPr sz="7499"/>
            </a:lvl5pPr>
            <a:lvl6pPr marL="8474159" indent="0">
              <a:buNone/>
              <a:defRPr sz="7499"/>
            </a:lvl6pPr>
            <a:lvl7pPr marL="10169010" indent="0">
              <a:buNone/>
              <a:defRPr sz="7499"/>
            </a:lvl7pPr>
            <a:lvl8pPr marL="11863826" indent="0">
              <a:buNone/>
              <a:defRPr sz="7499"/>
            </a:lvl8pPr>
            <a:lvl9pPr marL="13558662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4829" indent="0">
              <a:buNone/>
              <a:defRPr sz="4583"/>
            </a:lvl2pPr>
            <a:lvl3pPr marL="3389670" indent="0">
              <a:buNone/>
              <a:defRPr sz="3749"/>
            </a:lvl3pPr>
            <a:lvl4pPr marL="5084499" indent="0">
              <a:buNone/>
              <a:defRPr sz="3333"/>
            </a:lvl4pPr>
            <a:lvl5pPr marL="6779328" indent="0">
              <a:buNone/>
              <a:defRPr sz="3333"/>
            </a:lvl5pPr>
            <a:lvl6pPr marL="8474159" indent="0">
              <a:buNone/>
              <a:defRPr sz="3333"/>
            </a:lvl6pPr>
            <a:lvl7pPr marL="10169010" indent="0">
              <a:buNone/>
              <a:defRPr sz="3333"/>
            </a:lvl7pPr>
            <a:lvl8pPr marL="11863826" indent="0">
              <a:buNone/>
              <a:defRPr sz="3333"/>
            </a:lvl8pPr>
            <a:lvl9pPr marL="13558662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81529"/>
      </p:ext>
    </p:extLst>
  </p:cSld>
  <p:clrMapOvr>
    <a:masterClrMapping/>
  </p:clrMapOvr>
  <p:transition/>
</p:sldLayout>
</file>

<file path=ppt/slideLayouts/slideLayout1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11036"/>
      </p:ext>
    </p:extLst>
  </p:cSld>
  <p:clrMapOvr>
    <a:masterClrMapping/>
  </p:clrMapOvr>
  <p:transition/>
</p:sldLayout>
</file>

<file path=ppt/slideLayouts/slideLayout1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1348"/>
      </p:ext>
    </p:extLst>
  </p:cSld>
  <p:clrMapOvr>
    <a:masterClrMapping/>
  </p:clrMapOvr>
  <p:transition/>
</p:sldLayout>
</file>

<file path=ppt/slideLayouts/slideLayout1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8884" tIns="169490" rIns="338884" bIns="169490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884" tIns="169490" rIns="338884" bIns="169490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884" tIns="169490" rIns="338884" bIns="169490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6715" tIns="203415" rIns="406715" bIns="20341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78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340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68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74130"/>
      </p:ext>
    </p:extLst>
  </p:cSld>
  <p:clrMapOvr>
    <a:masterClrMapping/>
  </p:clrMapOvr>
  <p:transition/>
</p:sldLayout>
</file>

<file path=ppt/slideLayouts/slideLayout12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695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448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4362" indent="0">
              <a:buNone/>
              <a:defRPr sz="6916"/>
            </a:lvl2pPr>
            <a:lvl3pPr marL="3388737" indent="0">
              <a:buNone/>
              <a:defRPr sz="6082"/>
            </a:lvl3pPr>
            <a:lvl4pPr marL="5083099" indent="0">
              <a:buNone/>
              <a:defRPr sz="5249"/>
            </a:lvl4pPr>
            <a:lvl5pPr marL="6777465" indent="0">
              <a:buNone/>
              <a:defRPr sz="5249"/>
            </a:lvl5pPr>
            <a:lvl6pPr marL="8471828" indent="0">
              <a:buNone/>
              <a:defRPr sz="5249"/>
            </a:lvl6pPr>
            <a:lvl7pPr marL="10166213" indent="0">
              <a:buNone/>
              <a:defRPr sz="5249"/>
            </a:lvl7pPr>
            <a:lvl8pPr marL="11860565" indent="0">
              <a:buNone/>
              <a:defRPr sz="5249"/>
            </a:lvl8pPr>
            <a:lvl9pPr marL="13554931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38997"/>
      </p:ext>
    </p:extLst>
  </p:cSld>
  <p:clrMapOvr>
    <a:masterClrMapping/>
  </p:clrMapOvr>
  <p:transition/>
</p:sldLayout>
</file>

<file path=ppt/slideLayouts/slideLayout1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16500"/>
      </p:ext>
    </p:extLst>
  </p:cSld>
  <p:clrMapOvr>
    <a:masterClrMapping/>
  </p:clrMapOvr>
  <p:transition/>
</p:sldLayout>
</file>

<file path=ppt/slideLayouts/slideLayout1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94362" indent="0">
              <a:buNone/>
              <a:defRPr sz="7499" b="1"/>
            </a:lvl2pPr>
            <a:lvl3pPr marL="3388737" indent="0">
              <a:buNone/>
              <a:defRPr sz="6916" b="1"/>
            </a:lvl3pPr>
            <a:lvl4pPr marL="5083099" indent="0">
              <a:buNone/>
              <a:defRPr sz="6082" b="1"/>
            </a:lvl4pPr>
            <a:lvl5pPr marL="6777465" indent="0">
              <a:buNone/>
              <a:defRPr sz="6082" b="1"/>
            </a:lvl5pPr>
            <a:lvl6pPr marL="8471828" indent="0">
              <a:buNone/>
              <a:defRPr sz="6082" b="1"/>
            </a:lvl6pPr>
            <a:lvl7pPr marL="10166213" indent="0">
              <a:buNone/>
              <a:defRPr sz="6082" b="1"/>
            </a:lvl7pPr>
            <a:lvl8pPr marL="11860565" indent="0">
              <a:buNone/>
              <a:defRPr sz="6082" b="1"/>
            </a:lvl8pPr>
            <a:lvl9pPr marL="13554931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28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94362" indent="0">
              <a:buNone/>
              <a:defRPr sz="7499" b="1"/>
            </a:lvl2pPr>
            <a:lvl3pPr marL="3388737" indent="0">
              <a:buNone/>
              <a:defRPr sz="6916" b="1"/>
            </a:lvl3pPr>
            <a:lvl4pPr marL="5083099" indent="0">
              <a:buNone/>
              <a:defRPr sz="6082" b="1"/>
            </a:lvl4pPr>
            <a:lvl5pPr marL="6777465" indent="0">
              <a:buNone/>
              <a:defRPr sz="6082" b="1"/>
            </a:lvl5pPr>
            <a:lvl6pPr marL="8471828" indent="0">
              <a:buNone/>
              <a:defRPr sz="6082" b="1"/>
            </a:lvl6pPr>
            <a:lvl7pPr marL="10166213" indent="0">
              <a:buNone/>
              <a:defRPr sz="6082" b="1"/>
            </a:lvl7pPr>
            <a:lvl8pPr marL="11860565" indent="0">
              <a:buNone/>
              <a:defRPr sz="6082" b="1"/>
            </a:lvl8pPr>
            <a:lvl9pPr marL="13554931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28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53931"/>
      </p:ext>
    </p:extLst>
  </p:cSld>
  <p:clrMapOvr>
    <a:masterClrMapping/>
  </p:clrMapOvr>
  <p:transition/>
</p:sldLayout>
</file>

<file path=ppt/slideLayouts/slideLayout1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975857"/>
      </p:ext>
    </p:extLst>
  </p:cSld>
  <p:clrMapOvr>
    <a:masterClrMapping/>
  </p:clrMapOvr>
  <p:transition/>
</p:sldLayout>
</file>

<file path=ppt/slideLayouts/slideLayout1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52894"/>
      </p:ext>
    </p:extLst>
  </p:cSld>
  <p:clrMapOvr>
    <a:masterClrMapping/>
  </p:clrMapOvr>
  <p:transition/>
</p:sldLayout>
</file>

<file path=ppt/slideLayouts/slideLayout1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31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55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31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4362" indent="0">
              <a:buNone/>
              <a:defRPr sz="4583"/>
            </a:lvl2pPr>
            <a:lvl3pPr marL="3388737" indent="0">
              <a:buNone/>
              <a:defRPr sz="3749"/>
            </a:lvl3pPr>
            <a:lvl4pPr marL="5083099" indent="0">
              <a:buNone/>
              <a:defRPr sz="3333"/>
            </a:lvl4pPr>
            <a:lvl5pPr marL="6777465" indent="0">
              <a:buNone/>
              <a:defRPr sz="3333"/>
            </a:lvl5pPr>
            <a:lvl6pPr marL="8471828" indent="0">
              <a:buNone/>
              <a:defRPr sz="3333"/>
            </a:lvl6pPr>
            <a:lvl7pPr marL="10166213" indent="0">
              <a:buNone/>
              <a:defRPr sz="3333"/>
            </a:lvl7pPr>
            <a:lvl8pPr marL="11860565" indent="0">
              <a:buNone/>
              <a:defRPr sz="3333"/>
            </a:lvl8pPr>
            <a:lvl9pPr marL="13554931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58912"/>
      </p:ext>
    </p:extLst>
  </p:cSld>
  <p:clrMapOvr>
    <a:masterClrMapping/>
  </p:clrMapOvr>
  <p:transition/>
</p:sldLayout>
</file>

<file path=ppt/slideLayouts/slideLayout12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694362" indent="0">
              <a:buNone/>
              <a:defRPr sz="10415"/>
            </a:lvl2pPr>
            <a:lvl3pPr marL="3388737" indent="0">
              <a:buNone/>
              <a:defRPr sz="8999"/>
            </a:lvl3pPr>
            <a:lvl4pPr marL="5083099" indent="0">
              <a:buNone/>
              <a:defRPr sz="7499"/>
            </a:lvl4pPr>
            <a:lvl5pPr marL="6777465" indent="0">
              <a:buNone/>
              <a:defRPr sz="7499"/>
            </a:lvl5pPr>
            <a:lvl6pPr marL="8471828" indent="0">
              <a:buNone/>
              <a:defRPr sz="7499"/>
            </a:lvl6pPr>
            <a:lvl7pPr marL="10166213" indent="0">
              <a:buNone/>
              <a:defRPr sz="7499"/>
            </a:lvl7pPr>
            <a:lvl8pPr marL="11860565" indent="0">
              <a:buNone/>
              <a:defRPr sz="7499"/>
            </a:lvl8pPr>
            <a:lvl9pPr marL="13554931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4362" indent="0">
              <a:buNone/>
              <a:defRPr sz="4583"/>
            </a:lvl2pPr>
            <a:lvl3pPr marL="3388737" indent="0">
              <a:buNone/>
              <a:defRPr sz="3749"/>
            </a:lvl3pPr>
            <a:lvl4pPr marL="5083099" indent="0">
              <a:buNone/>
              <a:defRPr sz="3333"/>
            </a:lvl4pPr>
            <a:lvl5pPr marL="6777465" indent="0">
              <a:buNone/>
              <a:defRPr sz="3333"/>
            </a:lvl5pPr>
            <a:lvl6pPr marL="8471828" indent="0">
              <a:buNone/>
              <a:defRPr sz="3333"/>
            </a:lvl6pPr>
            <a:lvl7pPr marL="10166213" indent="0">
              <a:buNone/>
              <a:defRPr sz="3333"/>
            </a:lvl7pPr>
            <a:lvl8pPr marL="11860565" indent="0">
              <a:buNone/>
              <a:defRPr sz="3333"/>
            </a:lvl8pPr>
            <a:lvl9pPr marL="13554931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80220"/>
      </p:ext>
    </p:extLst>
  </p:cSld>
  <p:clrMapOvr>
    <a:masterClrMapping/>
  </p:clrMapOvr>
  <p:transition/>
</p:sldLayout>
</file>

<file path=ppt/slideLayouts/slideLayout1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77107"/>
      </p:ext>
    </p:extLst>
  </p:cSld>
  <p:clrMapOvr>
    <a:masterClrMapping/>
  </p:clrMapOvr>
  <p:transition/>
</p:sldLayout>
</file>

<file path=ppt/slideLayouts/slideLayout1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13713"/>
      </p:ext>
    </p:extLst>
  </p:cSld>
  <p:clrMapOvr>
    <a:masterClrMapping/>
  </p:clrMapOvr>
  <p:transition/>
</p:sldLayout>
</file>

<file path=ppt/slideLayouts/slideLayout1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38791" tIns="169447" rIns="338791" bIns="169447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916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338791" tIns="169447" rIns="338791" bIns="169447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916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338791" tIns="169447" rIns="338791" bIns="169447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916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6603" tIns="203363" rIns="406603" bIns="203363" numCol="1" anchor="b" anchorCtr="0" compatLnSpc="1">
            <a:prstTxWarp prst="textNoShape">
              <a:avLst/>
            </a:prstTxWarp>
          </a:bodyPr>
          <a:lstStyle>
            <a:lvl1pPr>
              <a:defRPr sz="4583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 smtClean="0"/>
            </a:lvl1pPr>
          </a:lstStyle>
          <a:p>
            <a:pPr>
              <a:defRPr/>
            </a:pPr>
            <a:fld id="{9FB45B89-AB63-004A-9B1A-E0C3D2F13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68446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10428" tIns="155196" rIns="310428" bIns="155196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428" tIns="155196" rIns="310428" bIns="155196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428" tIns="155196" rIns="310428" bIns="155196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2563" tIns="186260" rIns="372563" bIns="186260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60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" y="5236369"/>
            <a:ext cx="27123390" cy="27263441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86FF2-CC60-CB43-AE88-3EA463621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04732"/>
      </p:ext>
    </p:extLst>
  </p:cSld>
  <p:clrMapOvr>
    <a:masterClrMapping/>
  </p:clrMapOvr>
  <p:transition/>
</p:sldLayout>
</file>

<file path=ppt/slideLayouts/slideLayout12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707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455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3898" indent="0">
              <a:buNone/>
              <a:defRPr sz="6916"/>
            </a:lvl2pPr>
            <a:lvl3pPr marL="3387802" indent="0">
              <a:buNone/>
              <a:defRPr sz="6082"/>
            </a:lvl3pPr>
            <a:lvl4pPr marL="5081702" indent="0">
              <a:buNone/>
              <a:defRPr sz="5249"/>
            </a:lvl4pPr>
            <a:lvl5pPr marL="6775603" indent="0">
              <a:buNone/>
              <a:defRPr sz="5249"/>
            </a:lvl5pPr>
            <a:lvl6pPr marL="8469497" indent="0">
              <a:buNone/>
              <a:defRPr sz="5249"/>
            </a:lvl6pPr>
            <a:lvl7pPr marL="10163418" indent="0">
              <a:buNone/>
              <a:defRPr sz="5249"/>
            </a:lvl7pPr>
            <a:lvl8pPr marL="11857303" indent="0">
              <a:buNone/>
              <a:defRPr sz="5249"/>
            </a:lvl8pPr>
            <a:lvl9pPr marL="13551205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B67D9-EDEC-A741-9DF5-EF32C3580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26683"/>
      </p:ext>
    </p:extLst>
  </p:cSld>
  <p:clrMapOvr>
    <a:masterClrMapping/>
  </p:clrMapOvr>
  <p:transition/>
</p:sldLayout>
</file>

<file path=ppt/slideLayouts/slideLayout1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BCFC6-A067-DE42-860E-A89FDCFE5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76309"/>
      </p:ext>
    </p:extLst>
  </p:cSld>
  <p:clrMapOvr>
    <a:masterClrMapping/>
  </p:clrMapOvr>
  <p:transition/>
</p:sldLayout>
</file>

<file path=ppt/slideLayouts/slideLayout1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93898" indent="0">
              <a:buNone/>
              <a:defRPr sz="7499" b="1"/>
            </a:lvl2pPr>
            <a:lvl3pPr marL="3387802" indent="0">
              <a:buNone/>
              <a:defRPr sz="6916" b="1"/>
            </a:lvl3pPr>
            <a:lvl4pPr marL="5081702" indent="0">
              <a:buNone/>
              <a:defRPr sz="6082" b="1"/>
            </a:lvl4pPr>
            <a:lvl5pPr marL="6775603" indent="0">
              <a:buNone/>
              <a:defRPr sz="6082" b="1"/>
            </a:lvl5pPr>
            <a:lvl6pPr marL="8469497" indent="0">
              <a:buNone/>
              <a:defRPr sz="6082" b="1"/>
            </a:lvl6pPr>
            <a:lvl7pPr marL="10163418" indent="0">
              <a:buNone/>
              <a:defRPr sz="6082" b="1"/>
            </a:lvl7pPr>
            <a:lvl8pPr marL="11857303" indent="0">
              <a:buNone/>
              <a:defRPr sz="6082" b="1"/>
            </a:lvl8pPr>
            <a:lvl9pPr marL="13551205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36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93898" indent="0">
              <a:buNone/>
              <a:defRPr sz="7499" b="1"/>
            </a:lvl2pPr>
            <a:lvl3pPr marL="3387802" indent="0">
              <a:buNone/>
              <a:defRPr sz="6916" b="1"/>
            </a:lvl3pPr>
            <a:lvl4pPr marL="5081702" indent="0">
              <a:buNone/>
              <a:defRPr sz="6082" b="1"/>
            </a:lvl4pPr>
            <a:lvl5pPr marL="6775603" indent="0">
              <a:buNone/>
              <a:defRPr sz="6082" b="1"/>
            </a:lvl5pPr>
            <a:lvl6pPr marL="8469497" indent="0">
              <a:buNone/>
              <a:defRPr sz="6082" b="1"/>
            </a:lvl6pPr>
            <a:lvl7pPr marL="10163418" indent="0">
              <a:buNone/>
              <a:defRPr sz="6082" b="1"/>
            </a:lvl7pPr>
            <a:lvl8pPr marL="11857303" indent="0">
              <a:buNone/>
              <a:defRPr sz="6082" b="1"/>
            </a:lvl8pPr>
            <a:lvl9pPr marL="13551205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36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23650-6670-2E4B-9173-7024E0677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83293"/>
      </p:ext>
    </p:extLst>
  </p:cSld>
  <p:clrMapOvr>
    <a:masterClrMapping/>
  </p:clrMapOvr>
  <p:transition/>
</p:sldLayout>
</file>

<file path=ppt/slideLayouts/slideLayout1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B2A2B-D58C-424B-8C52-1450A618C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7002"/>
      </p:ext>
    </p:extLst>
  </p:cSld>
  <p:clrMapOvr>
    <a:masterClrMapping/>
  </p:clrMapOvr>
  <p:transition/>
</p:sldLayout>
</file>

<file path=ppt/slideLayouts/slideLayout1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E46E6-5633-1B44-A976-C771A1908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18520"/>
      </p:ext>
    </p:extLst>
  </p:cSld>
  <p:clrMapOvr>
    <a:masterClrMapping/>
  </p:clrMapOvr>
  <p:transition/>
</p:sldLayout>
</file>

<file path=ppt/slideLayouts/slideLayout1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34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68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34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3898" indent="0">
              <a:buNone/>
              <a:defRPr sz="4583"/>
            </a:lvl2pPr>
            <a:lvl3pPr marL="3387802" indent="0">
              <a:buNone/>
              <a:defRPr sz="3749"/>
            </a:lvl3pPr>
            <a:lvl4pPr marL="5081702" indent="0">
              <a:buNone/>
              <a:defRPr sz="3333"/>
            </a:lvl4pPr>
            <a:lvl5pPr marL="6775603" indent="0">
              <a:buNone/>
              <a:defRPr sz="3333"/>
            </a:lvl5pPr>
            <a:lvl6pPr marL="8469497" indent="0">
              <a:buNone/>
              <a:defRPr sz="3333"/>
            </a:lvl6pPr>
            <a:lvl7pPr marL="10163418" indent="0">
              <a:buNone/>
              <a:defRPr sz="3333"/>
            </a:lvl7pPr>
            <a:lvl8pPr marL="11857303" indent="0">
              <a:buNone/>
              <a:defRPr sz="3333"/>
            </a:lvl8pPr>
            <a:lvl9pPr marL="13551205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86F1B-3148-F148-9013-DC5732F60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25494"/>
      </p:ext>
    </p:extLst>
  </p:cSld>
  <p:clrMapOvr>
    <a:masterClrMapping/>
  </p:clrMapOvr>
  <p:transition/>
</p:sldLayout>
</file>

<file path=ppt/slideLayouts/slideLayout12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693898" indent="0">
              <a:buNone/>
              <a:defRPr sz="10415"/>
            </a:lvl2pPr>
            <a:lvl3pPr marL="3387802" indent="0">
              <a:buNone/>
              <a:defRPr sz="8999"/>
            </a:lvl3pPr>
            <a:lvl4pPr marL="5081702" indent="0">
              <a:buNone/>
              <a:defRPr sz="7499"/>
            </a:lvl4pPr>
            <a:lvl5pPr marL="6775603" indent="0">
              <a:buNone/>
              <a:defRPr sz="7499"/>
            </a:lvl5pPr>
            <a:lvl6pPr marL="8469497" indent="0">
              <a:buNone/>
              <a:defRPr sz="7499"/>
            </a:lvl6pPr>
            <a:lvl7pPr marL="10163418" indent="0">
              <a:buNone/>
              <a:defRPr sz="7499"/>
            </a:lvl7pPr>
            <a:lvl8pPr marL="11857303" indent="0">
              <a:buNone/>
              <a:defRPr sz="7499"/>
            </a:lvl8pPr>
            <a:lvl9pPr marL="13551205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3898" indent="0">
              <a:buNone/>
              <a:defRPr sz="4583"/>
            </a:lvl2pPr>
            <a:lvl3pPr marL="3387802" indent="0">
              <a:buNone/>
              <a:defRPr sz="3749"/>
            </a:lvl3pPr>
            <a:lvl4pPr marL="5081702" indent="0">
              <a:buNone/>
              <a:defRPr sz="3333"/>
            </a:lvl4pPr>
            <a:lvl5pPr marL="6775603" indent="0">
              <a:buNone/>
              <a:defRPr sz="3333"/>
            </a:lvl5pPr>
            <a:lvl6pPr marL="8469497" indent="0">
              <a:buNone/>
              <a:defRPr sz="3333"/>
            </a:lvl6pPr>
            <a:lvl7pPr marL="10163418" indent="0">
              <a:buNone/>
              <a:defRPr sz="3333"/>
            </a:lvl7pPr>
            <a:lvl8pPr marL="11857303" indent="0">
              <a:buNone/>
              <a:defRPr sz="3333"/>
            </a:lvl8pPr>
            <a:lvl9pPr marL="13551205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40FF2-2A47-D34E-800A-BBFD5AFD8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61885"/>
      </p:ext>
    </p:extLst>
  </p:cSld>
  <p:clrMapOvr>
    <a:masterClrMapping/>
  </p:clrMapOvr>
  <p:transition/>
</p:sldLayout>
</file>

<file path=ppt/slideLayouts/slideLayout1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10C54-8025-3243-9501-A3ADC0E8E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18256"/>
      </p:ext>
    </p:extLst>
  </p:cSld>
  <p:clrMapOvr>
    <a:masterClrMapping/>
  </p:clrMapOvr>
  <p:transition/>
</p:sldLayout>
</file>

<file path=ppt/slideLayouts/slideLayout1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B42F1-5ED6-294A-9030-184DABF84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40382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010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7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標題，美工圖案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799996"/>
            <a:ext cx="27123390" cy="5599958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noProof="0" smtClean="0"/>
              <a:t>Click icon to add clip art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6BCC2-B275-B743-80E7-C5A7F3F4E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56399"/>
      </p:ext>
    </p:extLst>
  </p:cSld>
  <p:clrMapOvr>
    <a:masterClrMapping/>
  </p:clrMapOvr>
  <p:transition/>
</p:sldLayout>
</file>

<file path=ppt/slideLayouts/slideLayout1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5" y="11184036"/>
            <a:ext cx="24483061" cy="7716611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5" y="20399852"/>
            <a:ext cx="20162521" cy="91999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93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86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8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773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46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160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854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547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318"/>
            <a:ext cx="6720840" cy="1683321"/>
          </a:xfrm>
          <a:prstGeom prst="rect">
            <a:avLst/>
          </a:prstGeom>
        </p:spPr>
        <p:txBody>
          <a:bodyPr lIns="406490" tIns="203308" rIns="406490" bIns="20330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0430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318"/>
            <a:ext cx="6720840" cy="1683321"/>
          </a:xfrm>
          <a:prstGeom prst="rect">
            <a:avLst/>
          </a:prstGeom>
        </p:spPr>
        <p:txBody>
          <a:bodyPr lIns="406490" tIns="203308" rIns="406490" bIns="20330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803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723"/>
            <a:ext cx="24483061" cy="7149947"/>
          </a:xfrm>
        </p:spPr>
        <p:txBody>
          <a:bodyPr anchor="t"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463"/>
            <a:ext cx="24483061" cy="7874938"/>
          </a:xfrm>
        </p:spPr>
        <p:txBody>
          <a:bodyPr anchor="b"/>
          <a:lstStyle>
            <a:lvl1pPr marL="0" indent="0">
              <a:buNone/>
              <a:defRPr sz="7499">
                <a:solidFill>
                  <a:schemeClr val="tx1">
                    <a:tint val="75000"/>
                  </a:schemeClr>
                </a:solidFill>
              </a:defRPr>
            </a:lvl1pPr>
            <a:lvl2pPr marL="1693433" indent="0">
              <a:buNone/>
              <a:defRPr sz="6916">
                <a:solidFill>
                  <a:schemeClr val="tx1">
                    <a:tint val="75000"/>
                  </a:schemeClr>
                </a:solidFill>
              </a:defRPr>
            </a:lvl2pPr>
            <a:lvl3pPr marL="3386869" indent="0">
              <a:buNone/>
              <a:defRPr sz="6082">
                <a:solidFill>
                  <a:schemeClr val="tx1">
                    <a:tint val="75000"/>
                  </a:schemeClr>
                </a:solidFill>
              </a:defRPr>
            </a:lvl3pPr>
            <a:lvl4pPr marL="5080302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4pPr>
            <a:lvl5pPr marL="6773739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5pPr>
            <a:lvl6pPr marL="8467168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6pPr>
            <a:lvl7pPr marL="10160620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7pPr>
            <a:lvl8pPr marL="11854041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8pPr>
            <a:lvl9pPr marL="13547478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318"/>
            <a:ext cx="6720840" cy="1683321"/>
          </a:xfrm>
          <a:prstGeom prst="rect">
            <a:avLst/>
          </a:prstGeom>
        </p:spPr>
        <p:txBody>
          <a:bodyPr lIns="406490" tIns="203308" rIns="406490" bIns="20330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387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3" y="8400208"/>
            <a:ext cx="12721589" cy="23758164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7" y="8400208"/>
            <a:ext cx="12721589" cy="23758164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318"/>
            <a:ext cx="6720840" cy="1683321"/>
          </a:xfrm>
          <a:prstGeom prst="rect">
            <a:avLst/>
          </a:prstGeom>
        </p:spPr>
        <p:txBody>
          <a:bodyPr lIns="406490" tIns="203308" rIns="406490" bIns="20330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520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93433" indent="0">
              <a:buNone/>
              <a:defRPr sz="7499" b="1"/>
            </a:lvl2pPr>
            <a:lvl3pPr marL="3386869" indent="0">
              <a:buNone/>
              <a:defRPr sz="6916" b="1"/>
            </a:lvl3pPr>
            <a:lvl4pPr marL="5080302" indent="0">
              <a:buNone/>
              <a:defRPr sz="6082" b="1"/>
            </a:lvl4pPr>
            <a:lvl5pPr marL="6773739" indent="0">
              <a:buNone/>
              <a:defRPr sz="6082" b="1"/>
            </a:lvl5pPr>
            <a:lvl6pPr marL="8467168" indent="0">
              <a:buNone/>
              <a:defRPr sz="6082" b="1"/>
            </a:lvl6pPr>
            <a:lvl7pPr marL="10160620" indent="0">
              <a:buNone/>
              <a:defRPr sz="6082" b="1"/>
            </a:lvl7pPr>
            <a:lvl8pPr marL="11854041" indent="0">
              <a:buNone/>
              <a:defRPr sz="6082" b="1"/>
            </a:lvl8pPr>
            <a:lvl9pPr marL="13547478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42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93433" indent="0">
              <a:buNone/>
              <a:defRPr sz="7499" b="1"/>
            </a:lvl2pPr>
            <a:lvl3pPr marL="3386869" indent="0">
              <a:buNone/>
              <a:defRPr sz="6916" b="1"/>
            </a:lvl3pPr>
            <a:lvl4pPr marL="5080302" indent="0">
              <a:buNone/>
              <a:defRPr sz="6082" b="1"/>
            </a:lvl4pPr>
            <a:lvl5pPr marL="6773739" indent="0">
              <a:buNone/>
              <a:defRPr sz="6082" b="1"/>
            </a:lvl5pPr>
            <a:lvl6pPr marL="8467168" indent="0">
              <a:buNone/>
              <a:defRPr sz="6082" b="1"/>
            </a:lvl6pPr>
            <a:lvl7pPr marL="10160620" indent="0">
              <a:buNone/>
              <a:defRPr sz="6082" b="1"/>
            </a:lvl7pPr>
            <a:lvl8pPr marL="11854041" indent="0">
              <a:buNone/>
              <a:defRPr sz="6082" b="1"/>
            </a:lvl8pPr>
            <a:lvl9pPr marL="13547478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42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642580" y="33600318"/>
            <a:ext cx="6720840" cy="1683321"/>
          </a:xfrm>
          <a:prstGeom prst="rect">
            <a:avLst/>
          </a:prstGeom>
        </p:spPr>
        <p:txBody>
          <a:bodyPr lIns="406490" tIns="203308" rIns="406490" bIns="20330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987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642580" y="33600318"/>
            <a:ext cx="6720840" cy="1683321"/>
          </a:xfrm>
          <a:prstGeom prst="rect">
            <a:avLst/>
          </a:prstGeom>
        </p:spPr>
        <p:txBody>
          <a:bodyPr lIns="406490" tIns="203308" rIns="406490" bIns="20330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7355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642580" y="33600318"/>
            <a:ext cx="6720840" cy="1683321"/>
          </a:xfrm>
          <a:prstGeom prst="rect">
            <a:avLst/>
          </a:prstGeom>
        </p:spPr>
        <p:txBody>
          <a:bodyPr lIns="406490" tIns="203308" rIns="406490" bIns="20330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3486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36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75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36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3433" indent="0">
              <a:buNone/>
              <a:defRPr sz="4583"/>
            </a:lvl2pPr>
            <a:lvl3pPr marL="3386869" indent="0">
              <a:buNone/>
              <a:defRPr sz="3749"/>
            </a:lvl3pPr>
            <a:lvl4pPr marL="5080302" indent="0">
              <a:buNone/>
              <a:defRPr sz="3333"/>
            </a:lvl4pPr>
            <a:lvl5pPr marL="6773739" indent="0">
              <a:buNone/>
              <a:defRPr sz="3333"/>
            </a:lvl5pPr>
            <a:lvl6pPr marL="8467168" indent="0">
              <a:buNone/>
              <a:defRPr sz="3333"/>
            </a:lvl6pPr>
            <a:lvl7pPr marL="10160620" indent="0">
              <a:buNone/>
              <a:defRPr sz="3333"/>
            </a:lvl7pPr>
            <a:lvl8pPr marL="11854041" indent="0">
              <a:buNone/>
              <a:defRPr sz="3333"/>
            </a:lvl8pPr>
            <a:lvl9pPr marL="13547478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318"/>
            <a:ext cx="6720840" cy="1683321"/>
          </a:xfrm>
          <a:prstGeom prst="rect">
            <a:avLst/>
          </a:prstGeom>
        </p:spPr>
        <p:txBody>
          <a:bodyPr lIns="406490" tIns="203308" rIns="406490" bIns="20330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4241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693433" indent="0">
              <a:buNone/>
              <a:defRPr sz="10415"/>
            </a:lvl2pPr>
            <a:lvl3pPr marL="3386869" indent="0">
              <a:buNone/>
              <a:defRPr sz="8999"/>
            </a:lvl3pPr>
            <a:lvl4pPr marL="5080302" indent="0">
              <a:buNone/>
              <a:defRPr sz="7499"/>
            </a:lvl4pPr>
            <a:lvl5pPr marL="6773739" indent="0">
              <a:buNone/>
              <a:defRPr sz="7499"/>
            </a:lvl5pPr>
            <a:lvl6pPr marL="8467168" indent="0">
              <a:buNone/>
              <a:defRPr sz="7499"/>
            </a:lvl6pPr>
            <a:lvl7pPr marL="10160620" indent="0">
              <a:buNone/>
              <a:defRPr sz="7499"/>
            </a:lvl7pPr>
            <a:lvl8pPr marL="11854041" indent="0">
              <a:buNone/>
              <a:defRPr sz="7499"/>
            </a:lvl8pPr>
            <a:lvl9pPr marL="13547478" indent="0">
              <a:buNone/>
              <a:defRPr sz="7499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3433" indent="0">
              <a:buNone/>
              <a:defRPr sz="4583"/>
            </a:lvl2pPr>
            <a:lvl3pPr marL="3386869" indent="0">
              <a:buNone/>
              <a:defRPr sz="3749"/>
            </a:lvl3pPr>
            <a:lvl4pPr marL="5080302" indent="0">
              <a:buNone/>
              <a:defRPr sz="3333"/>
            </a:lvl4pPr>
            <a:lvl5pPr marL="6773739" indent="0">
              <a:buNone/>
              <a:defRPr sz="3333"/>
            </a:lvl5pPr>
            <a:lvl6pPr marL="8467168" indent="0">
              <a:buNone/>
              <a:defRPr sz="3333"/>
            </a:lvl6pPr>
            <a:lvl7pPr marL="10160620" indent="0">
              <a:buNone/>
              <a:defRPr sz="3333"/>
            </a:lvl7pPr>
            <a:lvl8pPr marL="11854041" indent="0">
              <a:buNone/>
              <a:defRPr sz="3333"/>
            </a:lvl8pPr>
            <a:lvl9pPr marL="13547478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318"/>
            <a:ext cx="6720840" cy="1683321"/>
          </a:xfrm>
          <a:prstGeom prst="rect">
            <a:avLst/>
          </a:prstGeom>
        </p:spPr>
        <p:txBody>
          <a:bodyPr lIns="406490" tIns="203308" rIns="406490" bIns="20330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3636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460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52039" indent="0">
              <a:buNone/>
              <a:defRPr sz="6082"/>
            </a:lvl2pPr>
            <a:lvl3pPr marL="3104056" indent="0">
              <a:buNone/>
              <a:defRPr sz="5249"/>
            </a:lvl3pPr>
            <a:lvl4pPr marL="4656088" indent="0">
              <a:buNone/>
              <a:defRPr sz="4833"/>
            </a:lvl4pPr>
            <a:lvl5pPr marL="6208119" indent="0">
              <a:buNone/>
              <a:defRPr sz="4833"/>
            </a:lvl5pPr>
            <a:lvl6pPr marL="7760146" indent="0">
              <a:buNone/>
              <a:defRPr sz="4833"/>
            </a:lvl6pPr>
            <a:lvl7pPr marL="9312172" indent="0">
              <a:buNone/>
              <a:defRPr sz="4833"/>
            </a:lvl7pPr>
            <a:lvl8pPr marL="10864207" indent="0">
              <a:buNone/>
              <a:defRPr sz="4833"/>
            </a:lvl8pPr>
            <a:lvl9pPr marL="12416228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45960"/>
      </p:ext>
    </p:extLst>
  </p:cSld>
  <p:clrMapOvr>
    <a:masterClrMapping/>
  </p:clrMapOvr>
  <p:transition/>
</p:sldLayout>
</file>

<file path=ppt/slideLayouts/slideLayout1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318"/>
            <a:ext cx="6720840" cy="1683321"/>
          </a:xfrm>
          <a:prstGeom prst="rect">
            <a:avLst/>
          </a:prstGeom>
        </p:spPr>
        <p:txBody>
          <a:bodyPr lIns="406490" tIns="203308" rIns="406490" bIns="20330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632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211"/>
            <a:ext cx="6480810" cy="3071644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1" y="1442211"/>
            <a:ext cx="18962370" cy="3071644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318"/>
            <a:ext cx="6720840" cy="1683321"/>
          </a:xfrm>
          <a:prstGeom prst="rect">
            <a:avLst/>
          </a:prstGeom>
        </p:spPr>
        <p:txBody>
          <a:bodyPr lIns="406490" tIns="203308" rIns="406490" bIns="20330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4933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5" y="11184051"/>
            <a:ext cx="24483061" cy="7716611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5" y="20399852"/>
            <a:ext cx="20162521" cy="91999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9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85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7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771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464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157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8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543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318"/>
            <a:ext cx="6720840" cy="1683321"/>
          </a:xfrm>
          <a:prstGeom prst="rect">
            <a:avLst/>
          </a:prstGeom>
        </p:spPr>
        <p:txBody>
          <a:bodyPr lIns="406378" tIns="203255" rIns="406378" bIns="203255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513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318"/>
            <a:ext cx="6720840" cy="1683321"/>
          </a:xfrm>
          <a:prstGeom prst="rect">
            <a:avLst/>
          </a:prstGeom>
        </p:spPr>
        <p:txBody>
          <a:bodyPr lIns="406378" tIns="203255" rIns="406378" bIns="203255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8147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728"/>
            <a:ext cx="24483061" cy="7149947"/>
          </a:xfrm>
        </p:spPr>
        <p:txBody>
          <a:bodyPr anchor="t"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465"/>
            <a:ext cx="24483061" cy="7874938"/>
          </a:xfrm>
        </p:spPr>
        <p:txBody>
          <a:bodyPr anchor="b"/>
          <a:lstStyle>
            <a:lvl1pPr marL="0" indent="0">
              <a:buNone/>
              <a:defRPr sz="7499">
                <a:solidFill>
                  <a:schemeClr val="tx1">
                    <a:tint val="75000"/>
                  </a:schemeClr>
                </a:solidFill>
              </a:defRPr>
            </a:lvl1pPr>
            <a:lvl2pPr marL="1692969" indent="0">
              <a:buNone/>
              <a:defRPr sz="6916">
                <a:solidFill>
                  <a:schemeClr val="tx1">
                    <a:tint val="75000"/>
                  </a:schemeClr>
                </a:solidFill>
              </a:defRPr>
            </a:lvl2pPr>
            <a:lvl3pPr marL="3385940" indent="0">
              <a:buNone/>
              <a:defRPr sz="6082">
                <a:solidFill>
                  <a:schemeClr val="tx1">
                    <a:tint val="75000"/>
                  </a:schemeClr>
                </a:solidFill>
              </a:defRPr>
            </a:lvl3pPr>
            <a:lvl4pPr marL="5078904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4pPr>
            <a:lvl5pPr marL="6771875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5pPr>
            <a:lvl6pPr marL="8464841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6pPr>
            <a:lvl7pPr marL="10157827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7pPr>
            <a:lvl8pPr marL="11850781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8pPr>
            <a:lvl9pPr marL="13543752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318"/>
            <a:ext cx="6720840" cy="1683321"/>
          </a:xfrm>
          <a:prstGeom prst="rect">
            <a:avLst/>
          </a:prstGeom>
        </p:spPr>
        <p:txBody>
          <a:bodyPr lIns="406378" tIns="203255" rIns="406378" bIns="203255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316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3" y="8400211"/>
            <a:ext cx="12721589" cy="23758164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7" y="8400211"/>
            <a:ext cx="12721589" cy="23758164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318"/>
            <a:ext cx="6720840" cy="1683321"/>
          </a:xfrm>
          <a:prstGeom prst="rect">
            <a:avLst/>
          </a:prstGeom>
        </p:spPr>
        <p:txBody>
          <a:bodyPr lIns="406378" tIns="203255" rIns="406378" bIns="203255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3951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92969" indent="0">
              <a:buNone/>
              <a:defRPr sz="7499" b="1"/>
            </a:lvl2pPr>
            <a:lvl3pPr marL="3385940" indent="0">
              <a:buNone/>
              <a:defRPr sz="6916" b="1"/>
            </a:lvl3pPr>
            <a:lvl4pPr marL="5078904" indent="0">
              <a:buNone/>
              <a:defRPr sz="6082" b="1"/>
            </a:lvl4pPr>
            <a:lvl5pPr marL="6771875" indent="0">
              <a:buNone/>
              <a:defRPr sz="6082" b="1"/>
            </a:lvl5pPr>
            <a:lvl6pPr marL="8464841" indent="0">
              <a:buNone/>
              <a:defRPr sz="6082" b="1"/>
            </a:lvl6pPr>
            <a:lvl7pPr marL="10157827" indent="0">
              <a:buNone/>
              <a:defRPr sz="6082" b="1"/>
            </a:lvl7pPr>
            <a:lvl8pPr marL="11850781" indent="0">
              <a:buNone/>
              <a:defRPr sz="6082" b="1"/>
            </a:lvl8pPr>
            <a:lvl9pPr marL="13543752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49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92969" indent="0">
              <a:buNone/>
              <a:defRPr sz="7499" b="1"/>
            </a:lvl2pPr>
            <a:lvl3pPr marL="3385940" indent="0">
              <a:buNone/>
              <a:defRPr sz="6916" b="1"/>
            </a:lvl3pPr>
            <a:lvl4pPr marL="5078904" indent="0">
              <a:buNone/>
              <a:defRPr sz="6082" b="1"/>
            </a:lvl4pPr>
            <a:lvl5pPr marL="6771875" indent="0">
              <a:buNone/>
              <a:defRPr sz="6082" b="1"/>
            </a:lvl5pPr>
            <a:lvl6pPr marL="8464841" indent="0">
              <a:buNone/>
              <a:defRPr sz="6082" b="1"/>
            </a:lvl6pPr>
            <a:lvl7pPr marL="10157827" indent="0">
              <a:buNone/>
              <a:defRPr sz="6082" b="1"/>
            </a:lvl7pPr>
            <a:lvl8pPr marL="11850781" indent="0">
              <a:buNone/>
              <a:defRPr sz="6082" b="1"/>
            </a:lvl8pPr>
            <a:lvl9pPr marL="13543752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49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642580" y="33600318"/>
            <a:ext cx="6720840" cy="1683321"/>
          </a:xfrm>
          <a:prstGeom prst="rect">
            <a:avLst/>
          </a:prstGeom>
        </p:spPr>
        <p:txBody>
          <a:bodyPr lIns="406378" tIns="203255" rIns="406378" bIns="203255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913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642580" y="33600318"/>
            <a:ext cx="6720840" cy="1683321"/>
          </a:xfrm>
          <a:prstGeom prst="rect">
            <a:avLst/>
          </a:prstGeom>
        </p:spPr>
        <p:txBody>
          <a:bodyPr lIns="406378" tIns="203255" rIns="406378" bIns="203255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7756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642580" y="33600318"/>
            <a:ext cx="6720840" cy="1683321"/>
          </a:xfrm>
          <a:prstGeom prst="rect">
            <a:avLst/>
          </a:prstGeom>
        </p:spPr>
        <p:txBody>
          <a:bodyPr lIns="406378" tIns="203255" rIns="406378" bIns="203255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0730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39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84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39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2969" indent="0">
              <a:buNone/>
              <a:defRPr sz="4583"/>
            </a:lvl2pPr>
            <a:lvl3pPr marL="3385940" indent="0">
              <a:buNone/>
              <a:defRPr sz="3749"/>
            </a:lvl3pPr>
            <a:lvl4pPr marL="5078904" indent="0">
              <a:buNone/>
              <a:defRPr sz="3333"/>
            </a:lvl4pPr>
            <a:lvl5pPr marL="6771875" indent="0">
              <a:buNone/>
              <a:defRPr sz="3333"/>
            </a:lvl5pPr>
            <a:lvl6pPr marL="8464841" indent="0">
              <a:buNone/>
              <a:defRPr sz="3333"/>
            </a:lvl6pPr>
            <a:lvl7pPr marL="10157827" indent="0">
              <a:buNone/>
              <a:defRPr sz="3333"/>
            </a:lvl7pPr>
            <a:lvl8pPr marL="11850781" indent="0">
              <a:buNone/>
              <a:defRPr sz="3333"/>
            </a:lvl8pPr>
            <a:lvl9pPr marL="13543752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318"/>
            <a:ext cx="6720840" cy="1683321"/>
          </a:xfrm>
          <a:prstGeom prst="rect">
            <a:avLst/>
          </a:prstGeom>
        </p:spPr>
        <p:txBody>
          <a:bodyPr lIns="406378" tIns="203255" rIns="406378" bIns="203255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0849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45540"/>
      </p:ext>
    </p:extLst>
  </p:cSld>
  <p:clrMapOvr>
    <a:masterClrMapping/>
  </p:clrMapOvr>
  <p:transition/>
</p:sldLayout>
</file>

<file path=ppt/slideLayouts/slideLayout12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692969" indent="0">
              <a:buNone/>
              <a:defRPr sz="10415"/>
            </a:lvl2pPr>
            <a:lvl3pPr marL="3385940" indent="0">
              <a:buNone/>
              <a:defRPr sz="8999"/>
            </a:lvl3pPr>
            <a:lvl4pPr marL="5078904" indent="0">
              <a:buNone/>
              <a:defRPr sz="7499"/>
            </a:lvl4pPr>
            <a:lvl5pPr marL="6771875" indent="0">
              <a:buNone/>
              <a:defRPr sz="7499"/>
            </a:lvl5pPr>
            <a:lvl6pPr marL="8464841" indent="0">
              <a:buNone/>
              <a:defRPr sz="7499"/>
            </a:lvl6pPr>
            <a:lvl7pPr marL="10157827" indent="0">
              <a:buNone/>
              <a:defRPr sz="7499"/>
            </a:lvl7pPr>
            <a:lvl8pPr marL="11850781" indent="0">
              <a:buNone/>
              <a:defRPr sz="7499"/>
            </a:lvl8pPr>
            <a:lvl9pPr marL="13543752" indent="0">
              <a:buNone/>
              <a:defRPr sz="7499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2969" indent="0">
              <a:buNone/>
              <a:defRPr sz="4583"/>
            </a:lvl2pPr>
            <a:lvl3pPr marL="3385940" indent="0">
              <a:buNone/>
              <a:defRPr sz="3749"/>
            </a:lvl3pPr>
            <a:lvl4pPr marL="5078904" indent="0">
              <a:buNone/>
              <a:defRPr sz="3333"/>
            </a:lvl4pPr>
            <a:lvl5pPr marL="6771875" indent="0">
              <a:buNone/>
              <a:defRPr sz="3333"/>
            </a:lvl5pPr>
            <a:lvl6pPr marL="8464841" indent="0">
              <a:buNone/>
              <a:defRPr sz="3333"/>
            </a:lvl6pPr>
            <a:lvl7pPr marL="10157827" indent="0">
              <a:buNone/>
              <a:defRPr sz="3333"/>
            </a:lvl7pPr>
            <a:lvl8pPr marL="11850781" indent="0">
              <a:buNone/>
              <a:defRPr sz="3333"/>
            </a:lvl8pPr>
            <a:lvl9pPr marL="13543752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318"/>
            <a:ext cx="6720840" cy="1683321"/>
          </a:xfrm>
          <a:prstGeom prst="rect">
            <a:avLst/>
          </a:prstGeom>
        </p:spPr>
        <p:txBody>
          <a:bodyPr lIns="406378" tIns="203255" rIns="406378" bIns="203255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5362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318"/>
            <a:ext cx="6720840" cy="1683321"/>
          </a:xfrm>
          <a:prstGeom prst="rect">
            <a:avLst/>
          </a:prstGeom>
        </p:spPr>
        <p:txBody>
          <a:bodyPr lIns="406378" tIns="203255" rIns="406378" bIns="203255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9402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227"/>
            <a:ext cx="6480810" cy="3071644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1" y="1442227"/>
            <a:ext cx="18962370" cy="3071644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318"/>
            <a:ext cx="6720840" cy="1683321"/>
          </a:xfrm>
          <a:prstGeom prst="rect">
            <a:avLst/>
          </a:prstGeom>
        </p:spPr>
        <p:txBody>
          <a:bodyPr lIns="406378" tIns="203255" rIns="406378" bIns="203255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0833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8509" tIns="169311" rIns="338509" bIns="169311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509" tIns="169311" rIns="338509" bIns="169311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509" tIns="169311" rIns="338509" bIns="169311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6265" tIns="203200" rIns="406265" bIns="20320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80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965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738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472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2504" indent="0">
              <a:buNone/>
              <a:defRPr sz="6916"/>
            </a:lvl2pPr>
            <a:lvl3pPr marL="3385008" indent="0">
              <a:buNone/>
              <a:defRPr sz="6082"/>
            </a:lvl3pPr>
            <a:lvl4pPr marL="5077507" indent="0">
              <a:buNone/>
              <a:defRPr sz="5249"/>
            </a:lvl4pPr>
            <a:lvl5pPr marL="6770012" indent="0">
              <a:buNone/>
              <a:defRPr sz="5249"/>
            </a:lvl5pPr>
            <a:lvl6pPr marL="8462512" indent="0">
              <a:buNone/>
              <a:defRPr sz="5249"/>
            </a:lvl6pPr>
            <a:lvl7pPr marL="10155033" indent="0">
              <a:buNone/>
              <a:defRPr sz="5249"/>
            </a:lvl7pPr>
            <a:lvl8pPr marL="11847521" indent="0">
              <a:buNone/>
              <a:defRPr sz="5249"/>
            </a:lvl8pPr>
            <a:lvl9pPr marL="13540025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15011"/>
      </p:ext>
    </p:extLst>
  </p:cSld>
  <p:clrMapOvr>
    <a:masterClrMapping/>
  </p:clrMapOvr>
  <p:transition/>
</p:sldLayout>
</file>

<file path=ppt/slideLayouts/slideLayout1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31455"/>
      </p:ext>
    </p:extLst>
  </p:cSld>
  <p:clrMapOvr>
    <a:masterClrMapping/>
  </p:clrMapOvr>
  <p:transition/>
</p:sldLayout>
</file>

<file path=ppt/slideLayouts/slideLayout1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92504" indent="0">
              <a:buNone/>
              <a:defRPr sz="7499" b="1"/>
            </a:lvl2pPr>
            <a:lvl3pPr marL="3385008" indent="0">
              <a:buNone/>
              <a:defRPr sz="6916" b="1"/>
            </a:lvl3pPr>
            <a:lvl4pPr marL="5077507" indent="0">
              <a:buNone/>
              <a:defRPr sz="6082" b="1"/>
            </a:lvl4pPr>
            <a:lvl5pPr marL="6770012" indent="0">
              <a:buNone/>
              <a:defRPr sz="6082" b="1"/>
            </a:lvl5pPr>
            <a:lvl6pPr marL="8462512" indent="0">
              <a:buNone/>
              <a:defRPr sz="6082" b="1"/>
            </a:lvl6pPr>
            <a:lvl7pPr marL="10155033" indent="0">
              <a:buNone/>
              <a:defRPr sz="6082" b="1"/>
            </a:lvl7pPr>
            <a:lvl8pPr marL="11847521" indent="0">
              <a:buNone/>
              <a:defRPr sz="6082" b="1"/>
            </a:lvl8pPr>
            <a:lvl9pPr marL="13540025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53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92504" indent="0">
              <a:buNone/>
              <a:defRPr sz="7499" b="1"/>
            </a:lvl2pPr>
            <a:lvl3pPr marL="3385008" indent="0">
              <a:buNone/>
              <a:defRPr sz="6916" b="1"/>
            </a:lvl3pPr>
            <a:lvl4pPr marL="5077507" indent="0">
              <a:buNone/>
              <a:defRPr sz="6082" b="1"/>
            </a:lvl4pPr>
            <a:lvl5pPr marL="6770012" indent="0">
              <a:buNone/>
              <a:defRPr sz="6082" b="1"/>
            </a:lvl5pPr>
            <a:lvl6pPr marL="8462512" indent="0">
              <a:buNone/>
              <a:defRPr sz="6082" b="1"/>
            </a:lvl6pPr>
            <a:lvl7pPr marL="10155033" indent="0">
              <a:buNone/>
              <a:defRPr sz="6082" b="1"/>
            </a:lvl7pPr>
            <a:lvl8pPr marL="11847521" indent="0">
              <a:buNone/>
              <a:defRPr sz="6082" b="1"/>
            </a:lvl8pPr>
            <a:lvl9pPr marL="13540025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53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105727"/>
      </p:ext>
    </p:extLst>
  </p:cSld>
  <p:clrMapOvr>
    <a:masterClrMapping/>
  </p:clrMapOvr>
  <p:transition/>
</p:sldLayout>
</file>

<file path=ppt/slideLayouts/slideLayout1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2300"/>
      </p:ext>
    </p:extLst>
  </p:cSld>
  <p:clrMapOvr>
    <a:masterClrMapping/>
  </p:clrMapOvr>
  <p:transition/>
</p:sldLayout>
</file>

<file path=ppt/slideLayouts/slideLayout1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5057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" y="5236361"/>
            <a:ext cx="27123390" cy="27263441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28456-B93E-5440-A8F9-7EDDF5DA4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36257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2039" indent="0">
              <a:buNone/>
              <a:defRPr sz="6916" b="1"/>
            </a:lvl2pPr>
            <a:lvl3pPr marL="3104056" indent="0">
              <a:buNone/>
              <a:defRPr sz="6082" b="1"/>
            </a:lvl3pPr>
            <a:lvl4pPr marL="4656088" indent="0">
              <a:buNone/>
              <a:defRPr sz="5249" b="1"/>
            </a:lvl4pPr>
            <a:lvl5pPr marL="6208119" indent="0">
              <a:buNone/>
              <a:defRPr sz="5249" b="1"/>
            </a:lvl5pPr>
            <a:lvl6pPr marL="7760146" indent="0">
              <a:buNone/>
              <a:defRPr sz="5249" b="1"/>
            </a:lvl6pPr>
            <a:lvl7pPr marL="9312172" indent="0">
              <a:buNone/>
              <a:defRPr sz="5249" b="1"/>
            </a:lvl7pPr>
            <a:lvl8pPr marL="10864207" indent="0">
              <a:buNone/>
              <a:defRPr sz="5249" b="1"/>
            </a:lvl8pPr>
            <a:lvl9pPr marL="12416228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17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2039" indent="0">
              <a:buNone/>
              <a:defRPr sz="6916" b="1"/>
            </a:lvl2pPr>
            <a:lvl3pPr marL="3104056" indent="0">
              <a:buNone/>
              <a:defRPr sz="6082" b="1"/>
            </a:lvl3pPr>
            <a:lvl4pPr marL="4656088" indent="0">
              <a:buNone/>
              <a:defRPr sz="5249" b="1"/>
            </a:lvl4pPr>
            <a:lvl5pPr marL="6208119" indent="0">
              <a:buNone/>
              <a:defRPr sz="5249" b="1"/>
            </a:lvl5pPr>
            <a:lvl6pPr marL="7760146" indent="0">
              <a:buNone/>
              <a:defRPr sz="5249" b="1"/>
            </a:lvl6pPr>
            <a:lvl7pPr marL="9312172" indent="0">
              <a:buNone/>
              <a:defRPr sz="5249" b="1"/>
            </a:lvl7pPr>
            <a:lvl8pPr marL="10864207" indent="0">
              <a:buNone/>
              <a:defRPr sz="5249" b="1"/>
            </a:lvl8pPr>
            <a:lvl9pPr marL="12416228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17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119"/>
      </p:ext>
    </p:extLst>
  </p:cSld>
  <p:clrMapOvr>
    <a:masterClrMapping/>
  </p:clrMapOvr>
  <p:transition/>
</p:sldLayout>
</file>

<file path=ppt/slideLayouts/slideLayout1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44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00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44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2504" indent="0">
              <a:buNone/>
              <a:defRPr sz="4583"/>
            </a:lvl2pPr>
            <a:lvl3pPr marL="3385008" indent="0">
              <a:buNone/>
              <a:defRPr sz="3749"/>
            </a:lvl3pPr>
            <a:lvl4pPr marL="5077507" indent="0">
              <a:buNone/>
              <a:defRPr sz="3333"/>
            </a:lvl4pPr>
            <a:lvl5pPr marL="6770012" indent="0">
              <a:buNone/>
              <a:defRPr sz="3333"/>
            </a:lvl5pPr>
            <a:lvl6pPr marL="8462512" indent="0">
              <a:buNone/>
              <a:defRPr sz="3333"/>
            </a:lvl6pPr>
            <a:lvl7pPr marL="10155033" indent="0">
              <a:buNone/>
              <a:defRPr sz="3333"/>
            </a:lvl7pPr>
            <a:lvl8pPr marL="11847521" indent="0">
              <a:buNone/>
              <a:defRPr sz="3333"/>
            </a:lvl8pPr>
            <a:lvl9pPr marL="13540025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351362"/>
      </p:ext>
    </p:extLst>
  </p:cSld>
  <p:clrMapOvr>
    <a:masterClrMapping/>
  </p:clrMapOvr>
  <p:transition/>
</p:sldLayout>
</file>

<file path=ppt/slideLayouts/slideLayout13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692504" indent="0">
              <a:buNone/>
              <a:defRPr sz="10415"/>
            </a:lvl2pPr>
            <a:lvl3pPr marL="3385008" indent="0">
              <a:buNone/>
              <a:defRPr sz="8999"/>
            </a:lvl3pPr>
            <a:lvl4pPr marL="5077507" indent="0">
              <a:buNone/>
              <a:defRPr sz="7499"/>
            </a:lvl4pPr>
            <a:lvl5pPr marL="6770012" indent="0">
              <a:buNone/>
              <a:defRPr sz="7499"/>
            </a:lvl5pPr>
            <a:lvl6pPr marL="8462512" indent="0">
              <a:buNone/>
              <a:defRPr sz="7499"/>
            </a:lvl6pPr>
            <a:lvl7pPr marL="10155033" indent="0">
              <a:buNone/>
              <a:defRPr sz="7499"/>
            </a:lvl7pPr>
            <a:lvl8pPr marL="11847521" indent="0">
              <a:buNone/>
              <a:defRPr sz="7499"/>
            </a:lvl8pPr>
            <a:lvl9pPr marL="13540025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2504" indent="0">
              <a:buNone/>
              <a:defRPr sz="4583"/>
            </a:lvl2pPr>
            <a:lvl3pPr marL="3385008" indent="0">
              <a:buNone/>
              <a:defRPr sz="3749"/>
            </a:lvl3pPr>
            <a:lvl4pPr marL="5077507" indent="0">
              <a:buNone/>
              <a:defRPr sz="3333"/>
            </a:lvl4pPr>
            <a:lvl5pPr marL="6770012" indent="0">
              <a:buNone/>
              <a:defRPr sz="3333"/>
            </a:lvl5pPr>
            <a:lvl6pPr marL="8462512" indent="0">
              <a:buNone/>
              <a:defRPr sz="3333"/>
            </a:lvl6pPr>
            <a:lvl7pPr marL="10155033" indent="0">
              <a:buNone/>
              <a:defRPr sz="3333"/>
            </a:lvl7pPr>
            <a:lvl8pPr marL="11847521" indent="0">
              <a:buNone/>
              <a:defRPr sz="3333"/>
            </a:lvl8pPr>
            <a:lvl9pPr marL="13540025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673471"/>
      </p:ext>
    </p:extLst>
  </p:cSld>
  <p:clrMapOvr>
    <a:masterClrMapping/>
  </p:clrMapOvr>
  <p:transition/>
</p:sldLayout>
</file>

<file path=ppt/slideLayouts/slideLayout13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98943"/>
      </p:ext>
    </p:extLst>
  </p:cSld>
  <p:clrMapOvr>
    <a:masterClrMapping/>
  </p:clrMapOvr>
  <p:transition/>
</p:sldLayout>
</file>

<file path=ppt/slideLayouts/slideLayout13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92533"/>
      </p:ext>
    </p:extLst>
  </p:cSld>
  <p:clrMapOvr>
    <a:masterClrMapping/>
  </p:clrMapOvr>
  <p:transition/>
</p:sldLayout>
</file>

<file path=ppt/slideLayouts/slideLayout1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5" y="11184081"/>
            <a:ext cx="24483061" cy="7716611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5" y="20399852"/>
            <a:ext cx="20162521" cy="91999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92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84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76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76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460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152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84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5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6304621"/>
      </p:ext>
    </p:extLst>
  </p:cSld>
  <p:clrMapOvr>
    <a:masterClrMapping/>
  </p:clrMapOvr>
</p:sldLayout>
</file>

<file path=ppt/slideLayouts/slideLayout1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2615013"/>
      </p:ext>
    </p:extLst>
  </p:cSld>
  <p:clrMapOvr>
    <a:masterClrMapping/>
  </p:clrMapOvr>
</p:sldLayout>
</file>

<file path=ppt/slideLayouts/slideLayout13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754"/>
            <a:ext cx="24483061" cy="7149947"/>
          </a:xfrm>
        </p:spPr>
        <p:txBody>
          <a:bodyPr anchor="t"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478"/>
            <a:ext cx="24483061" cy="7874938"/>
          </a:xfrm>
        </p:spPr>
        <p:txBody>
          <a:bodyPr anchor="b"/>
          <a:lstStyle>
            <a:lvl1pPr marL="0" indent="0">
              <a:buNone/>
              <a:defRPr sz="7499">
                <a:solidFill>
                  <a:schemeClr val="tx1">
                    <a:tint val="75000"/>
                  </a:schemeClr>
                </a:solidFill>
              </a:defRPr>
            </a:lvl1pPr>
            <a:lvl2pPr marL="1692038" indent="0">
              <a:buNone/>
              <a:defRPr sz="6916">
                <a:solidFill>
                  <a:schemeClr val="tx1">
                    <a:tint val="75000"/>
                  </a:schemeClr>
                </a:solidFill>
              </a:defRPr>
            </a:lvl2pPr>
            <a:lvl3pPr marL="3384079" indent="0">
              <a:buNone/>
              <a:defRPr sz="6082">
                <a:solidFill>
                  <a:schemeClr val="tx1">
                    <a:tint val="75000"/>
                  </a:schemeClr>
                </a:solidFill>
              </a:defRPr>
            </a:lvl3pPr>
            <a:lvl4pPr marL="5076107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4pPr>
            <a:lvl5pPr marL="6768150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5pPr>
            <a:lvl6pPr marL="8460184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6pPr>
            <a:lvl7pPr marL="10152240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7pPr>
            <a:lvl8pPr marL="11844265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8pPr>
            <a:lvl9pPr marL="13536303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7346126"/>
      </p:ext>
    </p:extLst>
  </p:cSld>
  <p:clrMapOvr>
    <a:masterClrMapping/>
  </p:clrMapOvr>
</p:sldLayout>
</file>

<file path=ppt/slideLayouts/slideLayout1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3" y="8400220"/>
            <a:ext cx="12721589" cy="23758164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7" y="8400220"/>
            <a:ext cx="12721589" cy="23758164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342433"/>
      </p:ext>
    </p:extLst>
  </p:cSld>
  <p:clrMapOvr>
    <a:masterClrMapping/>
  </p:clrMapOvr>
</p:sldLayout>
</file>

<file path=ppt/slideLayouts/slideLayout1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92038" indent="0">
              <a:buNone/>
              <a:defRPr sz="7499" b="1"/>
            </a:lvl2pPr>
            <a:lvl3pPr marL="3384079" indent="0">
              <a:buNone/>
              <a:defRPr sz="6916" b="1"/>
            </a:lvl3pPr>
            <a:lvl4pPr marL="5076107" indent="0">
              <a:buNone/>
              <a:defRPr sz="6082" b="1"/>
            </a:lvl4pPr>
            <a:lvl5pPr marL="6768150" indent="0">
              <a:buNone/>
              <a:defRPr sz="6082" b="1"/>
            </a:lvl5pPr>
            <a:lvl6pPr marL="8460184" indent="0">
              <a:buNone/>
              <a:defRPr sz="6082" b="1"/>
            </a:lvl6pPr>
            <a:lvl7pPr marL="10152240" indent="0">
              <a:buNone/>
              <a:defRPr sz="6082" b="1"/>
            </a:lvl7pPr>
            <a:lvl8pPr marL="11844265" indent="0">
              <a:buNone/>
              <a:defRPr sz="6082" b="1"/>
            </a:lvl8pPr>
            <a:lvl9pPr marL="13536303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61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92038" indent="0">
              <a:buNone/>
              <a:defRPr sz="7499" b="1"/>
            </a:lvl2pPr>
            <a:lvl3pPr marL="3384079" indent="0">
              <a:buNone/>
              <a:defRPr sz="6916" b="1"/>
            </a:lvl3pPr>
            <a:lvl4pPr marL="5076107" indent="0">
              <a:buNone/>
              <a:defRPr sz="6082" b="1"/>
            </a:lvl4pPr>
            <a:lvl5pPr marL="6768150" indent="0">
              <a:buNone/>
              <a:defRPr sz="6082" b="1"/>
            </a:lvl5pPr>
            <a:lvl6pPr marL="8460184" indent="0">
              <a:buNone/>
              <a:defRPr sz="6082" b="1"/>
            </a:lvl6pPr>
            <a:lvl7pPr marL="10152240" indent="0">
              <a:buNone/>
              <a:defRPr sz="6082" b="1"/>
            </a:lvl7pPr>
            <a:lvl8pPr marL="11844265" indent="0">
              <a:buNone/>
              <a:defRPr sz="6082" b="1"/>
            </a:lvl8pPr>
            <a:lvl9pPr marL="13536303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61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1056083"/>
      </p:ext>
    </p:extLst>
  </p:cSld>
  <p:clrMapOvr>
    <a:masterClrMapping/>
  </p:clrMapOvr>
</p:sldLayout>
</file>

<file path=ppt/slideLayouts/slideLayout1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10543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49826"/>
      </p:ext>
    </p:extLst>
  </p:cSld>
  <p:clrMapOvr>
    <a:masterClrMapping/>
  </p:clrMapOvr>
  <p:transition/>
</p:sldLayout>
</file>

<file path=ppt/slideLayouts/slideLayout1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1354210"/>
      </p:ext>
    </p:extLst>
  </p:cSld>
  <p:clrMapOvr>
    <a:masterClrMapping/>
  </p:clrMapOvr>
</p:sldLayout>
</file>

<file path=ppt/slideLayouts/slideLayout1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46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06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46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2038" indent="0">
              <a:buNone/>
              <a:defRPr sz="4583"/>
            </a:lvl2pPr>
            <a:lvl3pPr marL="3384079" indent="0">
              <a:buNone/>
              <a:defRPr sz="3749"/>
            </a:lvl3pPr>
            <a:lvl4pPr marL="5076107" indent="0">
              <a:buNone/>
              <a:defRPr sz="3333"/>
            </a:lvl4pPr>
            <a:lvl5pPr marL="6768150" indent="0">
              <a:buNone/>
              <a:defRPr sz="3333"/>
            </a:lvl5pPr>
            <a:lvl6pPr marL="8460184" indent="0">
              <a:buNone/>
              <a:defRPr sz="3333"/>
            </a:lvl6pPr>
            <a:lvl7pPr marL="10152240" indent="0">
              <a:buNone/>
              <a:defRPr sz="3333"/>
            </a:lvl7pPr>
            <a:lvl8pPr marL="11844265" indent="0">
              <a:buNone/>
              <a:defRPr sz="3333"/>
            </a:lvl8pPr>
            <a:lvl9pPr marL="13536303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4917268"/>
      </p:ext>
    </p:extLst>
  </p:cSld>
  <p:clrMapOvr>
    <a:masterClrMapping/>
  </p:clrMapOvr>
</p:sldLayout>
</file>

<file path=ppt/slideLayouts/slideLayout13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692038" indent="0">
              <a:buNone/>
              <a:defRPr sz="10415"/>
            </a:lvl2pPr>
            <a:lvl3pPr marL="3384079" indent="0">
              <a:buNone/>
              <a:defRPr sz="8999"/>
            </a:lvl3pPr>
            <a:lvl4pPr marL="5076107" indent="0">
              <a:buNone/>
              <a:defRPr sz="7499"/>
            </a:lvl4pPr>
            <a:lvl5pPr marL="6768150" indent="0">
              <a:buNone/>
              <a:defRPr sz="7499"/>
            </a:lvl5pPr>
            <a:lvl6pPr marL="8460184" indent="0">
              <a:buNone/>
              <a:defRPr sz="7499"/>
            </a:lvl6pPr>
            <a:lvl7pPr marL="10152240" indent="0">
              <a:buNone/>
              <a:defRPr sz="7499"/>
            </a:lvl7pPr>
            <a:lvl8pPr marL="11844265" indent="0">
              <a:buNone/>
              <a:defRPr sz="7499"/>
            </a:lvl8pPr>
            <a:lvl9pPr marL="13536303" indent="0">
              <a:buNone/>
              <a:defRPr sz="7499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2038" indent="0">
              <a:buNone/>
              <a:defRPr sz="4583"/>
            </a:lvl2pPr>
            <a:lvl3pPr marL="3384079" indent="0">
              <a:buNone/>
              <a:defRPr sz="3749"/>
            </a:lvl3pPr>
            <a:lvl4pPr marL="5076107" indent="0">
              <a:buNone/>
              <a:defRPr sz="3333"/>
            </a:lvl4pPr>
            <a:lvl5pPr marL="6768150" indent="0">
              <a:buNone/>
              <a:defRPr sz="3333"/>
            </a:lvl5pPr>
            <a:lvl6pPr marL="8460184" indent="0">
              <a:buNone/>
              <a:defRPr sz="3333"/>
            </a:lvl6pPr>
            <a:lvl7pPr marL="10152240" indent="0">
              <a:buNone/>
              <a:defRPr sz="3333"/>
            </a:lvl7pPr>
            <a:lvl8pPr marL="11844265" indent="0">
              <a:buNone/>
              <a:defRPr sz="3333"/>
            </a:lvl8pPr>
            <a:lvl9pPr marL="13536303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0122457"/>
      </p:ext>
    </p:extLst>
  </p:cSld>
  <p:clrMapOvr>
    <a:masterClrMapping/>
  </p:clrMapOvr>
</p:sldLayout>
</file>

<file path=ppt/slideLayouts/slideLayout1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4690904"/>
      </p:ext>
    </p:extLst>
  </p:cSld>
  <p:clrMapOvr>
    <a:masterClrMapping/>
  </p:clrMapOvr>
</p:sldLayout>
</file>

<file path=ppt/slideLayouts/slideLayout13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242"/>
            <a:ext cx="6480810" cy="3071644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1" y="1442242"/>
            <a:ext cx="18962370" cy="3071644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9769408"/>
      </p:ext>
    </p:extLst>
  </p:cSld>
  <p:clrMapOvr>
    <a:masterClrMapping/>
  </p:clrMapOvr>
</p:sldLayout>
</file>

<file path=ppt/slideLayouts/slideLayout1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5" y="11184111"/>
            <a:ext cx="24483061" cy="7716611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5" y="20399852"/>
            <a:ext cx="20162521" cy="9199933"/>
          </a:xfrm>
        </p:spPr>
        <p:txBody>
          <a:bodyPr/>
          <a:lstStyle>
            <a:lvl1pPr marL="0" indent="0" algn="ctr">
              <a:buNone/>
              <a:defRPr/>
            </a:lvl1pPr>
            <a:lvl2pPr marL="845796" indent="0" algn="ctr">
              <a:buNone/>
              <a:defRPr/>
            </a:lvl2pPr>
            <a:lvl3pPr marL="1691573" indent="0" algn="ctr">
              <a:buNone/>
              <a:defRPr/>
            </a:lvl3pPr>
            <a:lvl4pPr marL="2537365" indent="0" algn="ctr">
              <a:buNone/>
              <a:defRPr/>
            </a:lvl4pPr>
            <a:lvl5pPr marL="3383150" indent="0" algn="ctr">
              <a:buNone/>
              <a:defRPr/>
            </a:lvl5pPr>
            <a:lvl6pPr marL="4228923" indent="0" algn="ctr">
              <a:buNone/>
              <a:defRPr/>
            </a:lvl6pPr>
            <a:lvl7pPr marL="5074713" indent="0" algn="ctr">
              <a:buNone/>
              <a:defRPr/>
            </a:lvl7pPr>
            <a:lvl8pPr marL="5920501" indent="0" algn="ctr">
              <a:buNone/>
              <a:defRPr/>
            </a:lvl8pPr>
            <a:lvl9pPr marL="6766291" indent="0" algn="ctr">
              <a:buNone/>
              <a:defRPr/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26729"/>
      </p:ext>
    </p:extLst>
  </p:cSld>
  <p:clrMapOvr>
    <a:masterClrMapping/>
  </p:clrMapOvr>
  <p:transition/>
</p:sldLayout>
</file>

<file path=ppt/slideLayouts/slideLayout1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21785"/>
      </p:ext>
    </p:extLst>
  </p:cSld>
  <p:clrMapOvr>
    <a:masterClrMapping/>
  </p:clrMapOvr>
  <p:transition/>
</p:sldLayout>
</file>

<file path=ppt/slideLayouts/slideLayout13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776"/>
            <a:ext cx="24483061" cy="7149947"/>
          </a:xfrm>
        </p:spPr>
        <p:txBody>
          <a:bodyPr/>
          <a:lstStyle>
            <a:lvl1pPr algn="l">
              <a:defRPr sz="7499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20"/>
            <a:ext cx="24483061" cy="7874947"/>
          </a:xfrm>
        </p:spPr>
        <p:txBody>
          <a:bodyPr anchor="b"/>
          <a:lstStyle>
            <a:lvl1pPr marL="0" indent="0">
              <a:buNone/>
              <a:defRPr sz="3749"/>
            </a:lvl1pPr>
            <a:lvl2pPr marL="845796" indent="0">
              <a:buNone/>
              <a:defRPr sz="3333"/>
            </a:lvl2pPr>
            <a:lvl3pPr marL="1691573" indent="0">
              <a:buNone/>
              <a:defRPr sz="3166"/>
            </a:lvl3pPr>
            <a:lvl4pPr marL="2537365" indent="0">
              <a:buNone/>
              <a:defRPr sz="2750"/>
            </a:lvl4pPr>
            <a:lvl5pPr marL="3383150" indent="0">
              <a:buNone/>
              <a:defRPr sz="2750"/>
            </a:lvl5pPr>
            <a:lvl6pPr marL="4228923" indent="0">
              <a:buNone/>
              <a:defRPr sz="2750"/>
            </a:lvl6pPr>
            <a:lvl7pPr marL="5074713" indent="0">
              <a:buNone/>
              <a:defRPr sz="2750"/>
            </a:lvl7pPr>
            <a:lvl8pPr marL="5920501" indent="0">
              <a:buNone/>
              <a:defRPr sz="2750"/>
            </a:lvl8pPr>
            <a:lvl9pPr marL="6766291" indent="0">
              <a:buNone/>
              <a:defRPr sz="275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3885148"/>
      </p:ext>
    </p:extLst>
  </p:cSld>
  <p:clrMapOvr>
    <a:masterClrMapping/>
  </p:clrMapOvr>
  <p:transition/>
</p:sldLayout>
</file>

<file path=ppt/slideLayouts/slideLayout1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0170" y="5499963"/>
            <a:ext cx="12601575" cy="27166469"/>
          </a:xfrm>
        </p:spPr>
        <p:txBody>
          <a:bodyPr/>
          <a:lstStyle>
            <a:lvl1pPr>
              <a:defRPr sz="5249"/>
            </a:lvl1pPr>
            <a:lvl2pPr>
              <a:defRPr sz="4583"/>
            </a:lvl2pPr>
            <a:lvl3pPr>
              <a:defRPr sz="3749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161777" y="5499963"/>
            <a:ext cx="12601575" cy="27166469"/>
          </a:xfrm>
        </p:spPr>
        <p:txBody>
          <a:bodyPr/>
          <a:lstStyle>
            <a:lvl1pPr>
              <a:defRPr sz="5249"/>
            </a:lvl1pPr>
            <a:lvl2pPr>
              <a:defRPr sz="4583"/>
            </a:lvl2pPr>
            <a:lvl3pPr>
              <a:defRPr sz="3749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63581"/>
      </p:ext>
    </p:extLst>
  </p:cSld>
  <p:clrMapOvr>
    <a:masterClrMapping/>
  </p:clrMapOvr>
  <p:transition/>
</p:sldLayout>
</file>

<file path=ppt/slideLayouts/slideLayout1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0"/>
            <a:ext cx="12726591" cy="3358312"/>
          </a:xfrm>
        </p:spPr>
        <p:txBody>
          <a:bodyPr anchor="b"/>
          <a:lstStyle>
            <a:lvl1pPr marL="0" indent="0">
              <a:buNone/>
              <a:defRPr sz="4583" b="1"/>
            </a:lvl1pPr>
            <a:lvl2pPr marL="845796" indent="0">
              <a:buNone/>
              <a:defRPr sz="3749" b="1"/>
            </a:lvl2pPr>
            <a:lvl3pPr marL="1691573" indent="0">
              <a:buNone/>
              <a:defRPr sz="3333" b="1"/>
            </a:lvl3pPr>
            <a:lvl4pPr marL="2537365" indent="0">
              <a:buNone/>
              <a:defRPr sz="3166" b="1"/>
            </a:lvl4pPr>
            <a:lvl5pPr marL="3383150" indent="0">
              <a:buNone/>
              <a:defRPr sz="3166" b="1"/>
            </a:lvl5pPr>
            <a:lvl6pPr marL="4228923" indent="0">
              <a:buNone/>
              <a:defRPr sz="3166" b="1"/>
            </a:lvl6pPr>
            <a:lvl7pPr marL="5074713" indent="0">
              <a:buNone/>
              <a:defRPr sz="3166" b="1"/>
            </a:lvl7pPr>
            <a:lvl8pPr marL="5920501" indent="0">
              <a:buNone/>
              <a:defRPr sz="3166" b="1"/>
            </a:lvl8pPr>
            <a:lvl9pPr marL="6766291" indent="0">
              <a:buNone/>
              <a:defRPr sz="3166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4583"/>
            </a:lvl1pPr>
            <a:lvl2pPr>
              <a:defRPr sz="3749"/>
            </a:lvl2pPr>
            <a:lvl3pPr>
              <a:defRPr sz="3333"/>
            </a:lvl3pPr>
            <a:lvl4pPr>
              <a:defRPr sz="3166"/>
            </a:lvl4pPr>
            <a:lvl5pPr>
              <a:defRPr sz="3166"/>
            </a:lvl5pPr>
            <a:lvl6pPr>
              <a:defRPr sz="3166"/>
            </a:lvl6pPr>
            <a:lvl7pPr>
              <a:defRPr sz="3166"/>
            </a:lvl7pPr>
            <a:lvl8pPr>
              <a:defRPr sz="3166"/>
            </a:lvl8pPr>
            <a:lvl9pPr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76" y="8058280"/>
            <a:ext cx="12731591" cy="3358312"/>
          </a:xfrm>
        </p:spPr>
        <p:txBody>
          <a:bodyPr anchor="b"/>
          <a:lstStyle>
            <a:lvl1pPr marL="0" indent="0">
              <a:buNone/>
              <a:defRPr sz="4583" b="1"/>
            </a:lvl1pPr>
            <a:lvl2pPr marL="845796" indent="0">
              <a:buNone/>
              <a:defRPr sz="3749" b="1"/>
            </a:lvl2pPr>
            <a:lvl3pPr marL="1691573" indent="0">
              <a:buNone/>
              <a:defRPr sz="3333" b="1"/>
            </a:lvl3pPr>
            <a:lvl4pPr marL="2537365" indent="0">
              <a:buNone/>
              <a:defRPr sz="3166" b="1"/>
            </a:lvl4pPr>
            <a:lvl5pPr marL="3383150" indent="0">
              <a:buNone/>
              <a:defRPr sz="3166" b="1"/>
            </a:lvl5pPr>
            <a:lvl6pPr marL="4228923" indent="0">
              <a:buNone/>
              <a:defRPr sz="3166" b="1"/>
            </a:lvl6pPr>
            <a:lvl7pPr marL="5074713" indent="0">
              <a:buNone/>
              <a:defRPr sz="3166" b="1"/>
            </a:lvl7pPr>
            <a:lvl8pPr marL="5920501" indent="0">
              <a:buNone/>
              <a:defRPr sz="3166" b="1"/>
            </a:lvl8pPr>
            <a:lvl9pPr marL="6766291" indent="0">
              <a:buNone/>
              <a:defRPr sz="3166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76" y="11416582"/>
            <a:ext cx="12731591" cy="20741520"/>
          </a:xfrm>
        </p:spPr>
        <p:txBody>
          <a:bodyPr/>
          <a:lstStyle>
            <a:lvl1pPr>
              <a:defRPr sz="4583"/>
            </a:lvl1pPr>
            <a:lvl2pPr>
              <a:defRPr sz="3749"/>
            </a:lvl2pPr>
            <a:lvl3pPr>
              <a:defRPr sz="3333"/>
            </a:lvl3pPr>
            <a:lvl4pPr>
              <a:defRPr sz="3166"/>
            </a:lvl4pPr>
            <a:lvl5pPr>
              <a:defRPr sz="3166"/>
            </a:lvl5pPr>
            <a:lvl6pPr>
              <a:defRPr sz="3166"/>
            </a:lvl6pPr>
            <a:lvl7pPr>
              <a:defRPr sz="3166"/>
            </a:lvl7pPr>
            <a:lvl8pPr>
              <a:defRPr sz="3166"/>
            </a:lvl8pPr>
            <a:lvl9pPr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11560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19024"/>
      </p:ext>
    </p:extLst>
  </p:cSld>
  <p:clrMapOvr>
    <a:masterClrMapping/>
  </p:clrMapOvr>
  <p:transition/>
</p:sldLayout>
</file>

<file path=ppt/slideLayouts/slideLayout1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34601"/>
      </p:ext>
    </p:extLst>
  </p:cSld>
  <p:clrMapOvr>
    <a:masterClrMapping/>
  </p:clrMapOvr>
  <p:transition/>
</p:sldLayout>
</file>

<file path=ppt/slideLayouts/slideLayout1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879725"/>
      </p:ext>
    </p:extLst>
  </p:cSld>
  <p:clrMapOvr>
    <a:masterClrMapping/>
  </p:clrMapOvr>
  <p:transition/>
</p:sldLayout>
</file>

<file path=ppt/slideLayouts/slideLayout1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59" y="1433325"/>
            <a:ext cx="9476185" cy="6099955"/>
          </a:xfrm>
        </p:spPr>
        <p:txBody>
          <a:bodyPr anchor="b"/>
          <a:lstStyle>
            <a:lvl1pPr algn="l">
              <a:defRPr sz="374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32"/>
            <a:ext cx="16102013" cy="30724779"/>
          </a:xfrm>
        </p:spPr>
        <p:txBody>
          <a:bodyPr/>
          <a:lstStyle>
            <a:lvl1pPr>
              <a:defRPr sz="6082"/>
            </a:lvl1pPr>
            <a:lvl2pPr>
              <a:defRPr sz="5249"/>
            </a:lvl2pPr>
            <a:lvl3pPr>
              <a:defRPr sz="4583"/>
            </a:lvl3pPr>
            <a:lvl4pPr>
              <a:defRPr sz="3749"/>
            </a:lvl4pPr>
            <a:lvl5pPr>
              <a:defRPr sz="3749"/>
            </a:lvl5pPr>
            <a:lvl6pPr>
              <a:defRPr sz="3749"/>
            </a:lvl6pPr>
            <a:lvl7pPr>
              <a:defRPr sz="3749"/>
            </a:lvl7pPr>
            <a:lvl8pPr>
              <a:defRPr sz="3749"/>
            </a:lvl8pPr>
            <a:lvl9pPr>
              <a:defRPr sz="37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59" y="7533307"/>
            <a:ext cx="9476185" cy="24624823"/>
          </a:xfrm>
        </p:spPr>
        <p:txBody>
          <a:bodyPr/>
          <a:lstStyle>
            <a:lvl1pPr marL="0" indent="0">
              <a:buNone/>
              <a:defRPr sz="2750"/>
            </a:lvl1pPr>
            <a:lvl2pPr marL="845796" indent="0">
              <a:buNone/>
              <a:defRPr sz="2333"/>
            </a:lvl2pPr>
            <a:lvl3pPr marL="1691573" indent="0">
              <a:buNone/>
              <a:defRPr sz="1916"/>
            </a:lvl3pPr>
            <a:lvl4pPr marL="2537365" indent="0">
              <a:buNone/>
              <a:defRPr sz="1916"/>
            </a:lvl4pPr>
            <a:lvl5pPr marL="3383150" indent="0">
              <a:buNone/>
              <a:defRPr sz="1916"/>
            </a:lvl5pPr>
            <a:lvl6pPr marL="4228923" indent="0">
              <a:buNone/>
              <a:defRPr sz="1916"/>
            </a:lvl6pPr>
            <a:lvl7pPr marL="5074713" indent="0">
              <a:buNone/>
              <a:defRPr sz="1916"/>
            </a:lvl7pPr>
            <a:lvl8pPr marL="5920501" indent="0">
              <a:buNone/>
              <a:defRPr sz="1916"/>
            </a:lvl8pPr>
            <a:lvl9pPr marL="6766291" indent="0">
              <a:buNone/>
              <a:defRPr sz="1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0771475"/>
      </p:ext>
    </p:extLst>
  </p:cSld>
  <p:clrMapOvr>
    <a:masterClrMapping/>
  </p:clrMapOvr>
  <p:transition/>
</p:sldLayout>
</file>

<file path=ppt/slideLayouts/slideLayout13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374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6082"/>
            </a:lvl1pPr>
            <a:lvl2pPr marL="845796" indent="0">
              <a:buNone/>
              <a:defRPr sz="5249"/>
            </a:lvl2pPr>
            <a:lvl3pPr marL="1691573" indent="0">
              <a:buNone/>
              <a:defRPr sz="4583"/>
            </a:lvl3pPr>
            <a:lvl4pPr marL="2537365" indent="0">
              <a:buNone/>
              <a:defRPr sz="3749"/>
            </a:lvl4pPr>
            <a:lvl5pPr marL="3383150" indent="0">
              <a:buNone/>
              <a:defRPr sz="3749"/>
            </a:lvl5pPr>
            <a:lvl6pPr marL="4228923" indent="0">
              <a:buNone/>
              <a:defRPr sz="3749"/>
            </a:lvl6pPr>
            <a:lvl7pPr marL="5074713" indent="0">
              <a:buNone/>
              <a:defRPr sz="3749"/>
            </a:lvl7pPr>
            <a:lvl8pPr marL="5920501" indent="0">
              <a:buNone/>
              <a:defRPr sz="3749"/>
            </a:lvl8pPr>
            <a:lvl9pPr marL="6766291" indent="0">
              <a:buNone/>
              <a:defRPr sz="3749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5660"/>
            <a:ext cx="17282160" cy="4224972"/>
          </a:xfrm>
        </p:spPr>
        <p:txBody>
          <a:bodyPr/>
          <a:lstStyle>
            <a:lvl1pPr marL="0" indent="0">
              <a:buNone/>
              <a:defRPr sz="2750"/>
            </a:lvl1pPr>
            <a:lvl2pPr marL="845796" indent="0">
              <a:buNone/>
              <a:defRPr sz="2333"/>
            </a:lvl2pPr>
            <a:lvl3pPr marL="1691573" indent="0">
              <a:buNone/>
              <a:defRPr sz="1916"/>
            </a:lvl3pPr>
            <a:lvl4pPr marL="2537365" indent="0">
              <a:buNone/>
              <a:defRPr sz="1916"/>
            </a:lvl4pPr>
            <a:lvl5pPr marL="3383150" indent="0">
              <a:buNone/>
              <a:defRPr sz="1916"/>
            </a:lvl5pPr>
            <a:lvl6pPr marL="4228923" indent="0">
              <a:buNone/>
              <a:defRPr sz="1916"/>
            </a:lvl6pPr>
            <a:lvl7pPr marL="5074713" indent="0">
              <a:buNone/>
              <a:defRPr sz="1916"/>
            </a:lvl7pPr>
            <a:lvl8pPr marL="5920501" indent="0">
              <a:buNone/>
              <a:defRPr sz="1916"/>
            </a:lvl8pPr>
            <a:lvl9pPr marL="6766291" indent="0">
              <a:buNone/>
              <a:defRPr sz="1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0628413"/>
      </p:ext>
    </p:extLst>
  </p:cSld>
  <p:clrMapOvr>
    <a:masterClrMapping/>
  </p:clrMapOvr>
  <p:transition/>
</p:sldLayout>
</file>

<file path=ppt/slideLayouts/slideLayout13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5352"/>
      </p:ext>
    </p:extLst>
  </p:cSld>
  <p:clrMapOvr>
    <a:masterClrMapping/>
  </p:clrMapOvr>
  <p:transition/>
</p:sldLayout>
</file>

<file path=ppt/slideLayouts/slideLayout13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402551" y="1033328"/>
            <a:ext cx="6360794" cy="31633104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0167" y="1033328"/>
            <a:ext cx="18842354" cy="31633104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19796"/>
      </p:ext>
    </p:extLst>
  </p:cSld>
  <p:clrMapOvr>
    <a:masterClrMapping/>
  </p:clrMapOvr>
  <p:transition/>
</p:sldLayout>
</file>

<file path=ppt/slideLayouts/slideLayout1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8229" tIns="169176" rIns="338229" bIns="169176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229" tIns="169176" rIns="338229" bIns="169176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229" tIns="169176" rIns="338229" bIns="169176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5928" tIns="203038" rIns="405928" bIns="203038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74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50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769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488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1109" indent="0">
              <a:buNone/>
              <a:defRPr sz="6916"/>
            </a:lvl2pPr>
            <a:lvl3pPr marL="3382221" indent="0">
              <a:buNone/>
              <a:defRPr sz="6082"/>
            </a:lvl3pPr>
            <a:lvl4pPr marL="5073320" indent="0">
              <a:buNone/>
              <a:defRPr sz="5249"/>
            </a:lvl4pPr>
            <a:lvl5pPr marL="6764426" indent="0">
              <a:buNone/>
              <a:defRPr sz="5249"/>
            </a:lvl5pPr>
            <a:lvl6pPr marL="8455529" indent="0">
              <a:buNone/>
              <a:defRPr sz="5249"/>
            </a:lvl6pPr>
            <a:lvl7pPr marL="10146654" indent="0">
              <a:buNone/>
              <a:defRPr sz="5249"/>
            </a:lvl7pPr>
            <a:lvl8pPr marL="11837747" indent="0">
              <a:buNone/>
              <a:defRPr sz="5249"/>
            </a:lvl8pPr>
            <a:lvl9pPr marL="13528856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5362"/>
      </p:ext>
    </p:extLst>
  </p:cSld>
  <p:clrMapOvr>
    <a:masterClrMapping/>
  </p:clrMapOvr>
  <p:transition/>
</p:sldLayout>
</file>

<file path=ppt/slideLayouts/slideLayout1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23748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44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625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44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2039" indent="0">
              <a:buNone/>
              <a:defRPr sz="4166"/>
            </a:lvl2pPr>
            <a:lvl3pPr marL="3104056" indent="0">
              <a:buNone/>
              <a:defRPr sz="3333"/>
            </a:lvl3pPr>
            <a:lvl4pPr marL="4656088" indent="0">
              <a:buNone/>
              <a:defRPr sz="3166"/>
            </a:lvl4pPr>
            <a:lvl5pPr marL="6208119" indent="0">
              <a:buNone/>
              <a:defRPr sz="3166"/>
            </a:lvl5pPr>
            <a:lvl6pPr marL="7760146" indent="0">
              <a:buNone/>
              <a:defRPr sz="3166"/>
            </a:lvl6pPr>
            <a:lvl7pPr marL="9312172" indent="0">
              <a:buNone/>
              <a:defRPr sz="3166"/>
            </a:lvl7pPr>
            <a:lvl8pPr marL="10864207" indent="0">
              <a:buNone/>
              <a:defRPr sz="3166"/>
            </a:lvl8pPr>
            <a:lvl9pPr marL="12416228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15603"/>
      </p:ext>
    </p:extLst>
  </p:cSld>
  <p:clrMapOvr>
    <a:masterClrMapping/>
  </p:clrMapOvr>
  <p:transition/>
</p:sldLayout>
</file>

<file path=ppt/slideLayouts/slideLayout1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91109" indent="0">
              <a:buNone/>
              <a:defRPr sz="7499" b="1"/>
            </a:lvl2pPr>
            <a:lvl3pPr marL="3382221" indent="0">
              <a:buNone/>
              <a:defRPr sz="6916" b="1"/>
            </a:lvl3pPr>
            <a:lvl4pPr marL="5073320" indent="0">
              <a:buNone/>
              <a:defRPr sz="6082" b="1"/>
            </a:lvl4pPr>
            <a:lvl5pPr marL="6764426" indent="0">
              <a:buNone/>
              <a:defRPr sz="6082" b="1"/>
            </a:lvl5pPr>
            <a:lvl6pPr marL="8455529" indent="0">
              <a:buNone/>
              <a:defRPr sz="6082" b="1"/>
            </a:lvl6pPr>
            <a:lvl7pPr marL="10146654" indent="0">
              <a:buNone/>
              <a:defRPr sz="6082" b="1"/>
            </a:lvl7pPr>
            <a:lvl8pPr marL="11837747" indent="0">
              <a:buNone/>
              <a:defRPr sz="6082" b="1"/>
            </a:lvl8pPr>
            <a:lvl9pPr marL="13528856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74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91109" indent="0">
              <a:buNone/>
              <a:defRPr sz="7499" b="1"/>
            </a:lvl2pPr>
            <a:lvl3pPr marL="3382221" indent="0">
              <a:buNone/>
              <a:defRPr sz="6916" b="1"/>
            </a:lvl3pPr>
            <a:lvl4pPr marL="5073320" indent="0">
              <a:buNone/>
              <a:defRPr sz="6082" b="1"/>
            </a:lvl4pPr>
            <a:lvl5pPr marL="6764426" indent="0">
              <a:buNone/>
              <a:defRPr sz="6082" b="1"/>
            </a:lvl5pPr>
            <a:lvl6pPr marL="8455529" indent="0">
              <a:buNone/>
              <a:defRPr sz="6082" b="1"/>
            </a:lvl6pPr>
            <a:lvl7pPr marL="10146654" indent="0">
              <a:buNone/>
              <a:defRPr sz="6082" b="1"/>
            </a:lvl7pPr>
            <a:lvl8pPr marL="11837747" indent="0">
              <a:buNone/>
              <a:defRPr sz="6082" b="1"/>
            </a:lvl8pPr>
            <a:lvl9pPr marL="13528856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74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54247"/>
      </p:ext>
    </p:extLst>
  </p:cSld>
  <p:clrMapOvr>
    <a:masterClrMapping/>
  </p:clrMapOvr>
  <p:transition/>
</p:sldLayout>
</file>

<file path=ppt/slideLayouts/slideLayout1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743755"/>
      </p:ext>
    </p:extLst>
  </p:cSld>
  <p:clrMapOvr>
    <a:masterClrMapping/>
  </p:clrMapOvr>
  <p:transition/>
</p:sldLayout>
</file>

<file path=ppt/slideLayouts/slideLayout1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30151"/>
      </p:ext>
    </p:extLst>
  </p:cSld>
  <p:clrMapOvr>
    <a:masterClrMapping/>
  </p:clrMapOvr>
  <p:transition/>
</p:sldLayout>
</file>

<file path=ppt/slideLayouts/slideLayout1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54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32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54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1109" indent="0">
              <a:buNone/>
              <a:defRPr sz="4583"/>
            </a:lvl2pPr>
            <a:lvl3pPr marL="3382221" indent="0">
              <a:buNone/>
              <a:defRPr sz="3749"/>
            </a:lvl3pPr>
            <a:lvl4pPr marL="5073320" indent="0">
              <a:buNone/>
              <a:defRPr sz="3333"/>
            </a:lvl4pPr>
            <a:lvl5pPr marL="6764426" indent="0">
              <a:buNone/>
              <a:defRPr sz="3333"/>
            </a:lvl5pPr>
            <a:lvl6pPr marL="8455529" indent="0">
              <a:buNone/>
              <a:defRPr sz="3333"/>
            </a:lvl6pPr>
            <a:lvl7pPr marL="10146654" indent="0">
              <a:buNone/>
              <a:defRPr sz="3333"/>
            </a:lvl7pPr>
            <a:lvl8pPr marL="11837747" indent="0">
              <a:buNone/>
              <a:defRPr sz="3333"/>
            </a:lvl8pPr>
            <a:lvl9pPr marL="13528856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46424"/>
      </p:ext>
    </p:extLst>
  </p:cSld>
  <p:clrMapOvr>
    <a:masterClrMapping/>
  </p:clrMapOvr>
  <p:transition/>
</p:sldLayout>
</file>

<file path=ppt/slideLayouts/slideLayout13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691109" indent="0">
              <a:buNone/>
              <a:defRPr sz="10415"/>
            </a:lvl2pPr>
            <a:lvl3pPr marL="3382221" indent="0">
              <a:buNone/>
              <a:defRPr sz="8999"/>
            </a:lvl3pPr>
            <a:lvl4pPr marL="5073320" indent="0">
              <a:buNone/>
              <a:defRPr sz="7499"/>
            </a:lvl4pPr>
            <a:lvl5pPr marL="6764426" indent="0">
              <a:buNone/>
              <a:defRPr sz="7499"/>
            </a:lvl5pPr>
            <a:lvl6pPr marL="8455529" indent="0">
              <a:buNone/>
              <a:defRPr sz="7499"/>
            </a:lvl6pPr>
            <a:lvl7pPr marL="10146654" indent="0">
              <a:buNone/>
              <a:defRPr sz="7499"/>
            </a:lvl7pPr>
            <a:lvl8pPr marL="11837747" indent="0">
              <a:buNone/>
              <a:defRPr sz="7499"/>
            </a:lvl8pPr>
            <a:lvl9pPr marL="13528856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1109" indent="0">
              <a:buNone/>
              <a:defRPr sz="4583"/>
            </a:lvl2pPr>
            <a:lvl3pPr marL="3382221" indent="0">
              <a:buNone/>
              <a:defRPr sz="3749"/>
            </a:lvl3pPr>
            <a:lvl4pPr marL="5073320" indent="0">
              <a:buNone/>
              <a:defRPr sz="3333"/>
            </a:lvl4pPr>
            <a:lvl5pPr marL="6764426" indent="0">
              <a:buNone/>
              <a:defRPr sz="3333"/>
            </a:lvl5pPr>
            <a:lvl6pPr marL="8455529" indent="0">
              <a:buNone/>
              <a:defRPr sz="3333"/>
            </a:lvl6pPr>
            <a:lvl7pPr marL="10146654" indent="0">
              <a:buNone/>
              <a:defRPr sz="3333"/>
            </a:lvl7pPr>
            <a:lvl8pPr marL="11837747" indent="0">
              <a:buNone/>
              <a:defRPr sz="3333"/>
            </a:lvl8pPr>
            <a:lvl9pPr marL="13528856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52345"/>
      </p:ext>
    </p:extLst>
  </p:cSld>
  <p:clrMapOvr>
    <a:masterClrMapping/>
  </p:clrMapOvr>
  <p:transition/>
</p:sldLayout>
</file>

<file path=ppt/slideLayouts/slideLayout13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51197"/>
      </p:ext>
    </p:extLst>
  </p:cSld>
  <p:clrMapOvr>
    <a:masterClrMapping/>
  </p:clrMapOvr>
  <p:transition/>
</p:sldLayout>
</file>

<file path=ppt/slideLayouts/slideLayout1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80232"/>
      </p:ext>
    </p:extLst>
  </p:cSld>
  <p:clrMapOvr>
    <a:masterClrMapping/>
  </p:clrMapOvr>
  <p:transition/>
</p:sldLayout>
</file>

<file path=ppt/slideLayouts/slideLayout1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8134" tIns="169132" rIns="338134" bIns="169132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134" tIns="169132" rIns="338134" bIns="169132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134" tIns="169132" rIns="338134" bIns="169132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5815" tIns="202985" rIns="405815" bIns="20298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54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77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786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496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0644" indent="0">
              <a:buNone/>
              <a:defRPr sz="6916"/>
            </a:lvl2pPr>
            <a:lvl3pPr marL="3381292" indent="0">
              <a:buNone/>
              <a:defRPr sz="6082"/>
            </a:lvl3pPr>
            <a:lvl4pPr marL="5071922" indent="0">
              <a:buNone/>
              <a:defRPr sz="5249"/>
            </a:lvl4pPr>
            <a:lvl5pPr marL="6762568" indent="0">
              <a:buNone/>
              <a:defRPr sz="5249"/>
            </a:lvl5pPr>
            <a:lvl6pPr marL="8453204" indent="0">
              <a:buNone/>
              <a:defRPr sz="5249"/>
            </a:lvl6pPr>
            <a:lvl7pPr marL="10143867" indent="0">
              <a:buNone/>
              <a:defRPr sz="5249"/>
            </a:lvl7pPr>
            <a:lvl8pPr marL="11834494" indent="0">
              <a:buNone/>
              <a:defRPr sz="5249"/>
            </a:lvl8pPr>
            <a:lvl9pPr marL="13525134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33932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2039" indent="0">
              <a:buNone/>
              <a:defRPr sz="9415"/>
            </a:lvl2pPr>
            <a:lvl3pPr marL="3104056" indent="0">
              <a:buNone/>
              <a:defRPr sz="8332"/>
            </a:lvl3pPr>
            <a:lvl4pPr marL="4656088" indent="0">
              <a:buNone/>
              <a:defRPr sz="6916"/>
            </a:lvl4pPr>
            <a:lvl5pPr marL="6208119" indent="0">
              <a:buNone/>
              <a:defRPr sz="6916"/>
            </a:lvl5pPr>
            <a:lvl6pPr marL="7760146" indent="0">
              <a:buNone/>
              <a:defRPr sz="6916"/>
            </a:lvl6pPr>
            <a:lvl7pPr marL="9312172" indent="0">
              <a:buNone/>
              <a:defRPr sz="6916"/>
            </a:lvl7pPr>
            <a:lvl8pPr marL="10864207" indent="0">
              <a:buNone/>
              <a:defRPr sz="6916"/>
            </a:lvl8pPr>
            <a:lvl9pPr marL="12416228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2039" indent="0">
              <a:buNone/>
              <a:defRPr sz="4166"/>
            </a:lvl2pPr>
            <a:lvl3pPr marL="3104056" indent="0">
              <a:buNone/>
              <a:defRPr sz="3333"/>
            </a:lvl3pPr>
            <a:lvl4pPr marL="4656088" indent="0">
              <a:buNone/>
              <a:defRPr sz="3166"/>
            </a:lvl4pPr>
            <a:lvl5pPr marL="6208119" indent="0">
              <a:buNone/>
              <a:defRPr sz="3166"/>
            </a:lvl5pPr>
            <a:lvl6pPr marL="7760146" indent="0">
              <a:buNone/>
              <a:defRPr sz="3166"/>
            </a:lvl6pPr>
            <a:lvl7pPr marL="9312172" indent="0">
              <a:buNone/>
              <a:defRPr sz="3166"/>
            </a:lvl7pPr>
            <a:lvl8pPr marL="10864207" indent="0">
              <a:buNone/>
              <a:defRPr sz="3166"/>
            </a:lvl8pPr>
            <a:lvl9pPr marL="12416228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953808"/>
      </p:ext>
    </p:extLst>
  </p:cSld>
  <p:clrMapOvr>
    <a:masterClrMapping/>
  </p:clrMapOvr>
  <p:transition/>
</p:sldLayout>
</file>

<file path=ppt/slideLayouts/slideLayout1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774288"/>
      </p:ext>
    </p:extLst>
  </p:cSld>
  <p:clrMapOvr>
    <a:masterClrMapping/>
  </p:clrMapOvr>
  <p:transition/>
</p:sldLayout>
</file>

<file path=ppt/slideLayouts/slideLayout13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90644" indent="0">
              <a:buNone/>
              <a:defRPr sz="7499" b="1"/>
            </a:lvl2pPr>
            <a:lvl3pPr marL="3381292" indent="0">
              <a:buNone/>
              <a:defRPr sz="6916" b="1"/>
            </a:lvl3pPr>
            <a:lvl4pPr marL="5071922" indent="0">
              <a:buNone/>
              <a:defRPr sz="6082" b="1"/>
            </a:lvl4pPr>
            <a:lvl5pPr marL="6762568" indent="0">
              <a:buNone/>
              <a:defRPr sz="6082" b="1"/>
            </a:lvl5pPr>
            <a:lvl6pPr marL="8453204" indent="0">
              <a:buNone/>
              <a:defRPr sz="6082" b="1"/>
            </a:lvl6pPr>
            <a:lvl7pPr marL="10143867" indent="0">
              <a:buNone/>
              <a:defRPr sz="6082" b="1"/>
            </a:lvl7pPr>
            <a:lvl8pPr marL="11834494" indent="0">
              <a:buNone/>
              <a:defRPr sz="6082" b="1"/>
            </a:lvl8pPr>
            <a:lvl9pPr marL="13525134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78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90644" indent="0">
              <a:buNone/>
              <a:defRPr sz="7499" b="1"/>
            </a:lvl2pPr>
            <a:lvl3pPr marL="3381292" indent="0">
              <a:buNone/>
              <a:defRPr sz="6916" b="1"/>
            </a:lvl3pPr>
            <a:lvl4pPr marL="5071922" indent="0">
              <a:buNone/>
              <a:defRPr sz="6082" b="1"/>
            </a:lvl4pPr>
            <a:lvl5pPr marL="6762568" indent="0">
              <a:buNone/>
              <a:defRPr sz="6082" b="1"/>
            </a:lvl5pPr>
            <a:lvl6pPr marL="8453204" indent="0">
              <a:buNone/>
              <a:defRPr sz="6082" b="1"/>
            </a:lvl6pPr>
            <a:lvl7pPr marL="10143867" indent="0">
              <a:buNone/>
              <a:defRPr sz="6082" b="1"/>
            </a:lvl7pPr>
            <a:lvl8pPr marL="11834494" indent="0">
              <a:buNone/>
              <a:defRPr sz="6082" b="1"/>
            </a:lvl8pPr>
            <a:lvl9pPr marL="13525134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78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81783"/>
      </p:ext>
    </p:extLst>
  </p:cSld>
  <p:clrMapOvr>
    <a:masterClrMapping/>
  </p:clrMapOvr>
  <p:transition/>
</p:sldLayout>
</file>

<file path=ppt/slideLayouts/slideLayout1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66460"/>
      </p:ext>
    </p:extLst>
  </p:cSld>
  <p:clrMapOvr>
    <a:masterClrMapping/>
  </p:clrMapOvr>
  <p:transition/>
</p:sldLayout>
</file>

<file path=ppt/slideLayouts/slideLayout1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6880"/>
      </p:ext>
    </p:extLst>
  </p:cSld>
  <p:clrMapOvr>
    <a:masterClrMapping/>
  </p:clrMapOvr>
  <p:transition/>
</p:sldLayout>
</file>

<file path=ppt/slideLayouts/slideLayout1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56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37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56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0644" indent="0">
              <a:buNone/>
              <a:defRPr sz="4583"/>
            </a:lvl2pPr>
            <a:lvl3pPr marL="3381292" indent="0">
              <a:buNone/>
              <a:defRPr sz="3749"/>
            </a:lvl3pPr>
            <a:lvl4pPr marL="5071922" indent="0">
              <a:buNone/>
              <a:defRPr sz="3333"/>
            </a:lvl4pPr>
            <a:lvl5pPr marL="6762568" indent="0">
              <a:buNone/>
              <a:defRPr sz="3333"/>
            </a:lvl5pPr>
            <a:lvl6pPr marL="8453204" indent="0">
              <a:buNone/>
              <a:defRPr sz="3333"/>
            </a:lvl6pPr>
            <a:lvl7pPr marL="10143867" indent="0">
              <a:buNone/>
              <a:defRPr sz="3333"/>
            </a:lvl7pPr>
            <a:lvl8pPr marL="11834494" indent="0">
              <a:buNone/>
              <a:defRPr sz="3333"/>
            </a:lvl8pPr>
            <a:lvl9pPr marL="13525134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64628"/>
      </p:ext>
    </p:extLst>
  </p:cSld>
  <p:clrMapOvr>
    <a:masterClrMapping/>
  </p:clrMapOvr>
  <p:transition/>
</p:sldLayout>
</file>

<file path=ppt/slideLayouts/slideLayout13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690644" indent="0">
              <a:buNone/>
              <a:defRPr sz="10415"/>
            </a:lvl2pPr>
            <a:lvl3pPr marL="3381292" indent="0">
              <a:buNone/>
              <a:defRPr sz="8999"/>
            </a:lvl3pPr>
            <a:lvl4pPr marL="5071922" indent="0">
              <a:buNone/>
              <a:defRPr sz="7499"/>
            </a:lvl4pPr>
            <a:lvl5pPr marL="6762568" indent="0">
              <a:buNone/>
              <a:defRPr sz="7499"/>
            </a:lvl5pPr>
            <a:lvl6pPr marL="8453204" indent="0">
              <a:buNone/>
              <a:defRPr sz="7499"/>
            </a:lvl6pPr>
            <a:lvl7pPr marL="10143867" indent="0">
              <a:buNone/>
              <a:defRPr sz="7499"/>
            </a:lvl7pPr>
            <a:lvl8pPr marL="11834494" indent="0">
              <a:buNone/>
              <a:defRPr sz="7499"/>
            </a:lvl8pPr>
            <a:lvl9pPr marL="13525134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0644" indent="0">
              <a:buNone/>
              <a:defRPr sz="4583"/>
            </a:lvl2pPr>
            <a:lvl3pPr marL="3381292" indent="0">
              <a:buNone/>
              <a:defRPr sz="3749"/>
            </a:lvl3pPr>
            <a:lvl4pPr marL="5071922" indent="0">
              <a:buNone/>
              <a:defRPr sz="3333"/>
            </a:lvl4pPr>
            <a:lvl5pPr marL="6762568" indent="0">
              <a:buNone/>
              <a:defRPr sz="3333"/>
            </a:lvl5pPr>
            <a:lvl6pPr marL="8453204" indent="0">
              <a:buNone/>
              <a:defRPr sz="3333"/>
            </a:lvl6pPr>
            <a:lvl7pPr marL="10143867" indent="0">
              <a:buNone/>
              <a:defRPr sz="3333"/>
            </a:lvl7pPr>
            <a:lvl8pPr marL="11834494" indent="0">
              <a:buNone/>
              <a:defRPr sz="3333"/>
            </a:lvl8pPr>
            <a:lvl9pPr marL="13525134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45620"/>
      </p:ext>
    </p:extLst>
  </p:cSld>
  <p:clrMapOvr>
    <a:masterClrMapping/>
  </p:clrMapOvr>
  <p:transition/>
</p:sldLayout>
</file>

<file path=ppt/slideLayouts/slideLayout13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8867"/>
      </p:ext>
    </p:extLst>
  </p:cSld>
  <p:clrMapOvr>
    <a:masterClrMapping/>
  </p:clrMapOvr>
  <p:transition/>
</p:sldLayout>
</file>

<file path=ppt/slideLayouts/slideLayout13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48075"/>
      </p:ext>
    </p:extLst>
  </p:cSld>
  <p:clrMapOvr>
    <a:masterClrMapping/>
  </p:clrMapOvr>
  <p:transition/>
</p:sldLayout>
</file>

<file path=ppt/slideLayouts/slideLayout1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8041" tIns="169086" rIns="338041" bIns="169086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041" tIns="169086" rIns="338041" bIns="169086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041" tIns="169086" rIns="338041" bIns="169086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5703" tIns="202930" rIns="405703" bIns="20293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338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476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927648"/>
      </p:ext>
    </p:extLst>
  </p:cSld>
  <p:clrMapOvr>
    <a:masterClrMapping/>
  </p:clrMapOvr>
  <p:transition/>
</p:sldLayout>
</file>

<file path=ppt/slideLayouts/slideLayout13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793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498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90178" indent="0">
              <a:buNone/>
              <a:defRPr sz="6916"/>
            </a:lvl2pPr>
            <a:lvl3pPr marL="3380362" indent="0">
              <a:buNone/>
              <a:defRPr sz="6082"/>
            </a:lvl3pPr>
            <a:lvl4pPr marL="5070529" indent="0">
              <a:buNone/>
              <a:defRPr sz="5249"/>
            </a:lvl4pPr>
            <a:lvl5pPr marL="6760708" indent="0">
              <a:buNone/>
              <a:defRPr sz="5249"/>
            </a:lvl5pPr>
            <a:lvl6pPr marL="8450879" indent="0">
              <a:buNone/>
              <a:defRPr sz="5249"/>
            </a:lvl6pPr>
            <a:lvl7pPr marL="10141076" indent="0">
              <a:buNone/>
              <a:defRPr sz="5249"/>
            </a:lvl7pPr>
            <a:lvl8pPr marL="11831240" indent="0">
              <a:buNone/>
              <a:defRPr sz="5249"/>
            </a:lvl8pPr>
            <a:lvl9pPr marL="13521415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99667"/>
      </p:ext>
    </p:extLst>
  </p:cSld>
  <p:clrMapOvr>
    <a:masterClrMapping/>
  </p:clrMapOvr>
  <p:transition/>
</p:sldLayout>
</file>

<file path=ppt/slideLayouts/slideLayout1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30122"/>
      </p:ext>
    </p:extLst>
  </p:cSld>
  <p:clrMapOvr>
    <a:masterClrMapping/>
  </p:clrMapOvr>
  <p:transition/>
</p:sldLayout>
</file>

<file path=ppt/slideLayouts/slideLayout1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90178" indent="0">
              <a:buNone/>
              <a:defRPr sz="7499" b="1"/>
            </a:lvl2pPr>
            <a:lvl3pPr marL="3380362" indent="0">
              <a:buNone/>
              <a:defRPr sz="6916" b="1"/>
            </a:lvl3pPr>
            <a:lvl4pPr marL="5070529" indent="0">
              <a:buNone/>
              <a:defRPr sz="6082" b="1"/>
            </a:lvl4pPr>
            <a:lvl5pPr marL="6760708" indent="0">
              <a:buNone/>
              <a:defRPr sz="6082" b="1"/>
            </a:lvl5pPr>
            <a:lvl6pPr marL="8450879" indent="0">
              <a:buNone/>
              <a:defRPr sz="6082" b="1"/>
            </a:lvl6pPr>
            <a:lvl7pPr marL="10141076" indent="0">
              <a:buNone/>
              <a:defRPr sz="6082" b="1"/>
            </a:lvl7pPr>
            <a:lvl8pPr marL="11831240" indent="0">
              <a:buNone/>
              <a:defRPr sz="6082" b="1"/>
            </a:lvl8pPr>
            <a:lvl9pPr marL="13521415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86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90178" indent="0">
              <a:buNone/>
              <a:defRPr sz="7499" b="1"/>
            </a:lvl2pPr>
            <a:lvl3pPr marL="3380362" indent="0">
              <a:buNone/>
              <a:defRPr sz="6916" b="1"/>
            </a:lvl3pPr>
            <a:lvl4pPr marL="5070529" indent="0">
              <a:buNone/>
              <a:defRPr sz="6082" b="1"/>
            </a:lvl4pPr>
            <a:lvl5pPr marL="6760708" indent="0">
              <a:buNone/>
              <a:defRPr sz="6082" b="1"/>
            </a:lvl5pPr>
            <a:lvl6pPr marL="8450879" indent="0">
              <a:buNone/>
              <a:defRPr sz="6082" b="1"/>
            </a:lvl6pPr>
            <a:lvl7pPr marL="10141076" indent="0">
              <a:buNone/>
              <a:defRPr sz="6082" b="1"/>
            </a:lvl7pPr>
            <a:lvl8pPr marL="11831240" indent="0">
              <a:buNone/>
              <a:defRPr sz="6082" b="1"/>
            </a:lvl8pPr>
            <a:lvl9pPr marL="13521415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86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61578"/>
      </p:ext>
    </p:extLst>
  </p:cSld>
  <p:clrMapOvr>
    <a:masterClrMapping/>
  </p:clrMapOvr>
  <p:transition/>
</p:sldLayout>
</file>

<file path=ppt/slideLayouts/slideLayout1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07598"/>
      </p:ext>
    </p:extLst>
  </p:cSld>
  <p:clrMapOvr>
    <a:masterClrMapping/>
  </p:clrMapOvr>
  <p:transition/>
</p:sldLayout>
</file>

<file path=ppt/slideLayouts/slideLayout1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195800"/>
      </p:ext>
    </p:extLst>
  </p:cSld>
  <p:clrMapOvr>
    <a:masterClrMapping/>
  </p:clrMapOvr>
  <p:transition/>
</p:sldLayout>
</file>

<file path=ppt/slideLayouts/slideLayout1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59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47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59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90178" indent="0">
              <a:buNone/>
              <a:defRPr sz="4583"/>
            </a:lvl2pPr>
            <a:lvl3pPr marL="3380362" indent="0">
              <a:buNone/>
              <a:defRPr sz="3749"/>
            </a:lvl3pPr>
            <a:lvl4pPr marL="5070529" indent="0">
              <a:buNone/>
              <a:defRPr sz="3333"/>
            </a:lvl4pPr>
            <a:lvl5pPr marL="6760708" indent="0">
              <a:buNone/>
              <a:defRPr sz="3333"/>
            </a:lvl5pPr>
            <a:lvl6pPr marL="8450879" indent="0">
              <a:buNone/>
              <a:defRPr sz="3333"/>
            </a:lvl6pPr>
            <a:lvl7pPr marL="10141076" indent="0">
              <a:buNone/>
              <a:defRPr sz="3333"/>
            </a:lvl7pPr>
            <a:lvl8pPr marL="11831240" indent="0">
              <a:buNone/>
              <a:defRPr sz="3333"/>
            </a:lvl8pPr>
            <a:lvl9pPr marL="13521415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20482"/>
      </p:ext>
    </p:extLst>
  </p:cSld>
  <p:clrMapOvr>
    <a:masterClrMapping/>
  </p:clrMapOvr>
  <p:transition/>
</p:sldLayout>
</file>

<file path=ppt/slideLayouts/slideLayout13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690178" indent="0">
              <a:buNone/>
              <a:defRPr sz="10415"/>
            </a:lvl2pPr>
            <a:lvl3pPr marL="3380362" indent="0">
              <a:buNone/>
              <a:defRPr sz="8999"/>
            </a:lvl3pPr>
            <a:lvl4pPr marL="5070529" indent="0">
              <a:buNone/>
              <a:defRPr sz="7499"/>
            </a:lvl4pPr>
            <a:lvl5pPr marL="6760708" indent="0">
              <a:buNone/>
              <a:defRPr sz="7499"/>
            </a:lvl5pPr>
            <a:lvl6pPr marL="8450879" indent="0">
              <a:buNone/>
              <a:defRPr sz="7499"/>
            </a:lvl6pPr>
            <a:lvl7pPr marL="10141076" indent="0">
              <a:buNone/>
              <a:defRPr sz="7499"/>
            </a:lvl7pPr>
            <a:lvl8pPr marL="11831240" indent="0">
              <a:buNone/>
              <a:defRPr sz="7499"/>
            </a:lvl8pPr>
            <a:lvl9pPr marL="13521415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90178" indent="0">
              <a:buNone/>
              <a:defRPr sz="4583"/>
            </a:lvl2pPr>
            <a:lvl3pPr marL="3380362" indent="0">
              <a:buNone/>
              <a:defRPr sz="3749"/>
            </a:lvl3pPr>
            <a:lvl4pPr marL="5070529" indent="0">
              <a:buNone/>
              <a:defRPr sz="3333"/>
            </a:lvl4pPr>
            <a:lvl5pPr marL="6760708" indent="0">
              <a:buNone/>
              <a:defRPr sz="3333"/>
            </a:lvl5pPr>
            <a:lvl6pPr marL="8450879" indent="0">
              <a:buNone/>
              <a:defRPr sz="3333"/>
            </a:lvl6pPr>
            <a:lvl7pPr marL="10141076" indent="0">
              <a:buNone/>
              <a:defRPr sz="3333"/>
            </a:lvl7pPr>
            <a:lvl8pPr marL="11831240" indent="0">
              <a:buNone/>
              <a:defRPr sz="3333"/>
            </a:lvl8pPr>
            <a:lvl9pPr marL="13521415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39692"/>
      </p:ext>
    </p:extLst>
  </p:cSld>
  <p:clrMapOvr>
    <a:masterClrMapping/>
  </p:clrMapOvr>
  <p:transition/>
</p:sldLayout>
</file>

<file path=ppt/slideLayouts/slideLayout1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08268"/>
      </p:ext>
    </p:extLst>
  </p:cSld>
  <p:clrMapOvr>
    <a:masterClrMapping/>
  </p:clrMapOvr>
  <p:transition/>
</p:sldLayout>
</file>

<file path=ppt/slideLayouts/slideLayout1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67827"/>
      </p:ext>
    </p:extLst>
  </p:cSld>
  <p:clrMapOvr>
    <a:masterClrMapping/>
  </p:clrMapOvr>
  <p:transition/>
</p:sldLayout>
</file>

<file path=ppt/slideLayouts/slideLayout1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rrowheads="1"/>
          </p:cNvSpPr>
          <p:nvPr userDrawn="1"/>
        </p:nvSpPr>
        <p:spPr bwMode="auto">
          <a:xfrm>
            <a:off x="1440185" y="5899963"/>
            <a:ext cx="25923241" cy="4799964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C99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37947" tIns="169040" rIns="337947" bIns="169040"/>
          <a:lstStyle/>
          <a:p>
            <a:pPr defTabSz="1689713" fontAlgn="base">
              <a:spcBef>
                <a:spcPct val="0"/>
              </a:spcBef>
              <a:spcAft>
                <a:spcPct val="0"/>
              </a:spcAft>
            </a:pPr>
            <a:endParaRPr lang="en-US" sz="6916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reeform 7"/>
          <p:cNvSpPr>
            <a:spLocks noChangeArrowheads="1"/>
          </p:cNvSpPr>
          <p:nvPr userDrawn="1"/>
        </p:nvSpPr>
        <p:spPr bwMode="auto">
          <a:xfrm flipH="1" flipV="1">
            <a:off x="1385181" y="10658265"/>
            <a:ext cx="25923241" cy="4799964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C99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37947" tIns="169040" rIns="337947" bIns="169040"/>
          <a:lstStyle/>
          <a:p>
            <a:pPr defTabSz="1689713" fontAlgn="base">
              <a:spcBef>
                <a:spcPct val="0"/>
              </a:spcBef>
              <a:spcAft>
                <a:spcPct val="0"/>
              </a:spcAft>
            </a:pPr>
            <a:endParaRPr lang="en-US" sz="6916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5" y="6841902"/>
            <a:ext cx="24483061" cy="7716611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Times"/>
                <a:cs typeface="Times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5" y="17900858"/>
            <a:ext cx="20162521" cy="116995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1689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79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69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758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448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138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827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51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065CC-5CB7-1643-AA5A-DAE2BF11A34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36103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84243"/>
      </p:ext>
    </p:extLst>
  </p:cSld>
  <p:clrMapOvr>
    <a:masterClrMapping/>
  </p:clrMapOvr>
  <p:transition/>
</p:sldLayout>
</file>

<file path=ppt/slideLayouts/slideLayout1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440185" y="6825588"/>
            <a:ext cx="25923241" cy="8331"/>
          </a:xfrm>
          <a:prstGeom prst="line">
            <a:avLst/>
          </a:prstGeom>
          <a:ln w="28575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8000"/>
                </a:solidFill>
                <a:latin typeface="Times"/>
                <a:cs typeface="Times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85" y="7441925"/>
            <a:ext cx="25923241" cy="24716487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39C16-5B41-F042-929B-C66C497D1AE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1973289"/>
      </p:ext>
    </p:extLst>
  </p:cSld>
  <p:clrMapOvr>
    <a:masterClrMapping/>
  </p:clrMapOvr>
</p:sldLayout>
</file>

<file path=ppt/slideLayouts/slideLayout13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803"/>
            <a:ext cx="24483061" cy="7149947"/>
          </a:xfrm>
        </p:spPr>
        <p:txBody>
          <a:bodyPr anchor="t"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503"/>
            <a:ext cx="24483061" cy="7874938"/>
          </a:xfrm>
        </p:spPr>
        <p:txBody>
          <a:bodyPr anchor="b"/>
          <a:lstStyle>
            <a:lvl1pPr marL="0" indent="0">
              <a:buNone/>
              <a:defRPr sz="7499">
                <a:solidFill>
                  <a:schemeClr val="tx1">
                    <a:tint val="75000"/>
                  </a:schemeClr>
                </a:solidFill>
              </a:defRPr>
            </a:lvl1pPr>
            <a:lvl2pPr marL="1689713" indent="0">
              <a:buNone/>
              <a:defRPr sz="6916">
                <a:solidFill>
                  <a:schemeClr val="tx1">
                    <a:tint val="75000"/>
                  </a:schemeClr>
                </a:solidFill>
              </a:defRPr>
            </a:lvl2pPr>
            <a:lvl3pPr marL="3379433" indent="0">
              <a:buNone/>
              <a:defRPr sz="6082">
                <a:solidFill>
                  <a:schemeClr val="tx1">
                    <a:tint val="75000"/>
                  </a:schemeClr>
                </a:solidFill>
              </a:defRPr>
            </a:lvl3pPr>
            <a:lvl4pPr marL="5069135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4pPr>
            <a:lvl5pPr marL="6758848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5pPr>
            <a:lvl6pPr marL="8448555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6pPr>
            <a:lvl7pPr marL="10138286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7pPr>
            <a:lvl8pPr marL="11827986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8pPr>
            <a:lvl9pPr marL="13517695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060B9-6451-1E41-8E8F-56AD61D4849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1602897"/>
      </p:ext>
    </p:extLst>
  </p:cSld>
  <p:clrMapOvr>
    <a:masterClrMapping/>
  </p:clrMapOvr>
</p:sldLayout>
</file>

<file path=ppt/slideLayouts/slideLayout13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3" y="8400251"/>
            <a:ext cx="12721589" cy="23758164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7" y="8400251"/>
            <a:ext cx="12721589" cy="23758164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F6C15-E818-6441-A5C6-10487436146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5027967"/>
      </p:ext>
    </p:extLst>
  </p:cSld>
  <p:clrMapOvr>
    <a:masterClrMapping/>
  </p:clrMapOvr>
</p:sldLayout>
</file>

<file path=ppt/slideLayouts/slideLayout1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89713" indent="0">
              <a:buNone/>
              <a:defRPr sz="7499" b="1"/>
            </a:lvl2pPr>
            <a:lvl3pPr marL="3379433" indent="0">
              <a:buNone/>
              <a:defRPr sz="6916" b="1"/>
            </a:lvl3pPr>
            <a:lvl4pPr marL="5069135" indent="0">
              <a:buNone/>
              <a:defRPr sz="6082" b="1"/>
            </a:lvl4pPr>
            <a:lvl5pPr marL="6758848" indent="0">
              <a:buNone/>
              <a:defRPr sz="6082" b="1"/>
            </a:lvl5pPr>
            <a:lvl6pPr marL="8448555" indent="0">
              <a:buNone/>
              <a:defRPr sz="6082" b="1"/>
            </a:lvl6pPr>
            <a:lvl7pPr marL="10138286" indent="0">
              <a:buNone/>
              <a:defRPr sz="6082" b="1"/>
            </a:lvl7pPr>
            <a:lvl8pPr marL="11827986" indent="0">
              <a:buNone/>
              <a:defRPr sz="6082" b="1"/>
            </a:lvl8pPr>
            <a:lvl9pPr marL="13517695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91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89713" indent="0">
              <a:buNone/>
              <a:defRPr sz="7499" b="1"/>
            </a:lvl2pPr>
            <a:lvl3pPr marL="3379433" indent="0">
              <a:buNone/>
              <a:defRPr sz="6916" b="1"/>
            </a:lvl3pPr>
            <a:lvl4pPr marL="5069135" indent="0">
              <a:buNone/>
              <a:defRPr sz="6082" b="1"/>
            </a:lvl4pPr>
            <a:lvl5pPr marL="6758848" indent="0">
              <a:buNone/>
              <a:defRPr sz="6082" b="1"/>
            </a:lvl5pPr>
            <a:lvl6pPr marL="8448555" indent="0">
              <a:buNone/>
              <a:defRPr sz="6082" b="1"/>
            </a:lvl6pPr>
            <a:lvl7pPr marL="10138286" indent="0">
              <a:buNone/>
              <a:defRPr sz="6082" b="1"/>
            </a:lvl7pPr>
            <a:lvl8pPr marL="11827986" indent="0">
              <a:buNone/>
              <a:defRPr sz="6082" b="1"/>
            </a:lvl8pPr>
            <a:lvl9pPr marL="13517695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91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19FE-EFC2-8A4B-888F-BF3C8C82B2F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135417"/>
      </p:ext>
    </p:extLst>
  </p:cSld>
  <p:clrMapOvr>
    <a:masterClrMapping/>
  </p:clrMapOvr>
</p:sldLayout>
</file>

<file path=ppt/slideLayouts/slideLayout1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EEBF2-AC42-FE4E-A86B-4688B4B613F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0750626"/>
      </p:ext>
    </p:extLst>
  </p:cSld>
  <p:clrMapOvr>
    <a:masterClrMapping/>
  </p:clrMapOvr>
</p:sldLayout>
</file>

<file path=ppt/slideLayouts/slideLayout13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E6B6E-057C-AD41-8B5B-C9D2BFE9616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1365577"/>
      </p:ext>
    </p:extLst>
  </p:cSld>
  <p:clrMapOvr>
    <a:masterClrMapping/>
  </p:clrMapOvr>
</p:sldLayout>
</file>

<file path=ppt/slideLayouts/slideLayout1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61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65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61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9713" indent="0">
              <a:buNone/>
              <a:defRPr sz="4583"/>
            </a:lvl2pPr>
            <a:lvl3pPr marL="3379433" indent="0">
              <a:buNone/>
              <a:defRPr sz="3749"/>
            </a:lvl3pPr>
            <a:lvl4pPr marL="5069135" indent="0">
              <a:buNone/>
              <a:defRPr sz="3333"/>
            </a:lvl4pPr>
            <a:lvl5pPr marL="6758848" indent="0">
              <a:buNone/>
              <a:defRPr sz="3333"/>
            </a:lvl5pPr>
            <a:lvl6pPr marL="8448555" indent="0">
              <a:buNone/>
              <a:defRPr sz="3333"/>
            </a:lvl6pPr>
            <a:lvl7pPr marL="10138286" indent="0">
              <a:buNone/>
              <a:defRPr sz="3333"/>
            </a:lvl7pPr>
            <a:lvl8pPr marL="11827986" indent="0">
              <a:buNone/>
              <a:defRPr sz="3333"/>
            </a:lvl8pPr>
            <a:lvl9pPr marL="13517695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42CE9-9032-A644-9D70-9ED653CFEA7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5902681"/>
      </p:ext>
    </p:extLst>
  </p:cSld>
  <p:clrMapOvr>
    <a:masterClrMapping/>
  </p:clrMapOvr>
</p:sldLayout>
</file>

<file path=ppt/slideLayouts/slideLayout13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 rtlCol="0">
            <a:normAutofit/>
          </a:bodyPr>
          <a:lstStyle>
            <a:lvl1pPr marL="0" indent="0">
              <a:buNone/>
              <a:defRPr sz="12081"/>
            </a:lvl1pPr>
            <a:lvl2pPr marL="1689713" indent="0">
              <a:buNone/>
              <a:defRPr sz="10415"/>
            </a:lvl2pPr>
            <a:lvl3pPr marL="3379433" indent="0">
              <a:buNone/>
              <a:defRPr sz="8999"/>
            </a:lvl3pPr>
            <a:lvl4pPr marL="5069135" indent="0">
              <a:buNone/>
              <a:defRPr sz="7499"/>
            </a:lvl4pPr>
            <a:lvl5pPr marL="6758848" indent="0">
              <a:buNone/>
              <a:defRPr sz="7499"/>
            </a:lvl5pPr>
            <a:lvl6pPr marL="8448555" indent="0">
              <a:buNone/>
              <a:defRPr sz="7499"/>
            </a:lvl6pPr>
            <a:lvl7pPr marL="10138286" indent="0">
              <a:buNone/>
              <a:defRPr sz="7499"/>
            </a:lvl7pPr>
            <a:lvl8pPr marL="11827986" indent="0">
              <a:buNone/>
              <a:defRPr sz="7499"/>
            </a:lvl8pPr>
            <a:lvl9pPr marL="13517695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9713" indent="0">
              <a:buNone/>
              <a:defRPr sz="4583"/>
            </a:lvl2pPr>
            <a:lvl3pPr marL="3379433" indent="0">
              <a:buNone/>
              <a:defRPr sz="3749"/>
            </a:lvl3pPr>
            <a:lvl4pPr marL="5069135" indent="0">
              <a:buNone/>
              <a:defRPr sz="3333"/>
            </a:lvl4pPr>
            <a:lvl5pPr marL="6758848" indent="0">
              <a:buNone/>
              <a:defRPr sz="3333"/>
            </a:lvl5pPr>
            <a:lvl6pPr marL="8448555" indent="0">
              <a:buNone/>
              <a:defRPr sz="3333"/>
            </a:lvl6pPr>
            <a:lvl7pPr marL="10138286" indent="0">
              <a:buNone/>
              <a:defRPr sz="3333"/>
            </a:lvl7pPr>
            <a:lvl8pPr marL="11827986" indent="0">
              <a:buNone/>
              <a:defRPr sz="3333"/>
            </a:lvl8pPr>
            <a:lvl9pPr marL="13517695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A3978-025E-4D4E-AEA2-D46532F764D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3708633"/>
      </p:ext>
    </p:extLst>
  </p:cSld>
  <p:clrMapOvr>
    <a:masterClrMapping/>
  </p:clrMapOvr>
</p:sldLayout>
</file>

<file path=ppt/slideLayouts/slideLayout13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FA89-537B-E34B-8F83-419EAC19CA4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7267572"/>
      </p:ext>
    </p:extLst>
  </p:cSld>
  <p:clrMapOvr>
    <a:masterClrMapping/>
  </p:clrMapOvr>
</p:sldLayout>
</file>

<file path=ppt/slideLayouts/slideLayout1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304"/>
            <a:ext cx="6480810" cy="3071644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1" y="1442304"/>
            <a:ext cx="18962370" cy="3071644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9826-498D-0D4E-B6FD-7530EF0F813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88674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10357" tIns="155159" rIns="310357" bIns="155159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357" tIns="155159" rIns="310357" bIns="15515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357" tIns="155159" rIns="310357" bIns="15515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2478" tIns="186215" rIns="372478" bIns="186215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901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7854" tIns="168997" rIns="337854" bIns="168997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854" tIns="168997" rIns="337854" bIns="168997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854" tIns="168997" rIns="337854" bIns="168997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5478" tIns="202823" rIns="405478" bIns="202823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72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616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818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508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9249" indent="0">
              <a:buNone/>
              <a:defRPr sz="6916"/>
            </a:lvl2pPr>
            <a:lvl3pPr marL="3378501" indent="0">
              <a:buNone/>
              <a:defRPr sz="6082"/>
            </a:lvl3pPr>
            <a:lvl4pPr marL="5067739" indent="0">
              <a:buNone/>
              <a:defRPr sz="5249"/>
            </a:lvl4pPr>
            <a:lvl5pPr marL="6756988" indent="0">
              <a:buNone/>
              <a:defRPr sz="5249"/>
            </a:lvl5pPr>
            <a:lvl6pPr marL="8446230" indent="0">
              <a:buNone/>
              <a:defRPr sz="5249"/>
            </a:lvl6pPr>
            <a:lvl7pPr marL="10135497" indent="0">
              <a:buNone/>
              <a:defRPr sz="5249"/>
            </a:lvl7pPr>
            <a:lvl8pPr marL="11824731" indent="0">
              <a:buNone/>
              <a:defRPr sz="5249"/>
            </a:lvl8pPr>
            <a:lvl9pPr marL="13513977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073729"/>
      </p:ext>
    </p:extLst>
  </p:cSld>
  <p:clrMapOvr>
    <a:masterClrMapping/>
  </p:clrMapOvr>
  <p:transition/>
</p:sldLayout>
</file>

<file path=ppt/slideLayouts/slideLayout1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61412"/>
      </p:ext>
    </p:extLst>
  </p:cSld>
  <p:clrMapOvr>
    <a:masterClrMapping/>
  </p:clrMapOvr>
  <p:transition/>
</p:sldLayout>
</file>

<file path=ppt/slideLayouts/slideLayout1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89249" indent="0">
              <a:buNone/>
              <a:defRPr sz="7499" b="1"/>
            </a:lvl2pPr>
            <a:lvl3pPr marL="3378501" indent="0">
              <a:buNone/>
              <a:defRPr sz="6916" b="1"/>
            </a:lvl3pPr>
            <a:lvl4pPr marL="5067739" indent="0">
              <a:buNone/>
              <a:defRPr sz="6082" b="1"/>
            </a:lvl4pPr>
            <a:lvl5pPr marL="6756988" indent="0">
              <a:buNone/>
              <a:defRPr sz="6082" b="1"/>
            </a:lvl5pPr>
            <a:lvl6pPr marL="8446230" indent="0">
              <a:buNone/>
              <a:defRPr sz="6082" b="1"/>
            </a:lvl6pPr>
            <a:lvl7pPr marL="10135497" indent="0">
              <a:buNone/>
              <a:defRPr sz="6082" b="1"/>
            </a:lvl7pPr>
            <a:lvl8pPr marL="11824731" indent="0">
              <a:buNone/>
              <a:defRPr sz="6082" b="1"/>
            </a:lvl8pPr>
            <a:lvl9pPr marL="13513977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99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89249" indent="0">
              <a:buNone/>
              <a:defRPr sz="7499" b="1"/>
            </a:lvl2pPr>
            <a:lvl3pPr marL="3378501" indent="0">
              <a:buNone/>
              <a:defRPr sz="6916" b="1"/>
            </a:lvl3pPr>
            <a:lvl4pPr marL="5067739" indent="0">
              <a:buNone/>
              <a:defRPr sz="6082" b="1"/>
            </a:lvl4pPr>
            <a:lvl5pPr marL="6756988" indent="0">
              <a:buNone/>
              <a:defRPr sz="6082" b="1"/>
            </a:lvl5pPr>
            <a:lvl6pPr marL="8446230" indent="0">
              <a:buNone/>
              <a:defRPr sz="6082" b="1"/>
            </a:lvl6pPr>
            <a:lvl7pPr marL="10135497" indent="0">
              <a:buNone/>
              <a:defRPr sz="6082" b="1"/>
            </a:lvl7pPr>
            <a:lvl8pPr marL="11824731" indent="0">
              <a:buNone/>
              <a:defRPr sz="6082" b="1"/>
            </a:lvl8pPr>
            <a:lvl9pPr marL="13513977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99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47442"/>
      </p:ext>
    </p:extLst>
  </p:cSld>
  <p:clrMapOvr>
    <a:masterClrMapping/>
  </p:clrMapOvr>
  <p:transition/>
</p:sldLayout>
</file>

<file path=ppt/slideLayouts/slideLayout1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90009"/>
      </p:ext>
    </p:extLst>
  </p:cSld>
  <p:clrMapOvr>
    <a:masterClrMapping/>
  </p:clrMapOvr>
  <p:transition/>
</p:sldLayout>
</file>

<file path=ppt/slideLayouts/slideLayout13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53903"/>
      </p:ext>
    </p:extLst>
  </p:cSld>
  <p:clrMapOvr>
    <a:masterClrMapping/>
  </p:clrMapOvr>
  <p:transition/>
</p:sldLayout>
</file>

<file path=ppt/slideLayouts/slideLayout1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64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68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64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9249" indent="0">
              <a:buNone/>
              <a:defRPr sz="4583"/>
            </a:lvl2pPr>
            <a:lvl3pPr marL="3378501" indent="0">
              <a:buNone/>
              <a:defRPr sz="3749"/>
            </a:lvl3pPr>
            <a:lvl4pPr marL="5067739" indent="0">
              <a:buNone/>
              <a:defRPr sz="3333"/>
            </a:lvl4pPr>
            <a:lvl5pPr marL="6756988" indent="0">
              <a:buNone/>
              <a:defRPr sz="3333"/>
            </a:lvl5pPr>
            <a:lvl6pPr marL="8446230" indent="0">
              <a:buNone/>
              <a:defRPr sz="3333"/>
            </a:lvl6pPr>
            <a:lvl7pPr marL="10135497" indent="0">
              <a:buNone/>
              <a:defRPr sz="3333"/>
            </a:lvl7pPr>
            <a:lvl8pPr marL="11824731" indent="0">
              <a:buNone/>
              <a:defRPr sz="3333"/>
            </a:lvl8pPr>
            <a:lvl9pPr marL="13513977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28127"/>
      </p:ext>
    </p:extLst>
  </p:cSld>
  <p:clrMapOvr>
    <a:masterClrMapping/>
  </p:clrMapOvr>
  <p:transition/>
</p:sldLayout>
</file>

<file path=ppt/slideLayouts/slideLayout13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689249" indent="0">
              <a:buNone/>
              <a:defRPr sz="10415"/>
            </a:lvl2pPr>
            <a:lvl3pPr marL="3378501" indent="0">
              <a:buNone/>
              <a:defRPr sz="8999"/>
            </a:lvl3pPr>
            <a:lvl4pPr marL="5067739" indent="0">
              <a:buNone/>
              <a:defRPr sz="7499"/>
            </a:lvl4pPr>
            <a:lvl5pPr marL="6756988" indent="0">
              <a:buNone/>
              <a:defRPr sz="7499"/>
            </a:lvl5pPr>
            <a:lvl6pPr marL="8446230" indent="0">
              <a:buNone/>
              <a:defRPr sz="7499"/>
            </a:lvl6pPr>
            <a:lvl7pPr marL="10135497" indent="0">
              <a:buNone/>
              <a:defRPr sz="7499"/>
            </a:lvl7pPr>
            <a:lvl8pPr marL="11824731" indent="0">
              <a:buNone/>
              <a:defRPr sz="7499"/>
            </a:lvl8pPr>
            <a:lvl9pPr marL="13513977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9249" indent="0">
              <a:buNone/>
              <a:defRPr sz="4583"/>
            </a:lvl2pPr>
            <a:lvl3pPr marL="3378501" indent="0">
              <a:buNone/>
              <a:defRPr sz="3749"/>
            </a:lvl3pPr>
            <a:lvl4pPr marL="5067739" indent="0">
              <a:buNone/>
              <a:defRPr sz="3333"/>
            </a:lvl4pPr>
            <a:lvl5pPr marL="6756988" indent="0">
              <a:buNone/>
              <a:defRPr sz="3333"/>
            </a:lvl5pPr>
            <a:lvl6pPr marL="8446230" indent="0">
              <a:buNone/>
              <a:defRPr sz="3333"/>
            </a:lvl6pPr>
            <a:lvl7pPr marL="10135497" indent="0">
              <a:buNone/>
              <a:defRPr sz="3333"/>
            </a:lvl7pPr>
            <a:lvl8pPr marL="11824731" indent="0">
              <a:buNone/>
              <a:defRPr sz="3333"/>
            </a:lvl8pPr>
            <a:lvl9pPr marL="13513977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47679"/>
      </p:ext>
    </p:extLst>
  </p:cSld>
  <p:clrMapOvr>
    <a:masterClrMapping/>
  </p:clrMapOvr>
  <p:transition/>
</p:sldLayout>
</file>

<file path=ppt/slideLayouts/slideLayout1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63363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8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30653"/>
      </p:ext>
    </p:extLst>
  </p:cSld>
  <p:clrMapOvr>
    <a:masterClrMapping/>
  </p:clrMapOvr>
  <p:transition/>
</p:sldLayout>
</file>

<file path=ppt/slideLayouts/slideLayout1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5" y="11184191"/>
            <a:ext cx="24483061" cy="7716611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5" y="20399852"/>
            <a:ext cx="20162521" cy="91999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88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77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6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755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443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132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821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510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413"/>
            <a:ext cx="6720840" cy="1683321"/>
          </a:xfrm>
          <a:prstGeom prst="rect">
            <a:avLst/>
          </a:prstGeom>
        </p:spPr>
        <p:txBody>
          <a:bodyPr lIns="405365" tIns="202768" rIns="405365" bIns="20276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4763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413"/>
            <a:ext cx="6720840" cy="1683321"/>
          </a:xfrm>
          <a:prstGeom prst="rect">
            <a:avLst/>
          </a:prstGeom>
        </p:spPr>
        <p:txBody>
          <a:bodyPr lIns="405365" tIns="202768" rIns="405365" bIns="20276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1195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823"/>
            <a:ext cx="24483061" cy="7149947"/>
          </a:xfrm>
        </p:spPr>
        <p:txBody>
          <a:bodyPr anchor="t"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513"/>
            <a:ext cx="24483061" cy="7874938"/>
          </a:xfrm>
        </p:spPr>
        <p:txBody>
          <a:bodyPr anchor="b"/>
          <a:lstStyle>
            <a:lvl1pPr marL="0" indent="0">
              <a:buNone/>
              <a:defRPr sz="7499">
                <a:solidFill>
                  <a:schemeClr val="tx1">
                    <a:tint val="75000"/>
                  </a:schemeClr>
                </a:solidFill>
              </a:defRPr>
            </a:lvl1pPr>
            <a:lvl2pPr marL="1688784" indent="0">
              <a:buNone/>
              <a:defRPr sz="6916">
                <a:solidFill>
                  <a:schemeClr val="tx1">
                    <a:tint val="75000"/>
                  </a:schemeClr>
                </a:solidFill>
              </a:defRPr>
            </a:lvl2pPr>
            <a:lvl3pPr marL="3377572" indent="0">
              <a:buNone/>
              <a:defRPr sz="6082">
                <a:solidFill>
                  <a:schemeClr val="tx1">
                    <a:tint val="75000"/>
                  </a:schemeClr>
                </a:solidFill>
              </a:defRPr>
            </a:lvl3pPr>
            <a:lvl4pPr marL="5066346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4pPr>
            <a:lvl5pPr marL="6755130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5pPr>
            <a:lvl6pPr marL="8443905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6pPr>
            <a:lvl7pPr marL="10132708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7pPr>
            <a:lvl8pPr marL="11821477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8pPr>
            <a:lvl9pPr marL="13510257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413"/>
            <a:ext cx="6720840" cy="1683321"/>
          </a:xfrm>
          <a:prstGeom prst="rect">
            <a:avLst/>
          </a:prstGeom>
        </p:spPr>
        <p:txBody>
          <a:bodyPr lIns="405365" tIns="202768" rIns="405365" bIns="20276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8330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3" y="8400260"/>
            <a:ext cx="12721589" cy="23758164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7" y="8400260"/>
            <a:ext cx="12721589" cy="23758164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413"/>
            <a:ext cx="6720840" cy="1683321"/>
          </a:xfrm>
          <a:prstGeom prst="rect">
            <a:avLst/>
          </a:prstGeom>
        </p:spPr>
        <p:txBody>
          <a:bodyPr lIns="405365" tIns="202768" rIns="405365" bIns="20276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146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88784" indent="0">
              <a:buNone/>
              <a:defRPr sz="7499" b="1"/>
            </a:lvl2pPr>
            <a:lvl3pPr marL="3377572" indent="0">
              <a:buNone/>
              <a:defRPr sz="6916" b="1"/>
            </a:lvl3pPr>
            <a:lvl4pPr marL="5066346" indent="0">
              <a:buNone/>
              <a:defRPr sz="6082" b="1"/>
            </a:lvl4pPr>
            <a:lvl5pPr marL="6755130" indent="0">
              <a:buNone/>
              <a:defRPr sz="6082" b="1"/>
            </a:lvl5pPr>
            <a:lvl6pPr marL="8443905" indent="0">
              <a:buNone/>
              <a:defRPr sz="6082" b="1"/>
            </a:lvl6pPr>
            <a:lvl7pPr marL="10132708" indent="0">
              <a:buNone/>
              <a:defRPr sz="6082" b="1"/>
            </a:lvl7pPr>
            <a:lvl8pPr marL="11821477" indent="0">
              <a:buNone/>
              <a:defRPr sz="6082" b="1"/>
            </a:lvl8pPr>
            <a:lvl9pPr marL="13510257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04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88784" indent="0">
              <a:buNone/>
              <a:defRPr sz="7499" b="1"/>
            </a:lvl2pPr>
            <a:lvl3pPr marL="3377572" indent="0">
              <a:buNone/>
              <a:defRPr sz="6916" b="1"/>
            </a:lvl3pPr>
            <a:lvl4pPr marL="5066346" indent="0">
              <a:buNone/>
              <a:defRPr sz="6082" b="1"/>
            </a:lvl4pPr>
            <a:lvl5pPr marL="6755130" indent="0">
              <a:buNone/>
              <a:defRPr sz="6082" b="1"/>
            </a:lvl5pPr>
            <a:lvl6pPr marL="8443905" indent="0">
              <a:buNone/>
              <a:defRPr sz="6082" b="1"/>
            </a:lvl6pPr>
            <a:lvl7pPr marL="10132708" indent="0">
              <a:buNone/>
              <a:defRPr sz="6082" b="1"/>
            </a:lvl7pPr>
            <a:lvl8pPr marL="11821477" indent="0">
              <a:buNone/>
              <a:defRPr sz="6082" b="1"/>
            </a:lvl8pPr>
            <a:lvl9pPr marL="13510257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04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642580" y="33600413"/>
            <a:ext cx="6720840" cy="1683321"/>
          </a:xfrm>
          <a:prstGeom prst="rect">
            <a:avLst/>
          </a:prstGeom>
        </p:spPr>
        <p:txBody>
          <a:bodyPr lIns="405365" tIns="202768" rIns="405365" bIns="20276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8650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642580" y="33600413"/>
            <a:ext cx="6720840" cy="1683321"/>
          </a:xfrm>
          <a:prstGeom prst="rect">
            <a:avLst/>
          </a:prstGeom>
        </p:spPr>
        <p:txBody>
          <a:bodyPr lIns="405365" tIns="202768" rIns="405365" bIns="20276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1088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642580" y="33600413"/>
            <a:ext cx="6720840" cy="1683321"/>
          </a:xfrm>
          <a:prstGeom prst="rect">
            <a:avLst/>
          </a:prstGeom>
        </p:spPr>
        <p:txBody>
          <a:bodyPr lIns="405365" tIns="202768" rIns="405365" bIns="20276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7322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69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80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69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8784" indent="0">
              <a:buNone/>
              <a:defRPr sz="4583"/>
            </a:lvl2pPr>
            <a:lvl3pPr marL="3377572" indent="0">
              <a:buNone/>
              <a:defRPr sz="3749"/>
            </a:lvl3pPr>
            <a:lvl4pPr marL="5066346" indent="0">
              <a:buNone/>
              <a:defRPr sz="3333"/>
            </a:lvl4pPr>
            <a:lvl5pPr marL="6755130" indent="0">
              <a:buNone/>
              <a:defRPr sz="3333"/>
            </a:lvl5pPr>
            <a:lvl6pPr marL="8443905" indent="0">
              <a:buNone/>
              <a:defRPr sz="3333"/>
            </a:lvl6pPr>
            <a:lvl7pPr marL="10132708" indent="0">
              <a:buNone/>
              <a:defRPr sz="3333"/>
            </a:lvl7pPr>
            <a:lvl8pPr marL="11821477" indent="0">
              <a:buNone/>
              <a:defRPr sz="3333"/>
            </a:lvl8pPr>
            <a:lvl9pPr marL="13510257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413"/>
            <a:ext cx="6720840" cy="1683321"/>
          </a:xfrm>
          <a:prstGeom prst="rect">
            <a:avLst/>
          </a:prstGeom>
        </p:spPr>
        <p:txBody>
          <a:bodyPr lIns="405365" tIns="202768" rIns="405365" bIns="20276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2074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688784" indent="0">
              <a:buNone/>
              <a:defRPr sz="10415"/>
            </a:lvl2pPr>
            <a:lvl3pPr marL="3377572" indent="0">
              <a:buNone/>
              <a:defRPr sz="8999"/>
            </a:lvl3pPr>
            <a:lvl4pPr marL="5066346" indent="0">
              <a:buNone/>
              <a:defRPr sz="7499"/>
            </a:lvl4pPr>
            <a:lvl5pPr marL="6755130" indent="0">
              <a:buNone/>
              <a:defRPr sz="7499"/>
            </a:lvl5pPr>
            <a:lvl6pPr marL="8443905" indent="0">
              <a:buNone/>
              <a:defRPr sz="7499"/>
            </a:lvl6pPr>
            <a:lvl7pPr marL="10132708" indent="0">
              <a:buNone/>
              <a:defRPr sz="7499"/>
            </a:lvl7pPr>
            <a:lvl8pPr marL="11821477" indent="0">
              <a:buNone/>
              <a:defRPr sz="7499"/>
            </a:lvl8pPr>
            <a:lvl9pPr marL="13510257" indent="0">
              <a:buNone/>
              <a:defRPr sz="7499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8784" indent="0">
              <a:buNone/>
              <a:defRPr sz="4583"/>
            </a:lvl2pPr>
            <a:lvl3pPr marL="3377572" indent="0">
              <a:buNone/>
              <a:defRPr sz="3749"/>
            </a:lvl3pPr>
            <a:lvl4pPr marL="5066346" indent="0">
              <a:buNone/>
              <a:defRPr sz="3333"/>
            </a:lvl4pPr>
            <a:lvl5pPr marL="6755130" indent="0">
              <a:buNone/>
              <a:defRPr sz="3333"/>
            </a:lvl5pPr>
            <a:lvl6pPr marL="8443905" indent="0">
              <a:buNone/>
              <a:defRPr sz="3333"/>
            </a:lvl6pPr>
            <a:lvl7pPr marL="10132708" indent="0">
              <a:buNone/>
              <a:defRPr sz="3333"/>
            </a:lvl7pPr>
            <a:lvl8pPr marL="11821477" indent="0">
              <a:buNone/>
              <a:defRPr sz="3333"/>
            </a:lvl8pPr>
            <a:lvl9pPr marL="13510257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413"/>
            <a:ext cx="6720840" cy="1683321"/>
          </a:xfrm>
          <a:prstGeom prst="rect">
            <a:avLst/>
          </a:prstGeom>
        </p:spPr>
        <p:txBody>
          <a:bodyPr lIns="405365" tIns="202768" rIns="405365" bIns="20276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3631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476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51675" indent="0">
              <a:buNone/>
              <a:defRPr sz="6082"/>
            </a:lvl2pPr>
            <a:lvl3pPr marL="3103331" indent="0">
              <a:buNone/>
              <a:defRPr sz="5249"/>
            </a:lvl3pPr>
            <a:lvl4pPr marL="4655001" indent="0">
              <a:buNone/>
              <a:defRPr sz="4833"/>
            </a:lvl4pPr>
            <a:lvl5pPr marL="6206673" indent="0">
              <a:buNone/>
              <a:defRPr sz="4833"/>
            </a:lvl5pPr>
            <a:lvl6pPr marL="7758336" indent="0">
              <a:buNone/>
              <a:defRPr sz="4833"/>
            </a:lvl6pPr>
            <a:lvl7pPr marL="9310002" indent="0">
              <a:buNone/>
              <a:defRPr sz="4833"/>
            </a:lvl7pPr>
            <a:lvl8pPr marL="10861674" indent="0">
              <a:buNone/>
              <a:defRPr sz="4833"/>
            </a:lvl8pPr>
            <a:lvl9pPr marL="12413333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50792"/>
      </p:ext>
    </p:extLst>
  </p:cSld>
  <p:clrMapOvr>
    <a:masterClrMapping/>
  </p:clrMapOvr>
  <p:transition/>
</p:sldLayout>
</file>

<file path=ppt/slideLayouts/slideLayout13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413"/>
            <a:ext cx="6720840" cy="1683321"/>
          </a:xfrm>
          <a:prstGeom prst="rect">
            <a:avLst/>
          </a:prstGeom>
        </p:spPr>
        <p:txBody>
          <a:bodyPr lIns="405365" tIns="202768" rIns="405365" bIns="20276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1157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320"/>
            <a:ext cx="6480810" cy="3071644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1" y="1442320"/>
            <a:ext cx="18962370" cy="3071644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413"/>
            <a:ext cx="6720840" cy="1683321"/>
          </a:xfrm>
          <a:prstGeom prst="rect">
            <a:avLst/>
          </a:prstGeom>
        </p:spPr>
        <p:txBody>
          <a:bodyPr lIns="405365" tIns="202768" rIns="405365" bIns="20276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727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7666" tIns="168907" rIns="337666" bIns="168907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666" tIns="168907" rIns="337666" bIns="168907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666" tIns="168907" rIns="337666" bIns="168907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5253" tIns="202715" rIns="405253" bIns="20271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78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37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834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520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8320" indent="0">
              <a:buNone/>
              <a:defRPr sz="6916"/>
            </a:lvl2pPr>
            <a:lvl3pPr marL="3376641" indent="0">
              <a:buNone/>
              <a:defRPr sz="6082"/>
            </a:lvl3pPr>
            <a:lvl4pPr marL="5064950" indent="0">
              <a:buNone/>
              <a:defRPr sz="5249"/>
            </a:lvl4pPr>
            <a:lvl5pPr marL="6753269" indent="0">
              <a:buNone/>
              <a:defRPr sz="5249"/>
            </a:lvl5pPr>
            <a:lvl6pPr marL="8441581" indent="0">
              <a:buNone/>
              <a:defRPr sz="5249"/>
            </a:lvl6pPr>
            <a:lvl7pPr marL="10129923" indent="0">
              <a:buNone/>
              <a:defRPr sz="5249"/>
            </a:lvl7pPr>
            <a:lvl8pPr marL="11818225" indent="0">
              <a:buNone/>
              <a:defRPr sz="5249"/>
            </a:lvl8pPr>
            <a:lvl9pPr marL="13506541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761390"/>
      </p:ext>
    </p:extLst>
  </p:cSld>
  <p:clrMapOvr>
    <a:masterClrMapping/>
  </p:clrMapOvr>
  <p:transition/>
</p:sldLayout>
</file>

<file path=ppt/slideLayouts/slideLayout13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70932"/>
      </p:ext>
    </p:extLst>
  </p:cSld>
  <p:clrMapOvr>
    <a:masterClrMapping/>
  </p:clrMapOvr>
  <p:transition/>
</p:sldLayout>
</file>

<file path=ppt/slideLayouts/slideLayout13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88320" indent="0">
              <a:buNone/>
              <a:defRPr sz="7499" b="1"/>
            </a:lvl2pPr>
            <a:lvl3pPr marL="3376641" indent="0">
              <a:buNone/>
              <a:defRPr sz="6916" b="1"/>
            </a:lvl3pPr>
            <a:lvl4pPr marL="5064950" indent="0">
              <a:buNone/>
              <a:defRPr sz="6082" b="1"/>
            </a:lvl4pPr>
            <a:lvl5pPr marL="6753269" indent="0">
              <a:buNone/>
              <a:defRPr sz="6082" b="1"/>
            </a:lvl5pPr>
            <a:lvl6pPr marL="8441581" indent="0">
              <a:buNone/>
              <a:defRPr sz="6082" b="1"/>
            </a:lvl6pPr>
            <a:lvl7pPr marL="10129923" indent="0">
              <a:buNone/>
              <a:defRPr sz="6082" b="1"/>
            </a:lvl7pPr>
            <a:lvl8pPr marL="11818225" indent="0">
              <a:buNone/>
              <a:defRPr sz="6082" b="1"/>
            </a:lvl8pPr>
            <a:lvl9pPr marL="13506541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12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88320" indent="0">
              <a:buNone/>
              <a:defRPr sz="7499" b="1"/>
            </a:lvl2pPr>
            <a:lvl3pPr marL="3376641" indent="0">
              <a:buNone/>
              <a:defRPr sz="6916" b="1"/>
            </a:lvl3pPr>
            <a:lvl4pPr marL="5064950" indent="0">
              <a:buNone/>
              <a:defRPr sz="6082" b="1"/>
            </a:lvl4pPr>
            <a:lvl5pPr marL="6753269" indent="0">
              <a:buNone/>
              <a:defRPr sz="6082" b="1"/>
            </a:lvl5pPr>
            <a:lvl6pPr marL="8441581" indent="0">
              <a:buNone/>
              <a:defRPr sz="6082" b="1"/>
            </a:lvl6pPr>
            <a:lvl7pPr marL="10129923" indent="0">
              <a:buNone/>
              <a:defRPr sz="6082" b="1"/>
            </a:lvl7pPr>
            <a:lvl8pPr marL="11818225" indent="0">
              <a:buNone/>
              <a:defRPr sz="6082" b="1"/>
            </a:lvl8pPr>
            <a:lvl9pPr marL="13506541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12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6398"/>
      </p:ext>
    </p:extLst>
  </p:cSld>
  <p:clrMapOvr>
    <a:masterClrMapping/>
  </p:clrMapOvr>
  <p:transition/>
</p:sldLayout>
</file>

<file path=ppt/slideLayouts/slideLayout1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9649"/>
      </p:ext>
    </p:extLst>
  </p:cSld>
  <p:clrMapOvr>
    <a:masterClrMapping/>
  </p:clrMapOvr>
  <p:transition/>
</p:sldLayout>
</file>

<file path=ppt/slideLayouts/slideLayout13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78406"/>
      </p:ext>
    </p:extLst>
  </p:cSld>
  <p:clrMapOvr>
    <a:masterClrMapping/>
  </p:clrMapOvr>
  <p:transition/>
</p:sldLayout>
</file>

<file path=ppt/slideLayouts/slideLayout1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71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95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71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8320" indent="0">
              <a:buNone/>
              <a:defRPr sz="4583"/>
            </a:lvl2pPr>
            <a:lvl3pPr marL="3376641" indent="0">
              <a:buNone/>
              <a:defRPr sz="3749"/>
            </a:lvl3pPr>
            <a:lvl4pPr marL="5064950" indent="0">
              <a:buNone/>
              <a:defRPr sz="3333"/>
            </a:lvl4pPr>
            <a:lvl5pPr marL="6753269" indent="0">
              <a:buNone/>
              <a:defRPr sz="3333"/>
            </a:lvl5pPr>
            <a:lvl6pPr marL="8441581" indent="0">
              <a:buNone/>
              <a:defRPr sz="3333"/>
            </a:lvl6pPr>
            <a:lvl7pPr marL="10129923" indent="0">
              <a:buNone/>
              <a:defRPr sz="3333"/>
            </a:lvl7pPr>
            <a:lvl8pPr marL="11818225" indent="0">
              <a:buNone/>
              <a:defRPr sz="3333"/>
            </a:lvl8pPr>
            <a:lvl9pPr marL="13506541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6374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304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55651" indent="0">
              <a:buNone/>
              <a:defRPr sz="6082"/>
            </a:lvl2pPr>
            <a:lvl3pPr marL="3111309" indent="0">
              <a:buNone/>
              <a:defRPr sz="5249"/>
            </a:lvl3pPr>
            <a:lvl4pPr marL="4666956" indent="0">
              <a:buNone/>
              <a:defRPr sz="4833"/>
            </a:lvl4pPr>
            <a:lvl5pPr marL="6222613" indent="0">
              <a:buNone/>
              <a:defRPr sz="4833"/>
            </a:lvl5pPr>
            <a:lvl6pPr marL="7778266" indent="0">
              <a:buNone/>
              <a:defRPr sz="4833"/>
            </a:lvl6pPr>
            <a:lvl7pPr marL="9333919" indent="0">
              <a:buNone/>
              <a:defRPr sz="4833"/>
            </a:lvl7pPr>
            <a:lvl8pPr marL="10889570" indent="0">
              <a:buNone/>
              <a:defRPr sz="4833"/>
            </a:lvl8pPr>
            <a:lvl9pPr marL="12445223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E74C4-6B34-3540-BD78-3BF22C79F7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329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16979"/>
      </p:ext>
    </p:extLst>
  </p:cSld>
  <p:clrMapOvr>
    <a:masterClrMapping/>
  </p:clrMapOvr>
  <p:transition/>
</p:sldLayout>
</file>

<file path=ppt/slideLayouts/slideLayout14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688320" indent="0">
              <a:buNone/>
              <a:defRPr sz="10415"/>
            </a:lvl2pPr>
            <a:lvl3pPr marL="3376641" indent="0">
              <a:buNone/>
              <a:defRPr sz="8999"/>
            </a:lvl3pPr>
            <a:lvl4pPr marL="5064950" indent="0">
              <a:buNone/>
              <a:defRPr sz="7499"/>
            </a:lvl4pPr>
            <a:lvl5pPr marL="6753269" indent="0">
              <a:buNone/>
              <a:defRPr sz="7499"/>
            </a:lvl5pPr>
            <a:lvl6pPr marL="8441581" indent="0">
              <a:buNone/>
              <a:defRPr sz="7499"/>
            </a:lvl6pPr>
            <a:lvl7pPr marL="10129923" indent="0">
              <a:buNone/>
              <a:defRPr sz="7499"/>
            </a:lvl7pPr>
            <a:lvl8pPr marL="11818225" indent="0">
              <a:buNone/>
              <a:defRPr sz="7499"/>
            </a:lvl8pPr>
            <a:lvl9pPr marL="13506541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8320" indent="0">
              <a:buNone/>
              <a:defRPr sz="4583"/>
            </a:lvl2pPr>
            <a:lvl3pPr marL="3376641" indent="0">
              <a:buNone/>
              <a:defRPr sz="3749"/>
            </a:lvl3pPr>
            <a:lvl4pPr marL="5064950" indent="0">
              <a:buNone/>
              <a:defRPr sz="3333"/>
            </a:lvl4pPr>
            <a:lvl5pPr marL="6753269" indent="0">
              <a:buNone/>
              <a:defRPr sz="3333"/>
            </a:lvl5pPr>
            <a:lvl6pPr marL="8441581" indent="0">
              <a:buNone/>
              <a:defRPr sz="3333"/>
            </a:lvl6pPr>
            <a:lvl7pPr marL="10129923" indent="0">
              <a:buNone/>
              <a:defRPr sz="3333"/>
            </a:lvl7pPr>
            <a:lvl8pPr marL="11818225" indent="0">
              <a:buNone/>
              <a:defRPr sz="3333"/>
            </a:lvl8pPr>
            <a:lvl9pPr marL="13506541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14197"/>
      </p:ext>
    </p:extLst>
  </p:cSld>
  <p:clrMapOvr>
    <a:masterClrMapping/>
  </p:clrMapOvr>
  <p:transition/>
</p:sldLayout>
</file>

<file path=ppt/slideLayouts/slideLayout14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34057"/>
      </p:ext>
    </p:extLst>
  </p:cSld>
  <p:clrMapOvr>
    <a:masterClrMapping/>
  </p:clrMapOvr>
  <p:transition/>
</p:sldLayout>
</file>

<file path=ppt/slideLayouts/slideLayout14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26119"/>
      </p:ext>
    </p:extLst>
  </p:cSld>
  <p:clrMapOvr>
    <a:masterClrMapping/>
  </p:clrMapOvr>
  <p:transition/>
</p:sldLayout>
</file>

<file path=ppt/slideLayouts/slideLayout1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5" y="11184223"/>
            <a:ext cx="24483061" cy="7716611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5" y="20399852"/>
            <a:ext cx="20162521" cy="91999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87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75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63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75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439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12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814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502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5404895"/>
      </p:ext>
    </p:extLst>
  </p:cSld>
  <p:clrMapOvr>
    <a:masterClrMapping/>
  </p:clrMapOvr>
</p:sldLayout>
</file>

<file path=ppt/slideLayouts/slideLayout1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091918"/>
      </p:ext>
    </p:extLst>
  </p:cSld>
  <p:clrMapOvr>
    <a:masterClrMapping/>
  </p:clrMapOvr>
</p:sldLayout>
</file>

<file path=ppt/slideLayouts/slideLayout14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846"/>
            <a:ext cx="24483061" cy="7149947"/>
          </a:xfrm>
        </p:spPr>
        <p:txBody>
          <a:bodyPr anchor="t"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524"/>
            <a:ext cx="24483061" cy="7874938"/>
          </a:xfrm>
        </p:spPr>
        <p:txBody>
          <a:bodyPr anchor="b"/>
          <a:lstStyle>
            <a:lvl1pPr marL="0" indent="0">
              <a:buNone/>
              <a:defRPr sz="7499">
                <a:solidFill>
                  <a:schemeClr val="tx1">
                    <a:tint val="75000"/>
                  </a:schemeClr>
                </a:solidFill>
              </a:defRPr>
            </a:lvl1pPr>
            <a:lvl2pPr marL="1687855" indent="0">
              <a:buNone/>
              <a:defRPr sz="6916">
                <a:solidFill>
                  <a:schemeClr val="tx1">
                    <a:tint val="75000"/>
                  </a:schemeClr>
                </a:solidFill>
              </a:defRPr>
            </a:lvl2pPr>
            <a:lvl3pPr marL="3375712" indent="0">
              <a:buNone/>
              <a:defRPr sz="6082">
                <a:solidFill>
                  <a:schemeClr val="tx1">
                    <a:tint val="75000"/>
                  </a:schemeClr>
                </a:solidFill>
              </a:defRPr>
            </a:lvl3pPr>
            <a:lvl4pPr marL="5063559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4pPr>
            <a:lvl5pPr marL="6751414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5pPr>
            <a:lvl6pPr marL="8439260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6pPr>
            <a:lvl7pPr marL="10127138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7pPr>
            <a:lvl8pPr marL="11814976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8pPr>
            <a:lvl9pPr marL="13502827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0192453"/>
      </p:ext>
    </p:extLst>
  </p:cSld>
  <p:clrMapOvr>
    <a:masterClrMapping/>
  </p:clrMapOvr>
</p:sldLayout>
</file>

<file path=ppt/slideLayouts/slideLayout14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3" y="8400269"/>
            <a:ext cx="12721589" cy="23758164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7" y="8400269"/>
            <a:ext cx="12721589" cy="23758164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2348422"/>
      </p:ext>
    </p:extLst>
  </p:cSld>
  <p:clrMapOvr>
    <a:masterClrMapping/>
  </p:clrMapOvr>
</p:sldLayout>
</file>

<file path=ppt/slideLayouts/slideLayout14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87855" indent="0">
              <a:buNone/>
              <a:defRPr sz="7499" b="1"/>
            </a:lvl2pPr>
            <a:lvl3pPr marL="3375712" indent="0">
              <a:buNone/>
              <a:defRPr sz="6916" b="1"/>
            </a:lvl3pPr>
            <a:lvl4pPr marL="5063559" indent="0">
              <a:buNone/>
              <a:defRPr sz="6082" b="1"/>
            </a:lvl4pPr>
            <a:lvl5pPr marL="6751414" indent="0">
              <a:buNone/>
              <a:defRPr sz="6082" b="1"/>
            </a:lvl5pPr>
            <a:lvl6pPr marL="8439260" indent="0">
              <a:buNone/>
              <a:defRPr sz="6082" b="1"/>
            </a:lvl6pPr>
            <a:lvl7pPr marL="10127138" indent="0">
              <a:buNone/>
              <a:defRPr sz="6082" b="1"/>
            </a:lvl7pPr>
            <a:lvl8pPr marL="11814976" indent="0">
              <a:buNone/>
              <a:defRPr sz="6082" b="1"/>
            </a:lvl8pPr>
            <a:lvl9pPr marL="13502827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16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87855" indent="0">
              <a:buNone/>
              <a:defRPr sz="7499" b="1"/>
            </a:lvl2pPr>
            <a:lvl3pPr marL="3375712" indent="0">
              <a:buNone/>
              <a:defRPr sz="6916" b="1"/>
            </a:lvl3pPr>
            <a:lvl4pPr marL="5063559" indent="0">
              <a:buNone/>
              <a:defRPr sz="6082" b="1"/>
            </a:lvl4pPr>
            <a:lvl5pPr marL="6751414" indent="0">
              <a:buNone/>
              <a:defRPr sz="6082" b="1"/>
            </a:lvl5pPr>
            <a:lvl6pPr marL="8439260" indent="0">
              <a:buNone/>
              <a:defRPr sz="6082" b="1"/>
            </a:lvl6pPr>
            <a:lvl7pPr marL="10127138" indent="0">
              <a:buNone/>
              <a:defRPr sz="6082" b="1"/>
            </a:lvl7pPr>
            <a:lvl8pPr marL="11814976" indent="0">
              <a:buNone/>
              <a:defRPr sz="6082" b="1"/>
            </a:lvl8pPr>
            <a:lvl9pPr marL="13502827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16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2959666"/>
      </p:ext>
    </p:extLst>
  </p:cSld>
  <p:clrMapOvr>
    <a:masterClrMapping/>
  </p:clrMapOvr>
</p:sldLayout>
</file>

<file path=ppt/slideLayouts/slideLayout1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0998923"/>
      </p:ext>
    </p:extLst>
  </p:cSld>
  <p:clrMapOvr>
    <a:masterClrMapping/>
  </p:clrMapOvr>
</p:sldLayout>
</file>

<file path=ppt/slideLayouts/slideLayout14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062802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1675" indent="0">
              <a:buNone/>
              <a:defRPr sz="6916" b="1"/>
            </a:lvl2pPr>
            <a:lvl3pPr marL="3103331" indent="0">
              <a:buNone/>
              <a:defRPr sz="6082" b="1"/>
            </a:lvl3pPr>
            <a:lvl4pPr marL="4655001" indent="0">
              <a:buNone/>
              <a:defRPr sz="5249" b="1"/>
            </a:lvl4pPr>
            <a:lvl5pPr marL="6206673" indent="0">
              <a:buNone/>
              <a:defRPr sz="5249" b="1"/>
            </a:lvl5pPr>
            <a:lvl6pPr marL="7758336" indent="0">
              <a:buNone/>
              <a:defRPr sz="5249" b="1"/>
            </a:lvl6pPr>
            <a:lvl7pPr marL="9310002" indent="0">
              <a:buNone/>
              <a:defRPr sz="5249" b="1"/>
            </a:lvl7pPr>
            <a:lvl8pPr marL="10861674" indent="0">
              <a:buNone/>
              <a:defRPr sz="5249" b="1"/>
            </a:lvl8pPr>
            <a:lvl9pPr marL="12413333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17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1675" indent="0">
              <a:buNone/>
              <a:defRPr sz="6916" b="1"/>
            </a:lvl2pPr>
            <a:lvl3pPr marL="3103331" indent="0">
              <a:buNone/>
              <a:defRPr sz="6082" b="1"/>
            </a:lvl3pPr>
            <a:lvl4pPr marL="4655001" indent="0">
              <a:buNone/>
              <a:defRPr sz="5249" b="1"/>
            </a:lvl4pPr>
            <a:lvl5pPr marL="6206673" indent="0">
              <a:buNone/>
              <a:defRPr sz="5249" b="1"/>
            </a:lvl5pPr>
            <a:lvl6pPr marL="7758336" indent="0">
              <a:buNone/>
              <a:defRPr sz="5249" b="1"/>
            </a:lvl6pPr>
            <a:lvl7pPr marL="9310002" indent="0">
              <a:buNone/>
              <a:defRPr sz="5249" b="1"/>
            </a:lvl7pPr>
            <a:lvl8pPr marL="10861674" indent="0">
              <a:buNone/>
              <a:defRPr sz="5249" b="1"/>
            </a:lvl8pPr>
            <a:lvl9pPr marL="12413333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17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322535"/>
      </p:ext>
    </p:extLst>
  </p:cSld>
  <p:clrMapOvr>
    <a:masterClrMapping/>
  </p:clrMapOvr>
  <p:transition/>
</p:sldLayout>
</file>

<file path=ppt/slideLayouts/slideLayout14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74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99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74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7855" indent="0">
              <a:buNone/>
              <a:defRPr sz="4583"/>
            </a:lvl2pPr>
            <a:lvl3pPr marL="3375712" indent="0">
              <a:buNone/>
              <a:defRPr sz="3749"/>
            </a:lvl3pPr>
            <a:lvl4pPr marL="5063559" indent="0">
              <a:buNone/>
              <a:defRPr sz="3333"/>
            </a:lvl4pPr>
            <a:lvl5pPr marL="6751414" indent="0">
              <a:buNone/>
              <a:defRPr sz="3333"/>
            </a:lvl5pPr>
            <a:lvl6pPr marL="8439260" indent="0">
              <a:buNone/>
              <a:defRPr sz="3333"/>
            </a:lvl6pPr>
            <a:lvl7pPr marL="10127138" indent="0">
              <a:buNone/>
              <a:defRPr sz="3333"/>
            </a:lvl7pPr>
            <a:lvl8pPr marL="11814976" indent="0">
              <a:buNone/>
              <a:defRPr sz="3333"/>
            </a:lvl8pPr>
            <a:lvl9pPr marL="13502827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6322513"/>
      </p:ext>
    </p:extLst>
  </p:cSld>
  <p:clrMapOvr>
    <a:masterClrMapping/>
  </p:clrMapOvr>
</p:sldLayout>
</file>

<file path=ppt/slideLayouts/slideLayout14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687855" indent="0">
              <a:buNone/>
              <a:defRPr sz="10415"/>
            </a:lvl2pPr>
            <a:lvl3pPr marL="3375712" indent="0">
              <a:buNone/>
              <a:defRPr sz="8999"/>
            </a:lvl3pPr>
            <a:lvl4pPr marL="5063559" indent="0">
              <a:buNone/>
              <a:defRPr sz="7499"/>
            </a:lvl4pPr>
            <a:lvl5pPr marL="6751414" indent="0">
              <a:buNone/>
              <a:defRPr sz="7499"/>
            </a:lvl5pPr>
            <a:lvl6pPr marL="8439260" indent="0">
              <a:buNone/>
              <a:defRPr sz="7499"/>
            </a:lvl6pPr>
            <a:lvl7pPr marL="10127138" indent="0">
              <a:buNone/>
              <a:defRPr sz="7499"/>
            </a:lvl7pPr>
            <a:lvl8pPr marL="11814976" indent="0">
              <a:buNone/>
              <a:defRPr sz="7499"/>
            </a:lvl8pPr>
            <a:lvl9pPr marL="13502827" indent="0">
              <a:buNone/>
              <a:defRPr sz="7499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7855" indent="0">
              <a:buNone/>
              <a:defRPr sz="4583"/>
            </a:lvl2pPr>
            <a:lvl3pPr marL="3375712" indent="0">
              <a:buNone/>
              <a:defRPr sz="3749"/>
            </a:lvl3pPr>
            <a:lvl4pPr marL="5063559" indent="0">
              <a:buNone/>
              <a:defRPr sz="3333"/>
            </a:lvl4pPr>
            <a:lvl5pPr marL="6751414" indent="0">
              <a:buNone/>
              <a:defRPr sz="3333"/>
            </a:lvl5pPr>
            <a:lvl6pPr marL="8439260" indent="0">
              <a:buNone/>
              <a:defRPr sz="3333"/>
            </a:lvl6pPr>
            <a:lvl7pPr marL="10127138" indent="0">
              <a:buNone/>
              <a:defRPr sz="3333"/>
            </a:lvl7pPr>
            <a:lvl8pPr marL="11814976" indent="0">
              <a:buNone/>
              <a:defRPr sz="3333"/>
            </a:lvl8pPr>
            <a:lvl9pPr marL="13502827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6996963"/>
      </p:ext>
    </p:extLst>
  </p:cSld>
  <p:clrMapOvr>
    <a:masterClrMapping/>
  </p:clrMapOvr>
</p:sldLayout>
</file>

<file path=ppt/slideLayouts/slideLayout14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8157818"/>
      </p:ext>
    </p:extLst>
  </p:cSld>
  <p:clrMapOvr>
    <a:masterClrMapping/>
  </p:clrMapOvr>
</p:sldLayout>
</file>

<file path=ppt/slideLayouts/slideLayout14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337"/>
            <a:ext cx="6480810" cy="3071644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1" y="1442337"/>
            <a:ext cx="18962370" cy="3071644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5348780"/>
      </p:ext>
    </p:extLst>
  </p:cSld>
  <p:clrMapOvr>
    <a:masterClrMapping/>
  </p:clrMapOvr>
</p:sldLayout>
</file>

<file path=ppt/slideLayouts/slideLayout1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7479" tIns="168818" rIns="337479" bIns="168818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479" tIns="168818" rIns="337479" bIns="168818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479" tIns="168818" rIns="337479" bIns="168818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5028" tIns="202608" rIns="405028" bIns="202608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9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4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854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529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7391" indent="0">
              <a:buNone/>
              <a:defRPr sz="6916"/>
            </a:lvl2pPr>
            <a:lvl3pPr marL="3374783" indent="0">
              <a:buNone/>
              <a:defRPr sz="6082"/>
            </a:lvl3pPr>
            <a:lvl4pPr marL="5062165" indent="0">
              <a:buNone/>
              <a:defRPr sz="5249"/>
            </a:lvl4pPr>
            <a:lvl5pPr marL="6749557" indent="0">
              <a:buNone/>
              <a:defRPr sz="5249"/>
            </a:lvl5pPr>
            <a:lvl6pPr marL="8436940" indent="0">
              <a:buNone/>
              <a:defRPr sz="5249"/>
            </a:lvl6pPr>
            <a:lvl7pPr marL="10124351" indent="0">
              <a:buNone/>
              <a:defRPr sz="5249"/>
            </a:lvl7pPr>
            <a:lvl8pPr marL="11811726" indent="0">
              <a:buNone/>
              <a:defRPr sz="5249"/>
            </a:lvl8pPr>
            <a:lvl9pPr marL="13499113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78518"/>
      </p:ext>
    </p:extLst>
  </p:cSld>
  <p:clrMapOvr>
    <a:masterClrMapping/>
  </p:clrMapOvr>
  <p:transition/>
</p:sldLayout>
</file>

<file path=ppt/slideLayouts/slideLayout14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98796"/>
      </p:ext>
    </p:extLst>
  </p:cSld>
  <p:clrMapOvr>
    <a:masterClrMapping/>
  </p:clrMapOvr>
  <p:transition/>
</p:sldLayout>
</file>

<file path=ppt/slideLayouts/slideLayout14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87391" indent="0">
              <a:buNone/>
              <a:defRPr sz="7499" b="1"/>
            </a:lvl2pPr>
            <a:lvl3pPr marL="3374783" indent="0">
              <a:buNone/>
              <a:defRPr sz="6916" b="1"/>
            </a:lvl3pPr>
            <a:lvl4pPr marL="5062165" indent="0">
              <a:buNone/>
              <a:defRPr sz="6082" b="1"/>
            </a:lvl4pPr>
            <a:lvl5pPr marL="6749557" indent="0">
              <a:buNone/>
              <a:defRPr sz="6082" b="1"/>
            </a:lvl5pPr>
            <a:lvl6pPr marL="8436940" indent="0">
              <a:buNone/>
              <a:defRPr sz="6082" b="1"/>
            </a:lvl6pPr>
            <a:lvl7pPr marL="10124351" indent="0">
              <a:buNone/>
              <a:defRPr sz="6082" b="1"/>
            </a:lvl7pPr>
            <a:lvl8pPr marL="11811726" indent="0">
              <a:buNone/>
              <a:defRPr sz="6082" b="1"/>
            </a:lvl8pPr>
            <a:lvl9pPr marL="13499113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23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87391" indent="0">
              <a:buNone/>
              <a:defRPr sz="7499" b="1"/>
            </a:lvl2pPr>
            <a:lvl3pPr marL="3374783" indent="0">
              <a:buNone/>
              <a:defRPr sz="6916" b="1"/>
            </a:lvl3pPr>
            <a:lvl4pPr marL="5062165" indent="0">
              <a:buNone/>
              <a:defRPr sz="6082" b="1"/>
            </a:lvl4pPr>
            <a:lvl5pPr marL="6749557" indent="0">
              <a:buNone/>
              <a:defRPr sz="6082" b="1"/>
            </a:lvl5pPr>
            <a:lvl6pPr marL="8436940" indent="0">
              <a:buNone/>
              <a:defRPr sz="6082" b="1"/>
            </a:lvl6pPr>
            <a:lvl7pPr marL="10124351" indent="0">
              <a:buNone/>
              <a:defRPr sz="6082" b="1"/>
            </a:lvl7pPr>
            <a:lvl8pPr marL="11811726" indent="0">
              <a:buNone/>
              <a:defRPr sz="6082" b="1"/>
            </a:lvl8pPr>
            <a:lvl9pPr marL="13499113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23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975097"/>
      </p:ext>
    </p:extLst>
  </p:cSld>
  <p:clrMapOvr>
    <a:masterClrMapping/>
  </p:clrMapOvr>
  <p:transition/>
</p:sldLayout>
</file>

<file path=ppt/slideLayouts/slideLayout1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83652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48228"/>
      </p:ext>
    </p:extLst>
  </p:cSld>
  <p:clrMapOvr>
    <a:masterClrMapping/>
  </p:clrMapOvr>
  <p:transition/>
</p:sldLayout>
</file>

<file path=ppt/slideLayouts/slideLayout14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70952"/>
      </p:ext>
    </p:extLst>
  </p:cSld>
  <p:clrMapOvr>
    <a:masterClrMapping/>
  </p:clrMapOvr>
  <p:transition/>
</p:sldLayout>
</file>

<file path=ppt/slideLayouts/slideLayout1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79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008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79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7391" indent="0">
              <a:buNone/>
              <a:defRPr sz="4583"/>
            </a:lvl2pPr>
            <a:lvl3pPr marL="3374783" indent="0">
              <a:buNone/>
              <a:defRPr sz="3749"/>
            </a:lvl3pPr>
            <a:lvl4pPr marL="5062165" indent="0">
              <a:buNone/>
              <a:defRPr sz="3333"/>
            </a:lvl4pPr>
            <a:lvl5pPr marL="6749557" indent="0">
              <a:buNone/>
              <a:defRPr sz="3333"/>
            </a:lvl5pPr>
            <a:lvl6pPr marL="8436940" indent="0">
              <a:buNone/>
              <a:defRPr sz="3333"/>
            </a:lvl6pPr>
            <a:lvl7pPr marL="10124351" indent="0">
              <a:buNone/>
              <a:defRPr sz="3333"/>
            </a:lvl7pPr>
            <a:lvl8pPr marL="11811726" indent="0">
              <a:buNone/>
              <a:defRPr sz="3333"/>
            </a:lvl8pPr>
            <a:lvl9pPr marL="13499113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746242"/>
      </p:ext>
    </p:extLst>
  </p:cSld>
  <p:clrMapOvr>
    <a:masterClrMapping/>
  </p:clrMapOvr>
  <p:transition/>
</p:sldLayout>
</file>

<file path=ppt/slideLayouts/slideLayout14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687391" indent="0">
              <a:buNone/>
              <a:defRPr sz="10415"/>
            </a:lvl2pPr>
            <a:lvl3pPr marL="3374783" indent="0">
              <a:buNone/>
              <a:defRPr sz="8999"/>
            </a:lvl3pPr>
            <a:lvl4pPr marL="5062165" indent="0">
              <a:buNone/>
              <a:defRPr sz="7499"/>
            </a:lvl4pPr>
            <a:lvl5pPr marL="6749557" indent="0">
              <a:buNone/>
              <a:defRPr sz="7499"/>
            </a:lvl5pPr>
            <a:lvl6pPr marL="8436940" indent="0">
              <a:buNone/>
              <a:defRPr sz="7499"/>
            </a:lvl6pPr>
            <a:lvl7pPr marL="10124351" indent="0">
              <a:buNone/>
              <a:defRPr sz="7499"/>
            </a:lvl7pPr>
            <a:lvl8pPr marL="11811726" indent="0">
              <a:buNone/>
              <a:defRPr sz="7499"/>
            </a:lvl8pPr>
            <a:lvl9pPr marL="13499113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7391" indent="0">
              <a:buNone/>
              <a:defRPr sz="4583"/>
            </a:lvl2pPr>
            <a:lvl3pPr marL="3374783" indent="0">
              <a:buNone/>
              <a:defRPr sz="3749"/>
            </a:lvl3pPr>
            <a:lvl4pPr marL="5062165" indent="0">
              <a:buNone/>
              <a:defRPr sz="3333"/>
            </a:lvl4pPr>
            <a:lvl5pPr marL="6749557" indent="0">
              <a:buNone/>
              <a:defRPr sz="3333"/>
            </a:lvl5pPr>
            <a:lvl6pPr marL="8436940" indent="0">
              <a:buNone/>
              <a:defRPr sz="3333"/>
            </a:lvl6pPr>
            <a:lvl7pPr marL="10124351" indent="0">
              <a:buNone/>
              <a:defRPr sz="3333"/>
            </a:lvl7pPr>
            <a:lvl8pPr marL="11811726" indent="0">
              <a:buNone/>
              <a:defRPr sz="3333"/>
            </a:lvl8pPr>
            <a:lvl9pPr marL="13499113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14127"/>
      </p:ext>
    </p:extLst>
  </p:cSld>
  <p:clrMapOvr>
    <a:masterClrMapping/>
  </p:clrMapOvr>
  <p:transition/>
</p:sldLayout>
</file>

<file path=ppt/slideLayouts/slideLayout14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604761"/>
      </p:ext>
    </p:extLst>
  </p:cSld>
  <p:clrMapOvr>
    <a:masterClrMapping/>
  </p:clrMapOvr>
  <p:transition/>
</p:sldLayout>
</file>

<file path=ppt/slideLayouts/slideLayout14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46176"/>
      </p:ext>
    </p:extLst>
  </p:cSld>
  <p:clrMapOvr>
    <a:masterClrMapping/>
  </p:clrMapOvr>
  <p:transition/>
</p:sldLayout>
</file>

<file path=ppt/slideLayouts/slideLayout14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7385" tIns="168772" rIns="337385" bIns="168772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385" tIns="168772" rIns="337385" bIns="168772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385" tIns="168772" rIns="337385" bIns="168772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4915" tIns="202553" rIns="404915" bIns="202553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76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2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865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533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6924" indent="0">
              <a:buNone/>
              <a:defRPr sz="6916"/>
            </a:lvl2pPr>
            <a:lvl3pPr marL="3373854" indent="0">
              <a:buNone/>
              <a:defRPr sz="6082"/>
            </a:lvl3pPr>
            <a:lvl4pPr marL="5060773" indent="0">
              <a:buNone/>
              <a:defRPr sz="5249"/>
            </a:lvl4pPr>
            <a:lvl5pPr marL="6747702" indent="0">
              <a:buNone/>
              <a:defRPr sz="5249"/>
            </a:lvl5pPr>
            <a:lvl6pPr marL="8434619" indent="0">
              <a:buNone/>
              <a:defRPr sz="5249"/>
            </a:lvl6pPr>
            <a:lvl7pPr marL="10121566" indent="0">
              <a:buNone/>
              <a:defRPr sz="5249"/>
            </a:lvl7pPr>
            <a:lvl8pPr marL="11808475" indent="0">
              <a:buNone/>
              <a:defRPr sz="5249"/>
            </a:lvl8pPr>
            <a:lvl9pPr marL="13495401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74149"/>
      </p:ext>
    </p:extLst>
  </p:cSld>
  <p:clrMapOvr>
    <a:masterClrMapping/>
  </p:clrMapOvr>
  <p:transition/>
</p:sldLayout>
</file>

<file path=ppt/slideLayouts/slideLayout14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00129"/>
      </p:ext>
    </p:extLst>
  </p:cSld>
  <p:clrMapOvr>
    <a:masterClrMapping/>
  </p:clrMapOvr>
  <p:transition/>
</p:sldLayout>
</file>

<file path=ppt/slideLayouts/slideLayout14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86924" indent="0">
              <a:buNone/>
              <a:defRPr sz="7499" b="1"/>
            </a:lvl2pPr>
            <a:lvl3pPr marL="3373854" indent="0">
              <a:buNone/>
              <a:defRPr sz="6916" b="1"/>
            </a:lvl3pPr>
            <a:lvl4pPr marL="5060773" indent="0">
              <a:buNone/>
              <a:defRPr sz="6082" b="1"/>
            </a:lvl4pPr>
            <a:lvl5pPr marL="6747702" indent="0">
              <a:buNone/>
              <a:defRPr sz="6082" b="1"/>
            </a:lvl5pPr>
            <a:lvl6pPr marL="8434619" indent="0">
              <a:buNone/>
              <a:defRPr sz="6082" b="1"/>
            </a:lvl6pPr>
            <a:lvl7pPr marL="10121566" indent="0">
              <a:buNone/>
              <a:defRPr sz="6082" b="1"/>
            </a:lvl7pPr>
            <a:lvl8pPr marL="11808475" indent="0">
              <a:buNone/>
              <a:defRPr sz="6082" b="1"/>
            </a:lvl8pPr>
            <a:lvl9pPr marL="13495401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31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86924" indent="0">
              <a:buNone/>
              <a:defRPr sz="7499" b="1"/>
            </a:lvl2pPr>
            <a:lvl3pPr marL="3373854" indent="0">
              <a:buNone/>
              <a:defRPr sz="6916" b="1"/>
            </a:lvl3pPr>
            <a:lvl4pPr marL="5060773" indent="0">
              <a:buNone/>
              <a:defRPr sz="6082" b="1"/>
            </a:lvl4pPr>
            <a:lvl5pPr marL="6747702" indent="0">
              <a:buNone/>
              <a:defRPr sz="6082" b="1"/>
            </a:lvl5pPr>
            <a:lvl6pPr marL="8434619" indent="0">
              <a:buNone/>
              <a:defRPr sz="6082" b="1"/>
            </a:lvl6pPr>
            <a:lvl7pPr marL="10121566" indent="0">
              <a:buNone/>
              <a:defRPr sz="6082" b="1"/>
            </a:lvl7pPr>
            <a:lvl8pPr marL="11808475" indent="0">
              <a:buNone/>
              <a:defRPr sz="6082" b="1"/>
            </a:lvl8pPr>
            <a:lvl9pPr marL="13495401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31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99306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67688"/>
      </p:ext>
    </p:extLst>
  </p:cSld>
  <p:clrMapOvr>
    <a:masterClrMapping/>
  </p:clrMapOvr>
  <p:transition/>
</p:sldLayout>
</file>

<file path=ppt/slideLayouts/slideLayout1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84662"/>
      </p:ext>
    </p:extLst>
  </p:cSld>
  <p:clrMapOvr>
    <a:masterClrMapping/>
  </p:clrMapOvr>
  <p:transition/>
</p:sldLayout>
</file>

<file path=ppt/slideLayouts/slideLayout14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71530"/>
      </p:ext>
    </p:extLst>
  </p:cSld>
  <p:clrMapOvr>
    <a:masterClrMapping/>
  </p:clrMapOvr>
  <p:transition/>
</p:sldLayout>
</file>

<file path=ppt/slideLayouts/slideLayout1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81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026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81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6924" indent="0">
              <a:buNone/>
              <a:defRPr sz="4583"/>
            </a:lvl2pPr>
            <a:lvl3pPr marL="3373854" indent="0">
              <a:buNone/>
              <a:defRPr sz="3749"/>
            </a:lvl3pPr>
            <a:lvl4pPr marL="5060773" indent="0">
              <a:buNone/>
              <a:defRPr sz="3333"/>
            </a:lvl4pPr>
            <a:lvl5pPr marL="6747702" indent="0">
              <a:buNone/>
              <a:defRPr sz="3333"/>
            </a:lvl5pPr>
            <a:lvl6pPr marL="8434619" indent="0">
              <a:buNone/>
              <a:defRPr sz="3333"/>
            </a:lvl6pPr>
            <a:lvl7pPr marL="10121566" indent="0">
              <a:buNone/>
              <a:defRPr sz="3333"/>
            </a:lvl7pPr>
            <a:lvl8pPr marL="11808475" indent="0">
              <a:buNone/>
              <a:defRPr sz="3333"/>
            </a:lvl8pPr>
            <a:lvl9pPr marL="13495401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70657"/>
      </p:ext>
    </p:extLst>
  </p:cSld>
  <p:clrMapOvr>
    <a:masterClrMapping/>
  </p:clrMapOvr>
  <p:transition/>
</p:sldLayout>
</file>

<file path=ppt/slideLayouts/slideLayout14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686924" indent="0">
              <a:buNone/>
              <a:defRPr sz="10415"/>
            </a:lvl2pPr>
            <a:lvl3pPr marL="3373854" indent="0">
              <a:buNone/>
              <a:defRPr sz="8999"/>
            </a:lvl3pPr>
            <a:lvl4pPr marL="5060773" indent="0">
              <a:buNone/>
              <a:defRPr sz="7499"/>
            </a:lvl4pPr>
            <a:lvl5pPr marL="6747702" indent="0">
              <a:buNone/>
              <a:defRPr sz="7499"/>
            </a:lvl5pPr>
            <a:lvl6pPr marL="8434619" indent="0">
              <a:buNone/>
              <a:defRPr sz="7499"/>
            </a:lvl6pPr>
            <a:lvl7pPr marL="10121566" indent="0">
              <a:buNone/>
              <a:defRPr sz="7499"/>
            </a:lvl7pPr>
            <a:lvl8pPr marL="11808475" indent="0">
              <a:buNone/>
              <a:defRPr sz="7499"/>
            </a:lvl8pPr>
            <a:lvl9pPr marL="13495401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6924" indent="0">
              <a:buNone/>
              <a:defRPr sz="4583"/>
            </a:lvl2pPr>
            <a:lvl3pPr marL="3373854" indent="0">
              <a:buNone/>
              <a:defRPr sz="3749"/>
            </a:lvl3pPr>
            <a:lvl4pPr marL="5060773" indent="0">
              <a:buNone/>
              <a:defRPr sz="3333"/>
            </a:lvl4pPr>
            <a:lvl5pPr marL="6747702" indent="0">
              <a:buNone/>
              <a:defRPr sz="3333"/>
            </a:lvl5pPr>
            <a:lvl6pPr marL="8434619" indent="0">
              <a:buNone/>
              <a:defRPr sz="3333"/>
            </a:lvl6pPr>
            <a:lvl7pPr marL="10121566" indent="0">
              <a:buNone/>
              <a:defRPr sz="3333"/>
            </a:lvl7pPr>
            <a:lvl8pPr marL="11808475" indent="0">
              <a:buNone/>
              <a:defRPr sz="3333"/>
            </a:lvl8pPr>
            <a:lvl9pPr marL="13495401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6542"/>
      </p:ext>
    </p:extLst>
  </p:cSld>
  <p:clrMapOvr>
    <a:masterClrMapping/>
  </p:clrMapOvr>
  <p:transition/>
</p:sldLayout>
</file>

<file path=ppt/slideLayouts/slideLayout14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31407"/>
      </p:ext>
    </p:extLst>
  </p:cSld>
  <p:clrMapOvr>
    <a:masterClrMapping/>
  </p:clrMapOvr>
  <p:transition/>
</p:sldLayout>
</file>

<file path=ppt/slideLayouts/slideLayout14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29322"/>
      </p:ext>
    </p:extLst>
  </p:cSld>
  <p:clrMapOvr>
    <a:masterClrMapping/>
  </p:clrMapOvr>
  <p:transition/>
</p:sldLayout>
</file>

<file path=ppt/slideLayouts/slideLayout14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7291" tIns="168726" rIns="337291" bIns="168726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291" tIns="168726" rIns="337291" bIns="168726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291" tIns="168726" rIns="337291" bIns="168726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4803" tIns="202498" rIns="404803" bIns="202498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05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67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879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539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6459" indent="0">
              <a:buNone/>
              <a:defRPr sz="6916"/>
            </a:lvl2pPr>
            <a:lvl3pPr marL="3372923" indent="0">
              <a:buNone/>
              <a:defRPr sz="6082"/>
            </a:lvl3pPr>
            <a:lvl4pPr marL="5059385" indent="0">
              <a:buNone/>
              <a:defRPr sz="5249"/>
            </a:lvl4pPr>
            <a:lvl5pPr marL="6745845" indent="0">
              <a:buNone/>
              <a:defRPr sz="5249"/>
            </a:lvl5pPr>
            <a:lvl6pPr marL="8432299" indent="0">
              <a:buNone/>
              <a:defRPr sz="5249"/>
            </a:lvl6pPr>
            <a:lvl7pPr marL="10118781" indent="0">
              <a:buNone/>
              <a:defRPr sz="5249"/>
            </a:lvl7pPr>
            <a:lvl8pPr marL="11805228" indent="0">
              <a:buNone/>
              <a:defRPr sz="5249"/>
            </a:lvl8pPr>
            <a:lvl9pPr marL="13491689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85764"/>
      </p:ext>
    </p:extLst>
  </p:cSld>
  <p:clrMapOvr>
    <a:masterClrMapping/>
  </p:clrMapOvr>
  <p:transition/>
</p:sldLayout>
</file>

<file path=ppt/slideLayouts/slideLayout14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509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49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640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49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1675" indent="0">
              <a:buNone/>
              <a:defRPr sz="4166"/>
            </a:lvl2pPr>
            <a:lvl3pPr marL="3103331" indent="0">
              <a:buNone/>
              <a:defRPr sz="3333"/>
            </a:lvl3pPr>
            <a:lvl4pPr marL="4655001" indent="0">
              <a:buNone/>
              <a:defRPr sz="3166"/>
            </a:lvl4pPr>
            <a:lvl5pPr marL="6206673" indent="0">
              <a:buNone/>
              <a:defRPr sz="3166"/>
            </a:lvl5pPr>
            <a:lvl6pPr marL="7758336" indent="0">
              <a:buNone/>
              <a:defRPr sz="3166"/>
            </a:lvl6pPr>
            <a:lvl7pPr marL="9310002" indent="0">
              <a:buNone/>
              <a:defRPr sz="3166"/>
            </a:lvl7pPr>
            <a:lvl8pPr marL="10861674" indent="0">
              <a:buNone/>
              <a:defRPr sz="3166"/>
            </a:lvl8pPr>
            <a:lvl9pPr marL="12413333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74145"/>
      </p:ext>
    </p:extLst>
  </p:cSld>
  <p:clrMapOvr>
    <a:masterClrMapping/>
  </p:clrMapOvr>
  <p:transition/>
</p:sldLayout>
</file>

<file path=ppt/slideLayouts/slideLayout14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86459" indent="0">
              <a:buNone/>
              <a:defRPr sz="7499" b="1"/>
            </a:lvl2pPr>
            <a:lvl3pPr marL="3372923" indent="0">
              <a:buNone/>
              <a:defRPr sz="6916" b="1"/>
            </a:lvl3pPr>
            <a:lvl4pPr marL="5059385" indent="0">
              <a:buNone/>
              <a:defRPr sz="6082" b="1"/>
            </a:lvl4pPr>
            <a:lvl5pPr marL="6745845" indent="0">
              <a:buNone/>
              <a:defRPr sz="6082" b="1"/>
            </a:lvl5pPr>
            <a:lvl6pPr marL="8432299" indent="0">
              <a:buNone/>
              <a:defRPr sz="6082" b="1"/>
            </a:lvl6pPr>
            <a:lvl7pPr marL="10118781" indent="0">
              <a:buNone/>
              <a:defRPr sz="6082" b="1"/>
            </a:lvl7pPr>
            <a:lvl8pPr marL="11805228" indent="0">
              <a:buNone/>
              <a:defRPr sz="6082" b="1"/>
            </a:lvl8pPr>
            <a:lvl9pPr marL="13491689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37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86459" indent="0">
              <a:buNone/>
              <a:defRPr sz="7499" b="1"/>
            </a:lvl2pPr>
            <a:lvl3pPr marL="3372923" indent="0">
              <a:buNone/>
              <a:defRPr sz="6916" b="1"/>
            </a:lvl3pPr>
            <a:lvl4pPr marL="5059385" indent="0">
              <a:buNone/>
              <a:defRPr sz="6082" b="1"/>
            </a:lvl4pPr>
            <a:lvl5pPr marL="6745845" indent="0">
              <a:buNone/>
              <a:defRPr sz="6082" b="1"/>
            </a:lvl5pPr>
            <a:lvl6pPr marL="8432299" indent="0">
              <a:buNone/>
              <a:defRPr sz="6082" b="1"/>
            </a:lvl6pPr>
            <a:lvl7pPr marL="10118781" indent="0">
              <a:buNone/>
              <a:defRPr sz="6082" b="1"/>
            </a:lvl7pPr>
            <a:lvl8pPr marL="11805228" indent="0">
              <a:buNone/>
              <a:defRPr sz="6082" b="1"/>
            </a:lvl8pPr>
            <a:lvl9pPr marL="13491689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37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428948"/>
      </p:ext>
    </p:extLst>
  </p:cSld>
  <p:clrMapOvr>
    <a:masterClrMapping/>
  </p:clrMapOvr>
  <p:transition/>
</p:sldLayout>
</file>

<file path=ppt/slideLayouts/slideLayout1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95072"/>
      </p:ext>
    </p:extLst>
  </p:cSld>
  <p:clrMapOvr>
    <a:masterClrMapping/>
  </p:clrMapOvr>
  <p:transition/>
</p:sldLayout>
</file>

<file path=ppt/slideLayouts/slideLayout14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781182"/>
      </p:ext>
    </p:extLst>
  </p:cSld>
  <p:clrMapOvr>
    <a:masterClrMapping/>
  </p:clrMapOvr>
  <p:transition/>
</p:sldLayout>
</file>

<file path=ppt/slideLayouts/slideLayout1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84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032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84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6459" indent="0">
              <a:buNone/>
              <a:defRPr sz="4583"/>
            </a:lvl2pPr>
            <a:lvl3pPr marL="3372923" indent="0">
              <a:buNone/>
              <a:defRPr sz="3749"/>
            </a:lvl3pPr>
            <a:lvl4pPr marL="5059385" indent="0">
              <a:buNone/>
              <a:defRPr sz="3333"/>
            </a:lvl4pPr>
            <a:lvl5pPr marL="6745845" indent="0">
              <a:buNone/>
              <a:defRPr sz="3333"/>
            </a:lvl5pPr>
            <a:lvl6pPr marL="8432299" indent="0">
              <a:buNone/>
              <a:defRPr sz="3333"/>
            </a:lvl6pPr>
            <a:lvl7pPr marL="10118781" indent="0">
              <a:buNone/>
              <a:defRPr sz="3333"/>
            </a:lvl7pPr>
            <a:lvl8pPr marL="11805228" indent="0">
              <a:buNone/>
              <a:defRPr sz="3333"/>
            </a:lvl8pPr>
            <a:lvl9pPr marL="13491689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011190"/>
      </p:ext>
    </p:extLst>
  </p:cSld>
  <p:clrMapOvr>
    <a:masterClrMapping/>
  </p:clrMapOvr>
  <p:transition/>
</p:sldLayout>
</file>

<file path=ppt/slideLayouts/slideLayout14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686459" indent="0">
              <a:buNone/>
              <a:defRPr sz="10415"/>
            </a:lvl2pPr>
            <a:lvl3pPr marL="3372923" indent="0">
              <a:buNone/>
              <a:defRPr sz="8999"/>
            </a:lvl3pPr>
            <a:lvl4pPr marL="5059385" indent="0">
              <a:buNone/>
              <a:defRPr sz="7499"/>
            </a:lvl4pPr>
            <a:lvl5pPr marL="6745845" indent="0">
              <a:buNone/>
              <a:defRPr sz="7499"/>
            </a:lvl5pPr>
            <a:lvl6pPr marL="8432299" indent="0">
              <a:buNone/>
              <a:defRPr sz="7499"/>
            </a:lvl6pPr>
            <a:lvl7pPr marL="10118781" indent="0">
              <a:buNone/>
              <a:defRPr sz="7499"/>
            </a:lvl7pPr>
            <a:lvl8pPr marL="11805228" indent="0">
              <a:buNone/>
              <a:defRPr sz="7499"/>
            </a:lvl8pPr>
            <a:lvl9pPr marL="13491689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6459" indent="0">
              <a:buNone/>
              <a:defRPr sz="4583"/>
            </a:lvl2pPr>
            <a:lvl3pPr marL="3372923" indent="0">
              <a:buNone/>
              <a:defRPr sz="3749"/>
            </a:lvl3pPr>
            <a:lvl4pPr marL="5059385" indent="0">
              <a:buNone/>
              <a:defRPr sz="3333"/>
            </a:lvl4pPr>
            <a:lvl5pPr marL="6745845" indent="0">
              <a:buNone/>
              <a:defRPr sz="3333"/>
            </a:lvl5pPr>
            <a:lvl6pPr marL="8432299" indent="0">
              <a:buNone/>
              <a:defRPr sz="3333"/>
            </a:lvl6pPr>
            <a:lvl7pPr marL="10118781" indent="0">
              <a:buNone/>
              <a:defRPr sz="3333"/>
            </a:lvl7pPr>
            <a:lvl8pPr marL="11805228" indent="0">
              <a:buNone/>
              <a:defRPr sz="3333"/>
            </a:lvl8pPr>
            <a:lvl9pPr marL="13491689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41239"/>
      </p:ext>
    </p:extLst>
  </p:cSld>
  <p:clrMapOvr>
    <a:masterClrMapping/>
  </p:clrMapOvr>
  <p:transition/>
</p:sldLayout>
</file>

<file path=ppt/slideLayouts/slideLayout14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89731"/>
      </p:ext>
    </p:extLst>
  </p:cSld>
  <p:clrMapOvr>
    <a:masterClrMapping/>
  </p:clrMapOvr>
  <p:transition/>
</p:sldLayout>
</file>

<file path=ppt/slideLayouts/slideLayout14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259405"/>
      </p:ext>
    </p:extLst>
  </p:cSld>
  <p:clrMapOvr>
    <a:masterClrMapping/>
  </p:clrMapOvr>
  <p:transition/>
</p:sldLayout>
</file>

<file path=ppt/slideLayouts/slideLayout14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7197" tIns="168680" rIns="337197" bIns="168680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197" tIns="168680" rIns="337197" bIns="168680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197" tIns="168680" rIns="337197" bIns="168680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4690" tIns="202443" rIns="404690" bIns="202443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70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84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886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546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5995" indent="0">
              <a:buNone/>
              <a:defRPr sz="6916"/>
            </a:lvl2pPr>
            <a:lvl3pPr marL="3371998" indent="0">
              <a:buNone/>
              <a:defRPr sz="6082"/>
            </a:lvl3pPr>
            <a:lvl4pPr marL="5057993" indent="0">
              <a:buNone/>
              <a:defRPr sz="5249"/>
            </a:lvl4pPr>
            <a:lvl5pPr marL="6743990" indent="0">
              <a:buNone/>
              <a:defRPr sz="5249"/>
            </a:lvl5pPr>
            <a:lvl6pPr marL="8429978" indent="0">
              <a:buNone/>
              <a:defRPr sz="5249"/>
            </a:lvl6pPr>
            <a:lvl7pPr marL="10115998" indent="0">
              <a:buNone/>
              <a:defRPr sz="5249"/>
            </a:lvl7pPr>
            <a:lvl8pPr marL="11801982" indent="0">
              <a:buNone/>
              <a:defRPr sz="5249"/>
            </a:lvl8pPr>
            <a:lvl9pPr marL="13487977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5732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1675" indent="0">
              <a:buNone/>
              <a:defRPr sz="9415"/>
            </a:lvl2pPr>
            <a:lvl3pPr marL="3103331" indent="0">
              <a:buNone/>
              <a:defRPr sz="8332"/>
            </a:lvl3pPr>
            <a:lvl4pPr marL="4655001" indent="0">
              <a:buNone/>
              <a:defRPr sz="6916"/>
            </a:lvl4pPr>
            <a:lvl5pPr marL="6206673" indent="0">
              <a:buNone/>
              <a:defRPr sz="6916"/>
            </a:lvl5pPr>
            <a:lvl6pPr marL="7758336" indent="0">
              <a:buNone/>
              <a:defRPr sz="6916"/>
            </a:lvl6pPr>
            <a:lvl7pPr marL="9310002" indent="0">
              <a:buNone/>
              <a:defRPr sz="6916"/>
            </a:lvl7pPr>
            <a:lvl8pPr marL="10861674" indent="0">
              <a:buNone/>
              <a:defRPr sz="6916"/>
            </a:lvl8pPr>
            <a:lvl9pPr marL="12413333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1675" indent="0">
              <a:buNone/>
              <a:defRPr sz="4166"/>
            </a:lvl2pPr>
            <a:lvl3pPr marL="3103331" indent="0">
              <a:buNone/>
              <a:defRPr sz="3333"/>
            </a:lvl3pPr>
            <a:lvl4pPr marL="4655001" indent="0">
              <a:buNone/>
              <a:defRPr sz="3166"/>
            </a:lvl4pPr>
            <a:lvl5pPr marL="6206673" indent="0">
              <a:buNone/>
              <a:defRPr sz="3166"/>
            </a:lvl5pPr>
            <a:lvl6pPr marL="7758336" indent="0">
              <a:buNone/>
              <a:defRPr sz="3166"/>
            </a:lvl6pPr>
            <a:lvl7pPr marL="9310002" indent="0">
              <a:buNone/>
              <a:defRPr sz="3166"/>
            </a:lvl7pPr>
            <a:lvl8pPr marL="10861674" indent="0">
              <a:buNone/>
              <a:defRPr sz="3166"/>
            </a:lvl8pPr>
            <a:lvl9pPr marL="12413333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833370"/>
      </p:ext>
    </p:extLst>
  </p:cSld>
  <p:clrMapOvr>
    <a:masterClrMapping/>
  </p:clrMapOvr>
  <p:transition/>
</p:sldLayout>
</file>

<file path=ppt/slideLayouts/slideLayout14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52938"/>
      </p:ext>
    </p:extLst>
  </p:cSld>
  <p:clrMapOvr>
    <a:masterClrMapping/>
  </p:clrMapOvr>
  <p:transition/>
</p:sldLayout>
</file>

<file path=ppt/slideLayouts/slideLayout14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85995" indent="0">
              <a:buNone/>
              <a:defRPr sz="7499" b="1"/>
            </a:lvl2pPr>
            <a:lvl3pPr marL="3371998" indent="0">
              <a:buNone/>
              <a:defRPr sz="6916" b="1"/>
            </a:lvl3pPr>
            <a:lvl4pPr marL="5057993" indent="0">
              <a:buNone/>
              <a:defRPr sz="6082" b="1"/>
            </a:lvl4pPr>
            <a:lvl5pPr marL="6743990" indent="0">
              <a:buNone/>
              <a:defRPr sz="6082" b="1"/>
            </a:lvl5pPr>
            <a:lvl6pPr marL="8429978" indent="0">
              <a:buNone/>
              <a:defRPr sz="6082" b="1"/>
            </a:lvl6pPr>
            <a:lvl7pPr marL="10115998" indent="0">
              <a:buNone/>
              <a:defRPr sz="6082" b="1"/>
            </a:lvl7pPr>
            <a:lvl8pPr marL="11801982" indent="0">
              <a:buNone/>
              <a:defRPr sz="6082" b="1"/>
            </a:lvl8pPr>
            <a:lvl9pPr marL="13487977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41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85995" indent="0">
              <a:buNone/>
              <a:defRPr sz="7499" b="1"/>
            </a:lvl2pPr>
            <a:lvl3pPr marL="3371998" indent="0">
              <a:buNone/>
              <a:defRPr sz="6916" b="1"/>
            </a:lvl3pPr>
            <a:lvl4pPr marL="5057993" indent="0">
              <a:buNone/>
              <a:defRPr sz="6082" b="1"/>
            </a:lvl4pPr>
            <a:lvl5pPr marL="6743990" indent="0">
              <a:buNone/>
              <a:defRPr sz="6082" b="1"/>
            </a:lvl5pPr>
            <a:lvl6pPr marL="8429978" indent="0">
              <a:buNone/>
              <a:defRPr sz="6082" b="1"/>
            </a:lvl6pPr>
            <a:lvl7pPr marL="10115998" indent="0">
              <a:buNone/>
              <a:defRPr sz="6082" b="1"/>
            </a:lvl7pPr>
            <a:lvl8pPr marL="11801982" indent="0">
              <a:buNone/>
              <a:defRPr sz="6082" b="1"/>
            </a:lvl8pPr>
            <a:lvl9pPr marL="13487977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41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43100"/>
      </p:ext>
    </p:extLst>
  </p:cSld>
  <p:clrMapOvr>
    <a:masterClrMapping/>
  </p:clrMapOvr>
  <p:transition/>
</p:sldLayout>
</file>

<file path=ppt/slideLayouts/slideLayout1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52379"/>
      </p:ext>
    </p:extLst>
  </p:cSld>
  <p:clrMapOvr>
    <a:masterClrMapping/>
  </p:clrMapOvr>
  <p:transition/>
</p:sldLayout>
</file>

<file path=ppt/slideLayouts/slideLayout14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92461"/>
      </p:ext>
    </p:extLst>
  </p:cSld>
  <p:clrMapOvr>
    <a:masterClrMapping/>
  </p:clrMapOvr>
  <p:transition/>
</p:sldLayout>
</file>

<file path=ppt/slideLayouts/slideLayout1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86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044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86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5995" indent="0">
              <a:buNone/>
              <a:defRPr sz="4583"/>
            </a:lvl2pPr>
            <a:lvl3pPr marL="3371998" indent="0">
              <a:buNone/>
              <a:defRPr sz="3749"/>
            </a:lvl3pPr>
            <a:lvl4pPr marL="5057993" indent="0">
              <a:buNone/>
              <a:defRPr sz="3333"/>
            </a:lvl4pPr>
            <a:lvl5pPr marL="6743990" indent="0">
              <a:buNone/>
              <a:defRPr sz="3333"/>
            </a:lvl5pPr>
            <a:lvl6pPr marL="8429978" indent="0">
              <a:buNone/>
              <a:defRPr sz="3333"/>
            </a:lvl6pPr>
            <a:lvl7pPr marL="10115998" indent="0">
              <a:buNone/>
              <a:defRPr sz="3333"/>
            </a:lvl7pPr>
            <a:lvl8pPr marL="11801982" indent="0">
              <a:buNone/>
              <a:defRPr sz="3333"/>
            </a:lvl8pPr>
            <a:lvl9pPr marL="13487977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60257"/>
      </p:ext>
    </p:extLst>
  </p:cSld>
  <p:clrMapOvr>
    <a:masterClrMapping/>
  </p:clrMapOvr>
  <p:transition/>
</p:sldLayout>
</file>

<file path=ppt/slideLayouts/slideLayout14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685995" indent="0">
              <a:buNone/>
              <a:defRPr sz="10415"/>
            </a:lvl2pPr>
            <a:lvl3pPr marL="3371998" indent="0">
              <a:buNone/>
              <a:defRPr sz="8999"/>
            </a:lvl3pPr>
            <a:lvl4pPr marL="5057993" indent="0">
              <a:buNone/>
              <a:defRPr sz="7499"/>
            </a:lvl4pPr>
            <a:lvl5pPr marL="6743990" indent="0">
              <a:buNone/>
              <a:defRPr sz="7499"/>
            </a:lvl5pPr>
            <a:lvl6pPr marL="8429978" indent="0">
              <a:buNone/>
              <a:defRPr sz="7499"/>
            </a:lvl6pPr>
            <a:lvl7pPr marL="10115998" indent="0">
              <a:buNone/>
              <a:defRPr sz="7499"/>
            </a:lvl7pPr>
            <a:lvl8pPr marL="11801982" indent="0">
              <a:buNone/>
              <a:defRPr sz="7499"/>
            </a:lvl8pPr>
            <a:lvl9pPr marL="13487977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5995" indent="0">
              <a:buNone/>
              <a:defRPr sz="4583"/>
            </a:lvl2pPr>
            <a:lvl3pPr marL="3371998" indent="0">
              <a:buNone/>
              <a:defRPr sz="3749"/>
            </a:lvl3pPr>
            <a:lvl4pPr marL="5057993" indent="0">
              <a:buNone/>
              <a:defRPr sz="3333"/>
            </a:lvl4pPr>
            <a:lvl5pPr marL="6743990" indent="0">
              <a:buNone/>
              <a:defRPr sz="3333"/>
            </a:lvl5pPr>
            <a:lvl6pPr marL="8429978" indent="0">
              <a:buNone/>
              <a:defRPr sz="3333"/>
            </a:lvl6pPr>
            <a:lvl7pPr marL="10115998" indent="0">
              <a:buNone/>
              <a:defRPr sz="3333"/>
            </a:lvl7pPr>
            <a:lvl8pPr marL="11801982" indent="0">
              <a:buNone/>
              <a:defRPr sz="3333"/>
            </a:lvl8pPr>
            <a:lvl9pPr marL="13487977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47063"/>
      </p:ext>
    </p:extLst>
  </p:cSld>
  <p:clrMapOvr>
    <a:masterClrMapping/>
  </p:clrMapOvr>
  <p:transition/>
</p:sldLayout>
</file>

<file path=ppt/slideLayouts/slideLayout14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7942"/>
      </p:ext>
    </p:extLst>
  </p:cSld>
  <p:clrMapOvr>
    <a:masterClrMapping/>
  </p:clrMapOvr>
  <p:transition/>
</p:sldLayout>
</file>

<file path=ppt/slideLayouts/slideLayout14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62213"/>
      </p:ext>
    </p:extLst>
  </p:cSld>
  <p:clrMapOvr>
    <a:masterClrMapping/>
  </p:clrMapOvr>
  <p:transition/>
</p:sldLayout>
</file>

<file path=ppt/slideLayouts/slideLayout14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7104" tIns="168636" rIns="337104" bIns="168636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104" tIns="168636" rIns="337104" bIns="168636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104" tIns="168636" rIns="337104" bIns="168636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4578" tIns="202390" rIns="404578" bIns="20239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78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54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8779"/>
      </p:ext>
    </p:extLst>
  </p:cSld>
  <p:clrMapOvr>
    <a:masterClrMapping/>
  </p:clrMapOvr>
  <p:transition/>
</p:sldLayout>
</file>

<file path=ppt/slideLayouts/slideLayout14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895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549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5530" indent="0">
              <a:buNone/>
              <a:defRPr sz="6916"/>
            </a:lvl2pPr>
            <a:lvl3pPr marL="3371071" indent="0">
              <a:buNone/>
              <a:defRPr sz="6082"/>
            </a:lvl3pPr>
            <a:lvl4pPr marL="5056602" indent="0">
              <a:buNone/>
              <a:defRPr sz="5249"/>
            </a:lvl4pPr>
            <a:lvl5pPr marL="6742134" indent="0">
              <a:buNone/>
              <a:defRPr sz="5249"/>
            </a:lvl5pPr>
            <a:lvl6pPr marL="8427658" indent="0">
              <a:buNone/>
              <a:defRPr sz="5249"/>
            </a:lvl6pPr>
            <a:lvl7pPr marL="10113217" indent="0">
              <a:buNone/>
              <a:defRPr sz="5249"/>
            </a:lvl7pPr>
            <a:lvl8pPr marL="11798737" indent="0">
              <a:buNone/>
              <a:defRPr sz="5249"/>
            </a:lvl8pPr>
            <a:lvl9pPr marL="13484266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99587"/>
      </p:ext>
    </p:extLst>
  </p:cSld>
  <p:clrMapOvr>
    <a:masterClrMapping/>
  </p:clrMapOvr>
  <p:transition/>
</p:sldLayout>
</file>

<file path=ppt/slideLayouts/slideLayout14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23891"/>
      </p:ext>
    </p:extLst>
  </p:cSld>
  <p:clrMapOvr>
    <a:masterClrMapping/>
  </p:clrMapOvr>
  <p:transition/>
</p:sldLayout>
</file>

<file path=ppt/slideLayouts/slideLayout14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85530" indent="0">
              <a:buNone/>
              <a:defRPr sz="7499" b="1"/>
            </a:lvl2pPr>
            <a:lvl3pPr marL="3371071" indent="0">
              <a:buNone/>
              <a:defRPr sz="6916" b="1"/>
            </a:lvl3pPr>
            <a:lvl4pPr marL="5056602" indent="0">
              <a:buNone/>
              <a:defRPr sz="6082" b="1"/>
            </a:lvl4pPr>
            <a:lvl5pPr marL="6742134" indent="0">
              <a:buNone/>
              <a:defRPr sz="6082" b="1"/>
            </a:lvl5pPr>
            <a:lvl6pPr marL="8427658" indent="0">
              <a:buNone/>
              <a:defRPr sz="6082" b="1"/>
            </a:lvl6pPr>
            <a:lvl7pPr marL="10113217" indent="0">
              <a:buNone/>
              <a:defRPr sz="6082" b="1"/>
            </a:lvl7pPr>
            <a:lvl8pPr marL="11798737" indent="0">
              <a:buNone/>
              <a:defRPr sz="6082" b="1"/>
            </a:lvl8pPr>
            <a:lvl9pPr marL="13484266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48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85530" indent="0">
              <a:buNone/>
              <a:defRPr sz="7499" b="1"/>
            </a:lvl2pPr>
            <a:lvl3pPr marL="3371071" indent="0">
              <a:buNone/>
              <a:defRPr sz="6916" b="1"/>
            </a:lvl3pPr>
            <a:lvl4pPr marL="5056602" indent="0">
              <a:buNone/>
              <a:defRPr sz="6082" b="1"/>
            </a:lvl4pPr>
            <a:lvl5pPr marL="6742134" indent="0">
              <a:buNone/>
              <a:defRPr sz="6082" b="1"/>
            </a:lvl5pPr>
            <a:lvl6pPr marL="8427658" indent="0">
              <a:buNone/>
              <a:defRPr sz="6082" b="1"/>
            </a:lvl6pPr>
            <a:lvl7pPr marL="10113217" indent="0">
              <a:buNone/>
              <a:defRPr sz="6082" b="1"/>
            </a:lvl7pPr>
            <a:lvl8pPr marL="11798737" indent="0">
              <a:buNone/>
              <a:defRPr sz="6082" b="1"/>
            </a:lvl8pPr>
            <a:lvl9pPr marL="13484266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48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80167"/>
      </p:ext>
    </p:extLst>
  </p:cSld>
  <p:clrMapOvr>
    <a:masterClrMapping/>
  </p:clrMapOvr>
  <p:transition/>
</p:sldLayout>
</file>

<file path=ppt/slideLayouts/slideLayout1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48866"/>
      </p:ext>
    </p:extLst>
  </p:cSld>
  <p:clrMapOvr>
    <a:masterClrMapping/>
  </p:clrMapOvr>
  <p:transition/>
</p:sldLayout>
</file>

<file path=ppt/slideLayouts/slideLayout14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89286"/>
      </p:ext>
    </p:extLst>
  </p:cSld>
  <p:clrMapOvr>
    <a:masterClrMapping/>
  </p:clrMapOvr>
  <p:transition/>
</p:sldLayout>
</file>

<file path=ppt/slideLayouts/slideLayout14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89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056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89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5530" indent="0">
              <a:buNone/>
              <a:defRPr sz="4583"/>
            </a:lvl2pPr>
            <a:lvl3pPr marL="3371071" indent="0">
              <a:buNone/>
              <a:defRPr sz="3749"/>
            </a:lvl3pPr>
            <a:lvl4pPr marL="5056602" indent="0">
              <a:buNone/>
              <a:defRPr sz="3333"/>
            </a:lvl4pPr>
            <a:lvl5pPr marL="6742134" indent="0">
              <a:buNone/>
              <a:defRPr sz="3333"/>
            </a:lvl5pPr>
            <a:lvl6pPr marL="8427658" indent="0">
              <a:buNone/>
              <a:defRPr sz="3333"/>
            </a:lvl6pPr>
            <a:lvl7pPr marL="10113217" indent="0">
              <a:buNone/>
              <a:defRPr sz="3333"/>
            </a:lvl7pPr>
            <a:lvl8pPr marL="11798737" indent="0">
              <a:buNone/>
              <a:defRPr sz="3333"/>
            </a:lvl8pPr>
            <a:lvl9pPr marL="13484266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04230"/>
      </p:ext>
    </p:extLst>
  </p:cSld>
  <p:clrMapOvr>
    <a:masterClrMapping/>
  </p:clrMapOvr>
  <p:transition/>
</p:sldLayout>
</file>

<file path=ppt/slideLayouts/slideLayout14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685530" indent="0">
              <a:buNone/>
              <a:defRPr sz="10415"/>
            </a:lvl2pPr>
            <a:lvl3pPr marL="3371071" indent="0">
              <a:buNone/>
              <a:defRPr sz="8999"/>
            </a:lvl3pPr>
            <a:lvl4pPr marL="5056602" indent="0">
              <a:buNone/>
              <a:defRPr sz="7499"/>
            </a:lvl4pPr>
            <a:lvl5pPr marL="6742134" indent="0">
              <a:buNone/>
              <a:defRPr sz="7499"/>
            </a:lvl5pPr>
            <a:lvl6pPr marL="8427658" indent="0">
              <a:buNone/>
              <a:defRPr sz="7499"/>
            </a:lvl6pPr>
            <a:lvl7pPr marL="10113217" indent="0">
              <a:buNone/>
              <a:defRPr sz="7499"/>
            </a:lvl7pPr>
            <a:lvl8pPr marL="11798737" indent="0">
              <a:buNone/>
              <a:defRPr sz="7499"/>
            </a:lvl8pPr>
            <a:lvl9pPr marL="13484266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5530" indent="0">
              <a:buNone/>
              <a:defRPr sz="4583"/>
            </a:lvl2pPr>
            <a:lvl3pPr marL="3371071" indent="0">
              <a:buNone/>
              <a:defRPr sz="3749"/>
            </a:lvl3pPr>
            <a:lvl4pPr marL="5056602" indent="0">
              <a:buNone/>
              <a:defRPr sz="3333"/>
            </a:lvl4pPr>
            <a:lvl5pPr marL="6742134" indent="0">
              <a:buNone/>
              <a:defRPr sz="3333"/>
            </a:lvl5pPr>
            <a:lvl6pPr marL="8427658" indent="0">
              <a:buNone/>
              <a:defRPr sz="3333"/>
            </a:lvl6pPr>
            <a:lvl7pPr marL="10113217" indent="0">
              <a:buNone/>
              <a:defRPr sz="3333"/>
            </a:lvl7pPr>
            <a:lvl8pPr marL="11798737" indent="0">
              <a:buNone/>
              <a:defRPr sz="3333"/>
            </a:lvl8pPr>
            <a:lvl9pPr marL="13484266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14263"/>
      </p:ext>
    </p:extLst>
  </p:cSld>
  <p:clrMapOvr>
    <a:masterClrMapping/>
  </p:clrMapOvr>
  <p:transition/>
</p:sldLayout>
</file>

<file path=ppt/slideLayouts/slideLayout14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8319"/>
      </p:ext>
    </p:extLst>
  </p:cSld>
  <p:clrMapOvr>
    <a:masterClrMapping/>
  </p:clrMapOvr>
  <p:transition/>
</p:sldLayout>
</file>

<file path=ppt/slideLayouts/slideLayout14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9134"/>
      </p:ext>
    </p:extLst>
  </p:cSld>
  <p:clrMapOvr>
    <a:masterClrMapping/>
  </p:clrMapOvr>
  <p:transition/>
</p:sldLayout>
</file>

<file path=ppt/slideLayouts/slideLayout14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7010" tIns="168590" rIns="337010" bIns="168590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010" tIns="168590" rIns="337010" bIns="168590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010" tIns="168590" rIns="337010" bIns="168590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4465" tIns="202335" rIns="404465" bIns="20233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4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71675"/>
      </p:ext>
    </p:extLst>
  </p:cSld>
  <p:clrMapOvr>
    <a:masterClrMapping/>
  </p:clrMapOvr>
  <p:transition/>
</p:sldLayout>
</file>

<file path=ppt/slideLayouts/slideLayout1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26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910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557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5066" indent="0">
              <a:buNone/>
              <a:defRPr sz="6916"/>
            </a:lvl2pPr>
            <a:lvl3pPr marL="3370144" indent="0">
              <a:buNone/>
              <a:defRPr sz="6082"/>
            </a:lvl3pPr>
            <a:lvl4pPr marL="5055210" indent="0">
              <a:buNone/>
              <a:defRPr sz="5249"/>
            </a:lvl4pPr>
            <a:lvl5pPr marL="6740280" indent="0">
              <a:buNone/>
              <a:defRPr sz="5249"/>
            </a:lvl5pPr>
            <a:lvl6pPr marL="8425339" indent="0">
              <a:buNone/>
              <a:defRPr sz="5249"/>
            </a:lvl6pPr>
            <a:lvl7pPr marL="10110435" indent="0">
              <a:buNone/>
              <a:defRPr sz="5249"/>
            </a:lvl7pPr>
            <a:lvl8pPr marL="11795490" indent="0">
              <a:buNone/>
              <a:defRPr sz="5249"/>
            </a:lvl8pPr>
            <a:lvl9pPr marL="13480558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69266"/>
      </p:ext>
    </p:extLst>
  </p:cSld>
  <p:clrMapOvr>
    <a:masterClrMapping/>
  </p:clrMapOvr>
  <p:transition/>
</p:sldLayout>
</file>

<file path=ppt/slideLayouts/slideLayout1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25760"/>
      </p:ext>
    </p:extLst>
  </p:cSld>
  <p:clrMapOvr>
    <a:masterClrMapping/>
  </p:clrMapOvr>
  <p:transition/>
</p:sldLayout>
</file>

<file path=ppt/slideLayouts/slideLayout14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85066" indent="0">
              <a:buNone/>
              <a:defRPr sz="7499" b="1"/>
            </a:lvl2pPr>
            <a:lvl3pPr marL="3370144" indent="0">
              <a:buNone/>
              <a:defRPr sz="6916" b="1"/>
            </a:lvl3pPr>
            <a:lvl4pPr marL="5055210" indent="0">
              <a:buNone/>
              <a:defRPr sz="6082" b="1"/>
            </a:lvl4pPr>
            <a:lvl5pPr marL="6740280" indent="0">
              <a:buNone/>
              <a:defRPr sz="6082" b="1"/>
            </a:lvl5pPr>
            <a:lvl6pPr marL="8425339" indent="0">
              <a:buNone/>
              <a:defRPr sz="6082" b="1"/>
            </a:lvl6pPr>
            <a:lvl7pPr marL="10110435" indent="0">
              <a:buNone/>
              <a:defRPr sz="6082" b="1"/>
            </a:lvl7pPr>
            <a:lvl8pPr marL="11795490" indent="0">
              <a:buNone/>
              <a:defRPr sz="6082" b="1"/>
            </a:lvl8pPr>
            <a:lvl9pPr marL="13480558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56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85066" indent="0">
              <a:buNone/>
              <a:defRPr sz="7499" b="1"/>
            </a:lvl2pPr>
            <a:lvl3pPr marL="3370144" indent="0">
              <a:buNone/>
              <a:defRPr sz="6916" b="1"/>
            </a:lvl3pPr>
            <a:lvl4pPr marL="5055210" indent="0">
              <a:buNone/>
              <a:defRPr sz="6082" b="1"/>
            </a:lvl4pPr>
            <a:lvl5pPr marL="6740280" indent="0">
              <a:buNone/>
              <a:defRPr sz="6082" b="1"/>
            </a:lvl5pPr>
            <a:lvl6pPr marL="8425339" indent="0">
              <a:buNone/>
              <a:defRPr sz="6082" b="1"/>
            </a:lvl6pPr>
            <a:lvl7pPr marL="10110435" indent="0">
              <a:buNone/>
              <a:defRPr sz="6082" b="1"/>
            </a:lvl7pPr>
            <a:lvl8pPr marL="11795490" indent="0">
              <a:buNone/>
              <a:defRPr sz="6082" b="1"/>
            </a:lvl8pPr>
            <a:lvl9pPr marL="13480558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56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878792"/>
      </p:ext>
    </p:extLst>
  </p:cSld>
  <p:clrMapOvr>
    <a:masterClrMapping/>
  </p:clrMapOvr>
  <p:transition/>
</p:sldLayout>
</file>

<file path=ppt/slideLayouts/slideLayout1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682317"/>
      </p:ext>
    </p:extLst>
  </p:cSld>
  <p:clrMapOvr>
    <a:masterClrMapping/>
  </p:clrMapOvr>
  <p:transition/>
</p:sldLayout>
</file>

<file path=ppt/slideLayouts/slideLayout14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34867"/>
      </p:ext>
    </p:extLst>
  </p:cSld>
  <p:clrMapOvr>
    <a:masterClrMapping/>
  </p:clrMapOvr>
  <p:transition/>
</p:sldLayout>
</file>

<file path=ppt/slideLayouts/slideLayout14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94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065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94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5066" indent="0">
              <a:buNone/>
              <a:defRPr sz="4583"/>
            </a:lvl2pPr>
            <a:lvl3pPr marL="3370144" indent="0">
              <a:buNone/>
              <a:defRPr sz="3749"/>
            </a:lvl3pPr>
            <a:lvl4pPr marL="5055210" indent="0">
              <a:buNone/>
              <a:defRPr sz="3333"/>
            </a:lvl4pPr>
            <a:lvl5pPr marL="6740280" indent="0">
              <a:buNone/>
              <a:defRPr sz="3333"/>
            </a:lvl5pPr>
            <a:lvl6pPr marL="8425339" indent="0">
              <a:buNone/>
              <a:defRPr sz="3333"/>
            </a:lvl6pPr>
            <a:lvl7pPr marL="10110435" indent="0">
              <a:buNone/>
              <a:defRPr sz="3333"/>
            </a:lvl7pPr>
            <a:lvl8pPr marL="11795490" indent="0">
              <a:buNone/>
              <a:defRPr sz="3333"/>
            </a:lvl8pPr>
            <a:lvl9pPr marL="13480558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81580"/>
      </p:ext>
    </p:extLst>
  </p:cSld>
  <p:clrMapOvr>
    <a:masterClrMapping/>
  </p:clrMapOvr>
  <p:transition/>
</p:sldLayout>
</file>

<file path=ppt/slideLayouts/slideLayout14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685066" indent="0">
              <a:buNone/>
              <a:defRPr sz="10415"/>
            </a:lvl2pPr>
            <a:lvl3pPr marL="3370144" indent="0">
              <a:buNone/>
              <a:defRPr sz="8999"/>
            </a:lvl3pPr>
            <a:lvl4pPr marL="5055210" indent="0">
              <a:buNone/>
              <a:defRPr sz="7499"/>
            </a:lvl4pPr>
            <a:lvl5pPr marL="6740280" indent="0">
              <a:buNone/>
              <a:defRPr sz="7499"/>
            </a:lvl5pPr>
            <a:lvl6pPr marL="8425339" indent="0">
              <a:buNone/>
              <a:defRPr sz="7499"/>
            </a:lvl6pPr>
            <a:lvl7pPr marL="10110435" indent="0">
              <a:buNone/>
              <a:defRPr sz="7499"/>
            </a:lvl7pPr>
            <a:lvl8pPr marL="11795490" indent="0">
              <a:buNone/>
              <a:defRPr sz="7499"/>
            </a:lvl8pPr>
            <a:lvl9pPr marL="13480558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5066" indent="0">
              <a:buNone/>
              <a:defRPr sz="4583"/>
            </a:lvl2pPr>
            <a:lvl3pPr marL="3370144" indent="0">
              <a:buNone/>
              <a:defRPr sz="3749"/>
            </a:lvl3pPr>
            <a:lvl4pPr marL="5055210" indent="0">
              <a:buNone/>
              <a:defRPr sz="3333"/>
            </a:lvl4pPr>
            <a:lvl5pPr marL="6740280" indent="0">
              <a:buNone/>
              <a:defRPr sz="3333"/>
            </a:lvl5pPr>
            <a:lvl6pPr marL="8425339" indent="0">
              <a:buNone/>
              <a:defRPr sz="3333"/>
            </a:lvl6pPr>
            <a:lvl7pPr marL="10110435" indent="0">
              <a:buNone/>
              <a:defRPr sz="3333"/>
            </a:lvl7pPr>
            <a:lvl8pPr marL="11795490" indent="0">
              <a:buNone/>
              <a:defRPr sz="3333"/>
            </a:lvl8pPr>
            <a:lvl9pPr marL="13480558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63759"/>
      </p:ext>
    </p:extLst>
  </p:cSld>
  <p:clrMapOvr>
    <a:masterClrMapping/>
  </p:clrMapOvr>
  <p:transition/>
</p:sldLayout>
</file>

<file path=ppt/slideLayouts/slideLayout14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81248"/>
      </p:ext>
    </p:extLst>
  </p:cSld>
  <p:clrMapOvr>
    <a:masterClrMapping/>
  </p:clrMapOvr>
  <p:transition/>
</p:sldLayout>
</file>

<file path=ppt/slideLayouts/slideLayout14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56795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10286" tIns="155121" rIns="310286" bIns="155121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286" tIns="155121" rIns="310286" bIns="15512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286" tIns="155121" rIns="310286" bIns="15512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2393" tIns="186170" rIns="372393" bIns="186170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6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6826" tIns="168507" rIns="336826" bIns="168507"/>
          <a:lstStyle/>
          <a:p>
            <a:pPr defTabSz="3368348"/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826" tIns="168507" rIns="336826" bIns="168507"/>
          <a:lstStyle/>
          <a:p>
            <a:pPr defTabSz="3368348"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826" tIns="168507" rIns="336826" bIns="168507"/>
          <a:lstStyle/>
          <a:p>
            <a:pPr defTabSz="3368348"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6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9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4245" tIns="202235" rIns="404245" bIns="20223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pPr defTabSz="3368348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4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859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77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945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607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4154" indent="0">
              <a:buNone/>
              <a:defRPr sz="6916"/>
            </a:lvl2pPr>
            <a:lvl3pPr marL="3368348" indent="0">
              <a:buNone/>
              <a:defRPr sz="6082"/>
            </a:lvl3pPr>
            <a:lvl4pPr marL="5052527" indent="0">
              <a:buNone/>
              <a:defRPr sz="5249"/>
            </a:lvl4pPr>
            <a:lvl5pPr marL="6736695" indent="0">
              <a:buNone/>
              <a:defRPr sz="5249"/>
            </a:lvl5pPr>
            <a:lvl6pPr marL="8420857" indent="0">
              <a:buNone/>
              <a:defRPr sz="5249"/>
            </a:lvl6pPr>
            <a:lvl7pPr marL="10105070" indent="0">
              <a:buNone/>
              <a:defRPr sz="5249"/>
            </a:lvl7pPr>
            <a:lvl8pPr marL="11789224" indent="0">
              <a:buNone/>
              <a:defRPr sz="5249"/>
            </a:lvl8pPr>
            <a:lvl9pPr marL="13473405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46988"/>
      </p:ext>
    </p:extLst>
  </p:cSld>
  <p:clrMapOvr>
    <a:masterClrMapping/>
  </p:clrMapOvr>
  <p:transition/>
</p:sldLayout>
</file>

<file path=ppt/slideLayouts/slideLayout14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34180"/>
      </p:ext>
    </p:extLst>
  </p:cSld>
  <p:clrMapOvr>
    <a:masterClrMapping/>
  </p:clrMapOvr>
  <p:transition/>
</p:sldLayout>
</file>

<file path=ppt/slideLayouts/slideLayout14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84154" indent="0">
              <a:buNone/>
              <a:defRPr sz="7499" b="1"/>
            </a:lvl2pPr>
            <a:lvl3pPr marL="3368348" indent="0">
              <a:buNone/>
              <a:defRPr sz="6916" b="1"/>
            </a:lvl3pPr>
            <a:lvl4pPr marL="5052527" indent="0">
              <a:buNone/>
              <a:defRPr sz="6082" b="1"/>
            </a:lvl4pPr>
            <a:lvl5pPr marL="6736695" indent="0">
              <a:buNone/>
              <a:defRPr sz="6082" b="1"/>
            </a:lvl5pPr>
            <a:lvl6pPr marL="8420857" indent="0">
              <a:buNone/>
              <a:defRPr sz="6082" b="1"/>
            </a:lvl6pPr>
            <a:lvl7pPr marL="10105070" indent="0">
              <a:buNone/>
              <a:defRPr sz="6082" b="1"/>
            </a:lvl7pPr>
            <a:lvl8pPr marL="11789224" indent="0">
              <a:buNone/>
              <a:defRPr sz="6082" b="1"/>
            </a:lvl8pPr>
            <a:lvl9pPr marL="13473405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63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84154" indent="0">
              <a:buNone/>
              <a:defRPr sz="7499" b="1"/>
            </a:lvl2pPr>
            <a:lvl3pPr marL="3368348" indent="0">
              <a:buNone/>
              <a:defRPr sz="6916" b="1"/>
            </a:lvl3pPr>
            <a:lvl4pPr marL="5052527" indent="0">
              <a:buNone/>
              <a:defRPr sz="6082" b="1"/>
            </a:lvl4pPr>
            <a:lvl5pPr marL="6736695" indent="0">
              <a:buNone/>
              <a:defRPr sz="6082" b="1"/>
            </a:lvl5pPr>
            <a:lvl6pPr marL="8420857" indent="0">
              <a:buNone/>
              <a:defRPr sz="6082" b="1"/>
            </a:lvl6pPr>
            <a:lvl7pPr marL="10105070" indent="0">
              <a:buNone/>
              <a:defRPr sz="6082" b="1"/>
            </a:lvl7pPr>
            <a:lvl8pPr marL="11789224" indent="0">
              <a:buNone/>
              <a:defRPr sz="6082" b="1"/>
            </a:lvl8pPr>
            <a:lvl9pPr marL="13473405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63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75819"/>
      </p:ext>
    </p:extLst>
  </p:cSld>
  <p:clrMapOvr>
    <a:masterClrMapping/>
  </p:clrMapOvr>
  <p:transition/>
</p:sldLayout>
</file>

<file path=ppt/slideLayouts/slideLayout1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44570"/>
      </p:ext>
    </p:extLst>
  </p:cSld>
  <p:clrMapOvr>
    <a:masterClrMapping/>
  </p:clrMapOvr>
  <p:transition/>
</p:sldLayout>
</file>

<file path=ppt/slideLayouts/slideLayout14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33305"/>
      </p:ext>
    </p:extLst>
  </p:cSld>
  <p:clrMapOvr>
    <a:masterClrMapping/>
  </p:clrMapOvr>
  <p:transition/>
</p:sldLayout>
</file>

<file path=ppt/slideLayouts/slideLayout1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96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06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96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4154" indent="0">
              <a:buNone/>
              <a:defRPr sz="4583"/>
            </a:lvl2pPr>
            <a:lvl3pPr marL="3368348" indent="0">
              <a:buNone/>
              <a:defRPr sz="3749"/>
            </a:lvl3pPr>
            <a:lvl4pPr marL="5052527" indent="0">
              <a:buNone/>
              <a:defRPr sz="3333"/>
            </a:lvl4pPr>
            <a:lvl5pPr marL="6736695" indent="0">
              <a:buNone/>
              <a:defRPr sz="3333"/>
            </a:lvl5pPr>
            <a:lvl6pPr marL="8420857" indent="0">
              <a:buNone/>
              <a:defRPr sz="3333"/>
            </a:lvl6pPr>
            <a:lvl7pPr marL="10105070" indent="0">
              <a:buNone/>
              <a:defRPr sz="3333"/>
            </a:lvl7pPr>
            <a:lvl8pPr marL="11789224" indent="0">
              <a:buNone/>
              <a:defRPr sz="3333"/>
            </a:lvl8pPr>
            <a:lvl9pPr marL="13473405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89631"/>
      </p:ext>
    </p:extLst>
  </p:cSld>
  <p:clrMapOvr>
    <a:masterClrMapping/>
  </p:clrMapOvr>
  <p:transition/>
</p:sldLayout>
</file>

<file path=ppt/slideLayouts/slideLayout14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684154" indent="0">
              <a:buNone/>
              <a:defRPr sz="10415"/>
            </a:lvl2pPr>
            <a:lvl3pPr marL="3368348" indent="0">
              <a:buNone/>
              <a:defRPr sz="8999"/>
            </a:lvl3pPr>
            <a:lvl4pPr marL="5052527" indent="0">
              <a:buNone/>
              <a:defRPr sz="7499"/>
            </a:lvl4pPr>
            <a:lvl5pPr marL="6736695" indent="0">
              <a:buNone/>
              <a:defRPr sz="7499"/>
            </a:lvl5pPr>
            <a:lvl6pPr marL="8420857" indent="0">
              <a:buNone/>
              <a:defRPr sz="7499"/>
            </a:lvl6pPr>
            <a:lvl7pPr marL="10105070" indent="0">
              <a:buNone/>
              <a:defRPr sz="7499"/>
            </a:lvl7pPr>
            <a:lvl8pPr marL="11789224" indent="0">
              <a:buNone/>
              <a:defRPr sz="7499"/>
            </a:lvl8pPr>
            <a:lvl9pPr marL="13473405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4154" indent="0">
              <a:buNone/>
              <a:defRPr sz="4583"/>
            </a:lvl2pPr>
            <a:lvl3pPr marL="3368348" indent="0">
              <a:buNone/>
              <a:defRPr sz="3749"/>
            </a:lvl3pPr>
            <a:lvl4pPr marL="5052527" indent="0">
              <a:buNone/>
              <a:defRPr sz="3333"/>
            </a:lvl4pPr>
            <a:lvl5pPr marL="6736695" indent="0">
              <a:buNone/>
              <a:defRPr sz="3333"/>
            </a:lvl5pPr>
            <a:lvl6pPr marL="8420857" indent="0">
              <a:buNone/>
              <a:defRPr sz="3333"/>
            </a:lvl6pPr>
            <a:lvl7pPr marL="10105070" indent="0">
              <a:buNone/>
              <a:defRPr sz="3333"/>
            </a:lvl7pPr>
            <a:lvl8pPr marL="11789224" indent="0">
              <a:buNone/>
              <a:defRPr sz="3333"/>
            </a:lvl8pPr>
            <a:lvl9pPr marL="13473405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0590"/>
      </p:ext>
    </p:extLst>
  </p:cSld>
  <p:clrMapOvr>
    <a:masterClrMapping/>
  </p:clrMapOvr>
  <p:transition/>
</p:sldLayout>
</file>

<file path=ppt/slideLayouts/slideLayout14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60285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69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97481"/>
      </p:ext>
    </p:extLst>
  </p:cSld>
  <p:clrMapOvr>
    <a:masterClrMapping/>
  </p:clrMapOvr>
  <p:transition/>
</p:sldLayout>
</file>

<file path=ppt/slideLayouts/slideLayout14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6733" tIns="168464" rIns="336733" bIns="168464"/>
          <a:lstStyle/>
          <a:p>
            <a:pPr defTabSz="3367424"/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733" tIns="168464" rIns="336733" bIns="168464"/>
          <a:lstStyle/>
          <a:p>
            <a:pPr defTabSz="3367424"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733" tIns="168464" rIns="336733" bIns="168464"/>
          <a:lstStyle/>
          <a:p>
            <a:pPr defTabSz="3367424"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6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9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4133" tIns="202183" rIns="404133" bIns="202183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pPr defTabSz="33674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4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63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341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958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615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3693" indent="0">
              <a:buNone/>
              <a:defRPr sz="6916"/>
            </a:lvl2pPr>
            <a:lvl3pPr marL="3367424" indent="0">
              <a:buNone/>
              <a:defRPr sz="6082"/>
            </a:lvl3pPr>
            <a:lvl4pPr marL="5051136" indent="0">
              <a:buNone/>
              <a:defRPr sz="5249"/>
            </a:lvl4pPr>
            <a:lvl5pPr marL="6734843" indent="0">
              <a:buNone/>
              <a:defRPr sz="5249"/>
            </a:lvl5pPr>
            <a:lvl6pPr marL="8418540" indent="0">
              <a:buNone/>
              <a:defRPr sz="5249"/>
            </a:lvl6pPr>
            <a:lvl7pPr marL="10102292" indent="0">
              <a:buNone/>
              <a:defRPr sz="5249"/>
            </a:lvl7pPr>
            <a:lvl8pPr marL="11785981" indent="0">
              <a:buNone/>
              <a:defRPr sz="5249"/>
            </a:lvl8pPr>
            <a:lvl9pPr marL="13469701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525072"/>
      </p:ext>
    </p:extLst>
  </p:cSld>
  <p:clrMapOvr>
    <a:masterClrMapping/>
  </p:clrMapOvr>
  <p:transition/>
</p:sldLayout>
</file>

<file path=ppt/slideLayouts/slideLayout14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35259"/>
      </p:ext>
    </p:extLst>
  </p:cSld>
  <p:clrMapOvr>
    <a:masterClrMapping/>
  </p:clrMapOvr>
  <p:transition/>
</p:sldLayout>
</file>

<file path=ppt/slideLayouts/slideLayout14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83693" indent="0">
              <a:buNone/>
              <a:defRPr sz="7499" b="1"/>
            </a:lvl2pPr>
            <a:lvl3pPr marL="3367424" indent="0">
              <a:buNone/>
              <a:defRPr sz="6916" b="1"/>
            </a:lvl3pPr>
            <a:lvl4pPr marL="5051136" indent="0">
              <a:buNone/>
              <a:defRPr sz="6082" b="1"/>
            </a:lvl4pPr>
            <a:lvl5pPr marL="6734843" indent="0">
              <a:buNone/>
              <a:defRPr sz="6082" b="1"/>
            </a:lvl5pPr>
            <a:lvl6pPr marL="8418540" indent="0">
              <a:buNone/>
              <a:defRPr sz="6082" b="1"/>
            </a:lvl6pPr>
            <a:lvl7pPr marL="10102292" indent="0">
              <a:buNone/>
              <a:defRPr sz="6082" b="1"/>
            </a:lvl7pPr>
            <a:lvl8pPr marL="11785981" indent="0">
              <a:buNone/>
              <a:defRPr sz="6082" b="1"/>
            </a:lvl8pPr>
            <a:lvl9pPr marL="13469701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71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83693" indent="0">
              <a:buNone/>
              <a:defRPr sz="7499" b="1"/>
            </a:lvl2pPr>
            <a:lvl3pPr marL="3367424" indent="0">
              <a:buNone/>
              <a:defRPr sz="6916" b="1"/>
            </a:lvl3pPr>
            <a:lvl4pPr marL="5051136" indent="0">
              <a:buNone/>
              <a:defRPr sz="6082" b="1"/>
            </a:lvl4pPr>
            <a:lvl5pPr marL="6734843" indent="0">
              <a:buNone/>
              <a:defRPr sz="6082" b="1"/>
            </a:lvl5pPr>
            <a:lvl6pPr marL="8418540" indent="0">
              <a:buNone/>
              <a:defRPr sz="6082" b="1"/>
            </a:lvl6pPr>
            <a:lvl7pPr marL="10102292" indent="0">
              <a:buNone/>
              <a:defRPr sz="6082" b="1"/>
            </a:lvl7pPr>
            <a:lvl8pPr marL="11785981" indent="0">
              <a:buNone/>
              <a:defRPr sz="6082" b="1"/>
            </a:lvl8pPr>
            <a:lvl9pPr marL="13469701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71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52709"/>
      </p:ext>
    </p:extLst>
  </p:cSld>
  <p:clrMapOvr>
    <a:masterClrMapping/>
  </p:clrMapOvr>
  <p:transition/>
</p:sldLayout>
</file>

<file path=ppt/slideLayouts/slideLayout1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83168"/>
      </p:ext>
    </p:extLst>
  </p:cSld>
  <p:clrMapOvr>
    <a:masterClrMapping/>
  </p:clrMapOvr>
  <p:transition/>
</p:sldLayout>
</file>

<file path=ppt/slideLayouts/slideLayout14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01125"/>
      </p:ext>
    </p:extLst>
  </p:cSld>
  <p:clrMapOvr>
    <a:masterClrMapping/>
  </p:clrMapOvr>
  <p:transition/>
</p:sldLayout>
</file>

<file path=ppt/slideLayouts/slideLayout14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01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08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01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3693" indent="0">
              <a:buNone/>
              <a:defRPr sz="4583"/>
            </a:lvl2pPr>
            <a:lvl3pPr marL="3367424" indent="0">
              <a:buNone/>
              <a:defRPr sz="3749"/>
            </a:lvl3pPr>
            <a:lvl4pPr marL="5051136" indent="0">
              <a:buNone/>
              <a:defRPr sz="3333"/>
            </a:lvl4pPr>
            <a:lvl5pPr marL="6734843" indent="0">
              <a:buNone/>
              <a:defRPr sz="3333"/>
            </a:lvl5pPr>
            <a:lvl6pPr marL="8418540" indent="0">
              <a:buNone/>
              <a:defRPr sz="3333"/>
            </a:lvl6pPr>
            <a:lvl7pPr marL="10102292" indent="0">
              <a:buNone/>
              <a:defRPr sz="3333"/>
            </a:lvl7pPr>
            <a:lvl8pPr marL="11785981" indent="0">
              <a:buNone/>
              <a:defRPr sz="3333"/>
            </a:lvl8pPr>
            <a:lvl9pPr marL="13469701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2854"/>
      </p:ext>
    </p:extLst>
  </p:cSld>
  <p:clrMapOvr>
    <a:masterClrMapping/>
  </p:clrMapOvr>
  <p:transition/>
</p:sldLayout>
</file>

<file path=ppt/slideLayouts/slideLayout14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683693" indent="0">
              <a:buNone/>
              <a:defRPr sz="10415"/>
            </a:lvl2pPr>
            <a:lvl3pPr marL="3367424" indent="0">
              <a:buNone/>
              <a:defRPr sz="8999"/>
            </a:lvl3pPr>
            <a:lvl4pPr marL="5051136" indent="0">
              <a:buNone/>
              <a:defRPr sz="7499"/>
            </a:lvl4pPr>
            <a:lvl5pPr marL="6734843" indent="0">
              <a:buNone/>
              <a:defRPr sz="7499"/>
            </a:lvl5pPr>
            <a:lvl6pPr marL="8418540" indent="0">
              <a:buNone/>
              <a:defRPr sz="7499"/>
            </a:lvl6pPr>
            <a:lvl7pPr marL="10102292" indent="0">
              <a:buNone/>
              <a:defRPr sz="7499"/>
            </a:lvl7pPr>
            <a:lvl8pPr marL="11785981" indent="0">
              <a:buNone/>
              <a:defRPr sz="7499"/>
            </a:lvl8pPr>
            <a:lvl9pPr marL="13469701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3693" indent="0">
              <a:buNone/>
              <a:defRPr sz="4583"/>
            </a:lvl2pPr>
            <a:lvl3pPr marL="3367424" indent="0">
              <a:buNone/>
              <a:defRPr sz="3749"/>
            </a:lvl3pPr>
            <a:lvl4pPr marL="5051136" indent="0">
              <a:buNone/>
              <a:defRPr sz="3333"/>
            </a:lvl4pPr>
            <a:lvl5pPr marL="6734843" indent="0">
              <a:buNone/>
              <a:defRPr sz="3333"/>
            </a:lvl5pPr>
            <a:lvl6pPr marL="8418540" indent="0">
              <a:buNone/>
              <a:defRPr sz="3333"/>
            </a:lvl6pPr>
            <a:lvl7pPr marL="10102292" indent="0">
              <a:buNone/>
              <a:defRPr sz="3333"/>
            </a:lvl7pPr>
            <a:lvl8pPr marL="11785981" indent="0">
              <a:buNone/>
              <a:defRPr sz="3333"/>
            </a:lvl8pPr>
            <a:lvl9pPr marL="13469701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2003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A4C24-166C-5343-9210-F74E0D4C93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687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494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51314" indent="0">
              <a:buNone/>
              <a:defRPr sz="6082"/>
            </a:lvl2pPr>
            <a:lvl3pPr marL="3102608" indent="0">
              <a:buNone/>
              <a:defRPr sz="5249"/>
            </a:lvl3pPr>
            <a:lvl4pPr marL="4653918" indent="0">
              <a:buNone/>
              <a:defRPr sz="4833"/>
            </a:lvl4pPr>
            <a:lvl5pPr marL="6205226" indent="0">
              <a:buNone/>
              <a:defRPr sz="4833"/>
            </a:lvl5pPr>
            <a:lvl6pPr marL="7756528" indent="0">
              <a:buNone/>
              <a:defRPr sz="4833"/>
            </a:lvl6pPr>
            <a:lvl7pPr marL="9307827" indent="0">
              <a:buNone/>
              <a:defRPr sz="4833"/>
            </a:lvl7pPr>
            <a:lvl8pPr marL="10859141" indent="0">
              <a:buNone/>
              <a:defRPr sz="4833"/>
            </a:lvl8pPr>
            <a:lvl9pPr marL="12410439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06072"/>
      </p:ext>
    </p:extLst>
  </p:cSld>
  <p:clrMapOvr>
    <a:masterClrMapping/>
  </p:clrMapOvr>
  <p:transition/>
</p:sldLayout>
</file>

<file path=ppt/slideLayouts/slideLayout15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15494"/>
      </p:ext>
    </p:extLst>
  </p:cSld>
  <p:clrMapOvr>
    <a:masterClrMapping/>
  </p:clrMapOvr>
  <p:transition/>
</p:sldLayout>
</file>

<file path=ppt/slideLayouts/slideLayout15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9119"/>
      </p:ext>
    </p:extLst>
  </p:cSld>
  <p:clrMapOvr>
    <a:masterClrMapping/>
  </p:clrMapOvr>
  <p:transition/>
</p:sldLayout>
</file>

<file path=ppt/slideLayouts/slideLayout15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6587" tIns="168389" rIns="336587" bIns="168389"/>
          <a:lstStyle/>
          <a:p>
            <a:pPr defTabSz="3365986"/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587" tIns="168389" rIns="336587" bIns="168389"/>
          <a:lstStyle/>
          <a:p>
            <a:pPr defTabSz="3365986"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587" tIns="168389" rIns="336587" bIns="168389"/>
          <a:lstStyle/>
          <a:p>
            <a:pPr defTabSz="3365986"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6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9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3958" tIns="202093" rIns="403958" bIns="202093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pPr defTabSz="3365986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4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40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41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979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620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2981" indent="0">
              <a:buNone/>
              <a:defRPr sz="6916"/>
            </a:lvl2pPr>
            <a:lvl3pPr marL="3365986" indent="0">
              <a:buNone/>
              <a:defRPr sz="6082"/>
            </a:lvl3pPr>
            <a:lvl4pPr marL="5048986" indent="0">
              <a:buNone/>
              <a:defRPr sz="5249"/>
            </a:lvl4pPr>
            <a:lvl5pPr marL="6731975" indent="0">
              <a:buNone/>
              <a:defRPr sz="5249"/>
            </a:lvl5pPr>
            <a:lvl6pPr marL="8414960" indent="0">
              <a:buNone/>
              <a:defRPr sz="5249"/>
            </a:lvl6pPr>
            <a:lvl7pPr marL="10097949" indent="0">
              <a:buNone/>
              <a:defRPr sz="5249"/>
            </a:lvl7pPr>
            <a:lvl8pPr marL="11780931" indent="0">
              <a:buNone/>
              <a:defRPr sz="5249"/>
            </a:lvl8pPr>
            <a:lvl9pPr marL="13463941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02061"/>
      </p:ext>
    </p:extLst>
  </p:cSld>
  <p:clrMapOvr>
    <a:masterClrMapping/>
  </p:clrMapOvr>
  <p:transition/>
</p:sldLayout>
</file>

<file path=ppt/slideLayouts/slideLayout15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85133"/>
      </p:ext>
    </p:extLst>
  </p:cSld>
  <p:clrMapOvr>
    <a:masterClrMapping/>
  </p:clrMapOvr>
  <p:transition/>
</p:sldLayout>
</file>

<file path=ppt/slideLayouts/slideLayout15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82981" indent="0">
              <a:buNone/>
              <a:defRPr sz="7499" b="1"/>
            </a:lvl2pPr>
            <a:lvl3pPr marL="3365986" indent="0">
              <a:buNone/>
              <a:defRPr sz="6916" b="1"/>
            </a:lvl3pPr>
            <a:lvl4pPr marL="5048986" indent="0">
              <a:buNone/>
              <a:defRPr sz="6082" b="1"/>
            </a:lvl4pPr>
            <a:lvl5pPr marL="6731975" indent="0">
              <a:buNone/>
              <a:defRPr sz="6082" b="1"/>
            </a:lvl5pPr>
            <a:lvl6pPr marL="8414960" indent="0">
              <a:buNone/>
              <a:defRPr sz="6082" b="1"/>
            </a:lvl6pPr>
            <a:lvl7pPr marL="10097949" indent="0">
              <a:buNone/>
              <a:defRPr sz="6082" b="1"/>
            </a:lvl7pPr>
            <a:lvl8pPr marL="11780931" indent="0">
              <a:buNone/>
              <a:defRPr sz="6082" b="1"/>
            </a:lvl8pPr>
            <a:lvl9pPr marL="13463941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79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82981" indent="0">
              <a:buNone/>
              <a:defRPr sz="7499" b="1"/>
            </a:lvl2pPr>
            <a:lvl3pPr marL="3365986" indent="0">
              <a:buNone/>
              <a:defRPr sz="6916" b="1"/>
            </a:lvl3pPr>
            <a:lvl4pPr marL="5048986" indent="0">
              <a:buNone/>
              <a:defRPr sz="6082" b="1"/>
            </a:lvl4pPr>
            <a:lvl5pPr marL="6731975" indent="0">
              <a:buNone/>
              <a:defRPr sz="6082" b="1"/>
            </a:lvl5pPr>
            <a:lvl6pPr marL="8414960" indent="0">
              <a:buNone/>
              <a:defRPr sz="6082" b="1"/>
            </a:lvl6pPr>
            <a:lvl7pPr marL="10097949" indent="0">
              <a:buNone/>
              <a:defRPr sz="6082" b="1"/>
            </a:lvl7pPr>
            <a:lvl8pPr marL="11780931" indent="0">
              <a:buNone/>
              <a:defRPr sz="6082" b="1"/>
            </a:lvl8pPr>
            <a:lvl9pPr marL="13463941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79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57106"/>
      </p:ext>
    </p:extLst>
  </p:cSld>
  <p:clrMapOvr>
    <a:masterClrMapping/>
  </p:clrMapOvr>
  <p:transition/>
</p:sldLayout>
</file>

<file path=ppt/slideLayouts/slideLayout1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02205"/>
      </p:ext>
    </p:extLst>
  </p:cSld>
  <p:clrMapOvr>
    <a:masterClrMapping/>
  </p:clrMapOvr>
  <p:transition/>
</p:sldLayout>
</file>

<file path=ppt/slideLayouts/slideLayout15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683931"/>
      </p:ext>
    </p:extLst>
  </p:cSld>
  <p:clrMapOvr>
    <a:masterClrMapping/>
  </p:clrMapOvr>
  <p:transition/>
</p:sldLayout>
</file>

<file path=ppt/slideLayouts/slideLayout15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04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37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04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2981" indent="0">
              <a:buNone/>
              <a:defRPr sz="4583"/>
            </a:lvl2pPr>
            <a:lvl3pPr marL="3365986" indent="0">
              <a:buNone/>
              <a:defRPr sz="3749"/>
            </a:lvl3pPr>
            <a:lvl4pPr marL="5048986" indent="0">
              <a:buNone/>
              <a:defRPr sz="3333"/>
            </a:lvl4pPr>
            <a:lvl5pPr marL="6731975" indent="0">
              <a:buNone/>
              <a:defRPr sz="3333"/>
            </a:lvl5pPr>
            <a:lvl6pPr marL="8414960" indent="0">
              <a:buNone/>
              <a:defRPr sz="3333"/>
            </a:lvl6pPr>
            <a:lvl7pPr marL="10097949" indent="0">
              <a:buNone/>
              <a:defRPr sz="3333"/>
            </a:lvl7pPr>
            <a:lvl8pPr marL="11780931" indent="0">
              <a:buNone/>
              <a:defRPr sz="3333"/>
            </a:lvl8pPr>
            <a:lvl9pPr marL="13463941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11292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76334"/>
      </p:ext>
    </p:extLst>
  </p:cSld>
  <p:clrMapOvr>
    <a:masterClrMapping/>
  </p:clrMapOvr>
  <p:transition/>
</p:sldLayout>
</file>

<file path=ppt/slideLayouts/slideLayout15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682981" indent="0">
              <a:buNone/>
              <a:defRPr sz="10415"/>
            </a:lvl2pPr>
            <a:lvl3pPr marL="3365986" indent="0">
              <a:buNone/>
              <a:defRPr sz="8999"/>
            </a:lvl3pPr>
            <a:lvl4pPr marL="5048986" indent="0">
              <a:buNone/>
              <a:defRPr sz="7499"/>
            </a:lvl4pPr>
            <a:lvl5pPr marL="6731975" indent="0">
              <a:buNone/>
              <a:defRPr sz="7499"/>
            </a:lvl5pPr>
            <a:lvl6pPr marL="8414960" indent="0">
              <a:buNone/>
              <a:defRPr sz="7499"/>
            </a:lvl6pPr>
            <a:lvl7pPr marL="10097949" indent="0">
              <a:buNone/>
              <a:defRPr sz="7499"/>
            </a:lvl7pPr>
            <a:lvl8pPr marL="11780931" indent="0">
              <a:buNone/>
              <a:defRPr sz="7499"/>
            </a:lvl8pPr>
            <a:lvl9pPr marL="13463941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2981" indent="0">
              <a:buNone/>
              <a:defRPr sz="4583"/>
            </a:lvl2pPr>
            <a:lvl3pPr marL="3365986" indent="0">
              <a:buNone/>
              <a:defRPr sz="3749"/>
            </a:lvl3pPr>
            <a:lvl4pPr marL="5048986" indent="0">
              <a:buNone/>
              <a:defRPr sz="3333"/>
            </a:lvl4pPr>
            <a:lvl5pPr marL="6731975" indent="0">
              <a:buNone/>
              <a:defRPr sz="3333"/>
            </a:lvl5pPr>
            <a:lvl6pPr marL="8414960" indent="0">
              <a:buNone/>
              <a:defRPr sz="3333"/>
            </a:lvl6pPr>
            <a:lvl7pPr marL="10097949" indent="0">
              <a:buNone/>
              <a:defRPr sz="3333"/>
            </a:lvl7pPr>
            <a:lvl8pPr marL="11780931" indent="0">
              <a:buNone/>
              <a:defRPr sz="3333"/>
            </a:lvl8pPr>
            <a:lvl9pPr marL="13463941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82367"/>
      </p:ext>
    </p:extLst>
  </p:cSld>
  <p:clrMapOvr>
    <a:masterClrMapping/>
  </p:clrMapOvr>
  <p:transition/>
</p:sldLayout>
</file>

<file path=ppt/slideLayouts/slideLayout15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6798"/>
      </p:ext>
    </p:extLst>
  </p:cSld>
  <p:clrMapOvr>
    <a:masterClrMapping/>
  </p:clrMapOvr>
  <p:transition/>
</p:sldLayout>
</file>

<file path=ppt/slideLayouts/slideLayout15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32961"/>
      </p:ext>
    </p:extLst>
  </p:cSld>
  <p:clrMapOvr>
    <a:masterClrMapping/>
  </p:clrMapOvr>
  <p:transition/>
</p:sldLayout>
</file>

<file path=ppt/slideLayouts/slideLayout15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6635" tIns="168411" rIns="336635" bIns="168411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635" tIns="168411" rIns="336635" bIns="168411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635" tIns="168411" rIns="336635" bIns="168411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4015" tIns="202120" rIns="404015" bIns="20212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97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70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947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574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3212" indent="0">
              <a:buNone/>
              <a:defRPr sz="6916"/>
            </a:lvl2pPr>
            <a:lvl3pPr marL="3366440" indent="0">
              <a:buNone/>
              <a:defRPr sz="6082"/>
            </a:lvl3pPr>
            <a:lvl4pPr marL="5049650" indent="0">
              <a:buNone/>
              <a:defRPr sz="5249"/>
            </a:lvl4pPr>
            <a:lvl5pPr marL="6732871" indent="0">
              <a:buNone/>
              <a:defRPr sz="5249"/>
            </a:lvl5pPr>
            <a:lvl6pPr marL="8416072" indent="0">
              <a:buNone/>
              <a:defRPr sz="5249"/>
            </a:lvl6pPr>
            <a:lvl7pPr marL="10099316" indent="0">
              <a:buNone/>
              <a:defRPr sz="5249"/>
            </a:lvl7pPr>
            <a:lvl8pPr marL="11782517" indent="0">
              <a:buNone/>
              <a:defRPr sz="5249"/>
            </a:lvl8pPr>
            <a:lvl9pPr marL="13465735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93912"/>
      </p:ext>
    </p:extLst>
  </p:cSld>
  <p:clrMapOvr>
    <a:masterClrMapping/>
  </p:clrMapOvr>
  <p:transition/>
</p:sldLayout>
</file>

<file path=ppt/slideLayouts/slideLayout15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1392"/>
      </p:ext>
    </p:extLst>
  </p:cSld>
  <p:clrMapOvr>
    <a:masterClrMapping/>
  </p:clrMapOvr>
  <p:transition/>
</p:sldLayout>
</file>

<file path=ppt/slideLayouts/slideLayout15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83212" indent="0">
              <a:buNone/>
              <a:defRPr sz="7499" b="1"/>
            </a:lvl2pPr>
            <a:lvl3pPr marL="3366440" indent="0">
              <a:buNone/>
              <a:defRPr sz="6916" b="1"/>
            </a:lvl3pPr>
            <a:lvl4pPr marL="5049650" indent="0">
              <a:buNone/>
              <a:defRPr sz="6082" b="1"/>
            </a:lvl4pPr>
            <a:lvl5pPr marL="6732871" indent="0">
              <a:buNone/>
              <a:defRPr sz="6082" b="1"/>
            </a:lvl5pPr>
            <a:lvl6pPr marL="8416072" indent="0">
              <a:buNone/>
              <a:defRPr sz="6082" b="1"/>
            </a:lvl6pPr>
            <a:lvl7pPr marL="10099316" indent="0">
              <a:buNone/>
              <a:defRPr sz="6082" b="1"/>
            </a:lvl7pPr>
            <a:lvl8pPr marL="11782517" indent="0">
              <a:buNone/>
              <a:defRPr sz="6082" b="1"/>
            </a:lvl8pPr>
            <a:lvl9pPr marL="13465735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81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83212" indent="0">
              <a:buNone/>
              <a:defRPr sz="7499" b="1"/>
            </a:lvl2pPr>
            <a:lvl3pPr marL="3366440" indent="0">
              <a:buNone/>
              <a:defRPr sz="6916" b="1"/>
            </a:lvl3pPr>
            <a:lvl4pPr marL="5049650" indent="0">
              <a:buNone/>
              <a:defRPr sz="6082" b="1"/>
            </a:lvl4pPr>
            <a:lvl5pPr marL="6732871" indent="0">
              <a:buNone/>
              <a:defRPr sz="6082" b="1"/>
            </a:lvl5pPr>
            <a:lvl6pPr marL="8416072" indent="0">
              <a:buNone/>
              <a:defRPr sz="6082" b="1"/>
            </a:lvl6pPr>
            <a:lvl7pPr marL="10099316" indent="0">
              <a:buNone/>
              <a:defRPr sz="6082" b="1"/>
            </a:lvl7pPr>
            <a:lvl8pPr marL="11782517" indent="0">
              <a:buNone/>
              <a:defRPr sz="6082" b="1"/>
            </a:lvl8pPr>
            <a:lvl9pPr marL="13465735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81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84559"/>
      </p:ext>
    </p:extLst>
  </p:cSld>
  <p:clrMapOvr>
    <a:masterClrMapping/>
  </p:clrMapOvr>
  <p:transition/>
</p:sldLayout>
</file>

<file path=ppt/slideLayouts/slideLayout1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34"/>
      </p:ext>
    </p:extLst>
  </p:cSld>
  <p:clrMapOvr>
    <a:masterClrMapping/>
  </p:clrMapOvr>
  <p:transition/>
</p:sldLayout>
</file>

<file path=ppt/slideLayouts/slideLayout15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34980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1314" indent="0">
              <a:buNone/>
              <a:defRPr sz="6916" b="1"/>
            </a:lvl2pPr>
            <a:lvl3pPr marL="3102608" indent="0">
              <a:buNone/>
              <a:defRPr sz="6082" b="1"/>
            </a:lvl3pPr>
            <a:lvl4pPr marL="4653918" indent="0">
              <a:buNone/>
              <a:defRPr sz="5249" b="1"/>
            </a:lvl4pPr>
            <a:lvl5pPr marL="6205226" indent="0">
              <a:buNone/>
              <a:defRPr sz="5249" b="1"/>
            </a:lvl5pPr>
            <a:lvl6pPr marL="7756528" indent="0">
              <a:buNone/>
              <a:defRPr sz="5249" b="1"/>
            </a:lvl6pPr>
            <a:lvl7pPr marL="9307827" indent="0">
              <a:buNone/>
              <a:defRPr sz="5249" b="1"/>
            </a:lvl7pPr>
            <a:lvl8pPr marL="10859141" indent="0">
              <a:buNone/>
              <a:defRPr sz="5249" b="1"/>
            </a:lvl8pPr>
            <a:lvl9pPr marL="12410439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17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1314" indent="0">
              <a:buNone/>
              <a:defRPr sz="6916" b="1"/>
            </a:lvl2pPr>
            <a:lvl3pPr marL="3102608" indent="0">
              <a:buNone/>
              <a:defRPr sz="6082" b="1"/>
            </a:lvl3pPr>
            <a:lvl4pPr marL="4653918" indent="0">
              <a:buNone/>
              <a:defRPr sz="5249" b="1"/>
            </a:lvl4pPr>
            <a:lvl5pPr marL="6205226" indent="0">
              <a:buNone/>
              <a:defRPr sz="5249" b="1"/>
            </a:lvl5pPr>
            <a:lvl6pPr marL="7756528" indent="0">
              <a:buNone/>
              <a:defRPr sz="5249" b="1"/>
            </a:lvl6pPr>
            <a:lvl7pPr marL="9307827" indent="0">
              <a:buNone/>
              <a:defRPr sz="5249" b="1"/>
            </a:lvl7pPr>
            <a:lvl8pPr marL="10859141" indent="0">
              <a:buNone/>
              <a:defRPr sz="5249" b="1"/>
            </a:lvl8pPr>
            <a:lvl9pPr marL="12410439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17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1222"/>
      </p:ext>
    </p:extLst>
  </p:cSld>
  <p:clrMapOvr>
    <a:masterClrMapping/>
  </p:clrMapOvr>
  <p:transition/>
</p:sldLayout>
</file>

<file path=ppt/slideLayouts/slideLayout15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06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06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06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3212" indent="0">
              <a:buNone/>
              <a:defRPr sz="4583"/>
            </a:lvl2pPr>
            <a:lvl3pPr marL="3366440" indent="0">
              <a:buNone/>
              <a:defRPr sz="3749"/>
            </a:lvl3pPr>
            <a:lvl4pPr marL="5049650" indent="0">
              <a:buNone/>
              <a:defRPr sz="3333"/>
            </a:lvl4pPr>
            <a:lvl5pPr marL="6732871" indent="0">
              <a:buNone/>
              <a:defRPr sz="3333"/>
            </a:lvl5pPr>
            <a:lvl6pPr marL="8416072" indent="0">
              <a:buNone/>
              <a:defRPr sz="3333"/>
            </a:lvl6pPr>
            <a:lvl7pPr marL="10099316" indent="0">
              <a:buNone/>
              <a:defRPr sz="3333"/>
            </a:lvl7pPr>
            <a:lvl8pPr marL="11782517" indent="0">
              <a:buNone/>
              <a:defRPr sz="3333"/>
            </a:lvl8pPr>
            <a:lvl9pPr marL="13465735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16639"/>
      </p:ext>
    </p:extLst>
  </p:cSld>
  <p:clrMapOvr>
    <a:masterClrMapping/>
  </p:clrMapOvr>
  <p:transition/>
</p:sldLayout>
</file>

<file path=ppt/slideLayouts/slideLayout15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683212" indent="0">
              <a:buNone/>
              <a:defRPr sz="10415"/>
            </a:lvl2pPr>
            <a:lvl3pPr marL="3366440" indent="0">
              <a:buNone/>
              <a:defRPr sz="8999"/>
            </a:lvl3pPr>
            <a:lvl4pPr marL="5049650" indent="0">
              <a:buNone/>
              <a:defRPr sz="7499"/>
            </a:lvl4pPr>
            <a:lvl5pPr marL="6732871" indent="0">
              <a:buNone/>
              <a:defRPr sz="7499"/>
            </a:lvl5pPr>
            <a:lvl6pPr marL="8416072" indent="0">
              <a:buNone/>
              <a:defRPr sz="7499"/>
            </a:lvl6pPr>
            <a:lvl7pPr marL="10099316" indent="0">
              <a:buNone/>
              <a:defRPr sz="7499"/>
            </a:lvl7pPr>
            <a:lvl8pPr marL="11782517" indent="0">
              <a:buNone/>
              <a:defRPr sz="7499"/>
            </a:lvl8pPr>
            <a:lvl9pPr marL="13465735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3212" indent="0">
              <a:buNone/>
              <a:defRPr sz="4583"/>
            </a:lvl2pPr>
            <a:lvl3pPr marL="3366440" indent="0">
              <a:buNone/>
              <a:defRPr sz="3749"/>
            </a:lvl3pPr>
            <a:lvl4pPr marL="5049650" indent="0">
              <a:buNone/>
              <a:defRPr sz="3333"/>
            </a:lvl4pPr>
            <a:lvl5pPr marL="6732871" indent="0">
              <a:buNone/>
              <a:defRPr sz="3333"/>
            </a:lvl5pPr>
            <a:lvl6pPr marL="8416072" indent="0">
              <a:buNone/>
              <a:defRPr sz="3333"/>
            </a:lvl6pPr>
            <a:lvl7pPr marL="10099316" indent="0">
              <a:buNone/>
              <a:defRPr sz="3333"/>
            </a:lvl7pPr>
            <a:lvl8pPr marL="11782517" indent="0">
              <a:buNone/>
              <a:defRPr sz="3333"/>
            </a:lvl8pPr>
            <a:lvl9pPr marL="13465735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64431"/>
      </p:ext>
    </p:extLst>
  </p:cSld>
  <p:clrMapOvr>
    <a:masterClrMapping/>
  </p:clrMapOvr>
  <p:transition/>
</p:sldLayout>
</file>

<file path=ppt/slideLayouts/slideLayout15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39686"/>
      </p:ext>
    </p:extLst>
  </p:cSld>
  <p:clrMapOvr>
    <a:masterClrMapping/>
  </p:clrMapOvr>
  <p:transition/>
</p:sldLayout>
</file>

<file path=ppt/slideLayouts/slideLayout15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23058"/>
      </p:ext>
    </p:extLst>
  </p:cSld>
  <p:clrMapOvr>
    <a:masterClrMapping/>
  </p:clrMapOvr>
  <p:transition/>
</p:sldLayout>
</file>

<file path=ppt/slideLayouts/slideLayout15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6541" tIns="168365" rIns="336541" bIns="168365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541" tIns="168365" rIns="336541" bIns="168365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541" tIns="168365" rIns="336541" bIns="168365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3903" tIns="202065" rIns="403903" bIns="20206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71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75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958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581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2747" indent="0">
              <a:buNone/>
              <a:defRPr sz="6916"/>
            </a:lvl2pPr>
            <a:lvl3pPr marL="3365516" indent="0">
              <a:buNone/>
              <a:defRPr sz="6082"/>
            </a:lvl3pPr>
            <a:lvl4pPr marL="5048259" indent="0">
              <a:buNone/>
              <a:defRPr sz="5249"/>
            </a:lvl4pPr>
            <a:lvl5pPr marL="6731019" indent="0">
              <a:buNone/>
              <a:defRPr sz="5249"/>
            </a:lvl5pPr>
            <a:lvl6pPr marL="8413756" indent="0">
              <a:buNone/>
              <a:defRPr sz="5249"/>
            </a:lvl6pPr>
            <a:lvl7pPr marL="10096538" indent="0">
              <a:buNone/>
              <a:defRPr sz="5249"/>
            </a:lvl7pPr>
            <a:lvl8pPr marL="11779273" indent="0">
              <a:buNone/>
              <a:defRPr sz="5249"/>
            </a:lvl8pPr>
            <a:lvl9pPr marL="13462029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14507"/>
      </p:ext>
    </p:extLst>
  </p:cSld>
  <p:clrMapOvr>
    <a:masterClrMapping/>
  </p:clrMapOvr>
  <p:transition/>
</p:sldLayout>
</file>

<file path=ppt/slideLayouts/slideLayout15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67800"/>
      </p:ext>
    </p:extLst>
  </p:cSld>
  <p:clrMapOvr>
    <a:masterClrMapping/>
  </p:clrMapOvr>
  <p:transition/>
</p:sldLayout>
</file>

<file path=ppt/slideLayouts/slideLayout15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82747" indent="0">
              <a:buNone/>
              <a:defRPr sz="7499" b="1"/>
            </a:lvl2pPr>
            <a:lvl3pPr marL="3365516" indent="0">
              <a:buNone/>
              <a:defRPr sz="6916" b="1"/>
            </a:lvl3pPr>
            <a:lvl4pPr marL="5048259" indent="0">
              <a:buNone/>
              <a:defRPr sz="6082" b="1"/>
            </a:lvl4pPr>
            <a:lvl5pPr marL="6731019" indent="0">
              <a:buNone/>
              <a:defRPr sz="6082" b="1"/>
            </a:lvl5pPr>
            <a:lvl6pPr marL="8413756" indent="0">
              <a:buNone/>
              <a:defRPr sz="6082" b="1"/>
            </a:lvl6pPr>
            <a:lvl7pPr marL="10096538" indent="0">
              <a:buNone/>
              <a:defRPr sz="6082" b="1"/>
            </a:lvl7pPr>
            <a:lvl8pPr marL="11779273" indent="0">
              <a:buNone/>
              <a:defRPr sz="6082" b="1"/>
            </a:lvl8pPr>
            <a:lvl9pPr marL="13462029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87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82747" indent="0">
              <a:buNone/>
              <a:defRPr sz="7499" b="1"/>
            </a:lvl2pPr>
            <a:lvl3pPr marL="3365516" indent="0">
              <a:buNone/>
              <a:defRPr sz="6916" b="1"/>
            </a:lvl3pPr>
            <a:lvl4pPr marL="5048259" indent="0">
              <a:buNone/>
              <a:defRPr sz="6082" b="1"/>
            </a:lvl4pPr>
            <a:lvl5pPr marL="6731019" indent="0">
              <a:buNone/>
              <a:defRPr sz="6082" b="1"/>
            </a:lvl5pPr>
            <a:lvl6pPr marL="8413756" indent="0">
              <a:buNone/>
              <a:defRPr sz="6082" b="1"/>
            </a:lvl6pPr>
            <a:lvl7pPr marL="10096538" indent="0">
              <a:buNone/>
              <a:defRPr sz="6082" b="1"/>
            </a:lvl7pPr>
            <a:lvl8pPr marL="11779273" indent="0">
              <a:buNone/>
              <a:defRPr sz="6082" b="1"/>
            </a:lvl8pPr>
            <a:lvl9pPr marL="13462029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87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87732"/>
      </p:ext>
    </p:extLst>
  </p:cSld>
  <p:clrMapOvr>
    <a:masterClrMapping/>
  </p:clrMapOvr>
  <p:transition/>
</p:sldLayout>
</file>

<file path=ppt/slideLayouts/slideLayout1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85094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41282"/>
      </p:ext>
    </p:extLst>
  </p:cSld>
  <p:clrMapOvr>
    <a:masterClrMapping/>
  </p:clrMapOvr>
  <p:transition/>
</p:sldLayout>
</file>

<file path=ppt/slideLayouts/slideLayout15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6718"/>
      </p:ext>
    </p:extLst>
  </p:cSld>
  <p:clrMapOvr>
    <a:masterClrMapping/>
  </p:clrMapOvr>
  <p:transition/>
</p:sldLayout>
</file>

<file path=ppt/slideLayouts/slideLayout15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09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20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09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2747" indent="0">
              <a:buNone/>
              <a:defRPr sz="4583"/>
            </a:lvl2pPr>
            <a:lvl3pPr marL="3365516" indent="0">
              <a:buNone/>
              <a:defRPr sz="3749"/>
            </a:lvl3pPr>
            <a:lvl4pPr marL="5048259" indent="0">
              <a:buNone/>
              <a:defRPr sz="3333"/>
            </a:lvl4pPr>
            <a:lvl5pPr marL="6731019" indent="0">
              <a:buNone/>
              <a:defRPr sz="3333"/>
            </a:lvl5pPr>
            <a:lvl6pPr marL="8413756" indent="0">
              <a:buNone/>
              <a:defRPr sz="3333"/>
            </a:lvl6pPr>
            <a:lvl7pPr marL="10096538" indent="0">
              <a:buNone/>
              <a:defRPr sz="3333"/>
            </a:lvl7pPr>
            <a:lvl8pPr marL="11779273" indent="0">
              <a:buNone/>
              <a:defRPr sz="3333"/>
            </a:lvl8pPr>
            <a:lvl9pPr marL="13462029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45640"/>
      </p:ext>
    </p:extLst>
  </p:cSld>
  <p:clrMapOvr>
    <a:masterClrMapping/>
  </p:clrMapOvr>
  <p:transition/>
</p:sldLayout>
</file>

<file path=ppt/slideLayouts/slideLayout15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682747" indent="0">
              <a:buNone/>
              <a:defRPr sz="10415"/>
            </a:lvl2pPr>
            <a:lvl3pPr marL="3365516" indent="0">
              <a:buNone/>
              <a:defRPr sz="8999"/>
            </a:lvl3pPr>
            <a:lvl4pPr marL="5048259" indent="0">
              <a:buNone/>
              <a:defRPr sz="7499"/>
            </a:lvl4pPr>
            <a:lvl5pPr marL="6731019" indent="0">
              <a:buNone/>
              <a:defRPr sz="7499"/>
            </a:lvl5pPr>
            <a:lvl6pPr marL="8413756" indent="0">
              <a:buNone/>
              <a:defRPr sz="7499"/>
            </a:lvl6pPr>
            <a:lvl7pPr marL="10096538" indent="0">
              <a:buNone/>
              <a:defRPr sz="7499"/>
            </a:lvl7pPr>
            <a:lvl8pPr marL="11779273" indent="0">
              <a:buNone/>
              <a:defRPr sz="7499"/>
            </a:lvl8pPr>
            <a:lvl9pPr marL="13462029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2747" indent="0">
              <a:buNone/>
              <a:defRPr sz="4583"/>
            </a:lvl2pPr>
            <a:lvl3pPr marL="3365516" indent="0">
              <a:buNone/>
              <a:defRPr sz="3749"/>
            </a:lvl3pPr>
            <a:lvl4pPr marL="5048259" indent="0">
              <a:buNone/>
              <a:defRPr sz="3333"/>
            </a:lvl4pPr>
            <a:lvl5pPr marL="6731019" indent="0">
              <a:buNone/>
              <a:defRPr sz="3333"/>
            </a:lvl5pPr>
            <a:lvl6pPr marL="8413756" indent="0">
              <a:buNone/>
              <a:defRPr sz="3333"/>
            </a:lvl6pPr>
            <a:lvl7pPr marL="10096538" indent="0">
              <a:buNone/>
              <a:defRPr sz="3333"/>
            </a:lvl7pPr>
            <a:lvl8pPr marL="11779273" indent="0">
              <a:buNone/>
              <a:defRPr sz="3333"/>
            </a:lvl8pPr>
            <a:lvl9pPr marL="13462029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52794"/>
      </p:ext>
    </p:extLst>
  </p:cSld>
  <p:clrMapOvr>
    <a:masterClrMapping/>
  </p:clrMapOvr>
  <p:transition/>
</p:sldLayout>
</file>

<file path=ppt/slideLayouts/slideLayout15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01471"/>
      </p:ext>
    </p:extLst>
  </p:cSld>
  <p:clrMapOvr>
    <a:masterClrMapping/>
  </p:clrMapOvr>
  <p:transition/>
</p:sldLayout>
</file>

<file path=ppt/slideLayouts/slideLayout15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18119"/>
      </p:ext>
    </p:extLst>
  </p:cSld>
  <p:clrMapOvr>
    <a:masterClrMapping/>
  </p:clrMapOvr>
  <p:transition/>
</p:sldLayout>
</file>

<file path=ppt/slideLayouts/slideLayout15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6447" tIns="168322" rIns="336447" bIns="168322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447" tIns="168322" rIns="336447" bIns="168322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447" tIns="168322" rIns="336447" bIns="168322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3790" tIns="202013" rIns="403790" bIns="202013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31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69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976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588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2283" indent="0">
              <a:buNone/>
              <a:defRPr sz="6916"/>
            </a:lvl2pPr>
            <a:lvl3pPr marL="3364591" indent="0">
              <a:buNone/>
              <a:defRPr sz="6082"/>
            </a:lvl3pPr>
            <a:lvl4pPr marL="5046872" indent="0">
              <a:buNone/>
              <a:defRPr sz="5249"/>
            </a:lvl4pPr>
            <a:lvl5pPr marL="6729167" indent="0">
              <a:buNone/>
              <a:defRPr sz="5249"/>
            </a:lvl5pPr>
            <a:lvl6pPr marL="8411444" indent="0">
              <a:buNone/>
              <a:defRPr sz="5249"/>
            </a:lvl6pPr>
            <a:lvl7pPr marL="10093760" indent="0">
              <a:buNone/>
              <a:defRPr sz="5249"/>
            </a:lvl7pPr>
            <a:lvl8pPr marL="11776035" indent="0">
              <a:buNone/>
              <a:defRPr sz="5249"/>
            </a:lvl8pPr>
            <a:lvl9pPr marL="13458325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05694"/>
      </p:ext>
    </p:extLst>
  </p:cSld>
  <p:clrMapOvr>
    <a:masterClrMapping/>
  </p:clrMapOvr>
  <p:transition/>
</p:sldLayout>
</file>

<file path=ppt/slideLayouts/slideLayout1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85365"/>
      </p:ext>
    </p:extLst>
  </p:cSld>
  <p:clrMapOvr>
    <a:masterClrMapping/>
  </p:clrMapOvr>
  <p:transition/>
</p:sldLayout>
</file>

<file path=ppt/slideLayouts/slideLayout15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82283" indent="0">
              <a:buNone/>
              <a:defRPr sz="7499" b="1"/>
            </a:lvl2pPr>
            <a:lvl3pPr marL="3364591" indent="0">
              <a:buNone/>
              <a:defRPr sz="6916" b="1"/>
            </a:lvl3pPr>
            <a:lvl4pPr marL="5046872" indent="0">
              <a:buNone/>
              <a:defRPr sz="6082" b="1"/>
            </a:lvl4pPr>
            <a:lvl5pPr marL="6729167" indent="0">
              <a:buNone/>
              <a:defRPr sz="6082" b="1"/>
            </a:lvl5pPr>
            <a:lvl6pPr marL="8411444" indent="0">
              <a:buNone/>
              <a:defRPr sz="6082" b="1"/>
            </a:lvl6pPr>
            <a:lvl7pPr marL="10093760" indent="0">
              <a:buNone/>
              <a:defRPr sz="6082" b="1"/>
            </a:lvl7pPr>
            <a:lvl8pPr marL="11776035" indent="0">
              <a:buNone/>
              <a:defRPr sz="6082" b="1"/>
            </a:lvl8pPr>
            <a:lvl9pPr marL="13458325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94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82283" indent="0">
              <a:buNone/>
              <a:defRPr sz="7499" b="1"/>
            </a:lvl2pPr>
            <a:lvl3pPr marL="3364591" indent="0">
              <a:buNone/>
              <a:defRPr sz="6916" b="1"/>
            </a:lvl3pPr>
            <a:lvl4pPr marL="5046872" indent="0">
              <a:buNone/>
              <a:defRPr sz="6082" b="1"/>
            </a:lvl4pPr>
            <a:lvl5pPr marL="6729167" indent="0">
              <a:buNone/>
              <a:defRPr sz="6082" b="1"/>
            </a:lvl5pPr>
            <a:lvl6pPr marL="8411444" indent="0">
              <a:buNone/>
              <a:defRPr sz="6082" b="1"/>
            </a:lvl6pPr>
            <a:lvl7pPr marL="10093760" indent="0">
              <a:buNone/>
              <a:defRPr sz="6082" b="1"/>
            </a:lvl7pPr>
            <a:lvl8pPr marL="11776035" indent="0">
              <a:buNone/>
              <a:defRPr sz="6082" b="1"/>
            </a:lvl8pPr>
            <a:lvl9pPr marL="13458325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94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51136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97023"/>
      </p:ext>
    </p:extLst>
  </p:cSld>
  <p:clrMapOvr>
    <a:masterClrMapping/>
  </p:clrMapOvr>
  <p:transition/>
</p:sldLayout>
</file>

<file path=ppt/slideLayouts/slideLayout1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71964"/>
      </p:ext>
    </p:extLst>
  </p:cSld>
  <p:clrMapOvr>
    <a:masterClrMapping/>
  </p:clrMapOvr>
  <p:transition/>
</p:sldLayout>
</file>

<file path=ppt/slideLayouts/slideLayout15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00192"/>
      </p:ext>
    </p:extLst>
  </p:cSld>
  <p:clrMapOvr>
    <a:masterClrMapping/>
  </p:clrMapOvr>
  <p:transition/>
</p:sldLayout>
</file>

<file path=ppt/slideLayouts/slideLayout15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11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26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11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2283" indent="0">
              <a:buNone/>
              <a:defRPr sz="4583"/>
            </a:lvl2pPr>
            <a:lvl3pPr marL="3364591" indent="0">
              <a:buNone/>
              <a:defRPr sz="3749"/>
            </a:lvl3pPr>
            <a:lvl4pPr marL="5046872" indent="0">
              <a:buNone/>
              <a:defRPr sz="3333"/>
            </a:lvl4pPr>
            <a:lvl5pPr marL="6729167" indent="0">
              <a:buNone/>
              <a:defRPr sz="3333"/>
            </a:lvl5pPr>
            <a:lvl6pPr marL="8411444" indent="0">
              <a:buNone/>
              <a:defRPr sz="3333"/>
            </a:lvl6pPr>
            <a:lvl7pPr marL="10093760" indent="0">
              <a:buNone/>
              <a:defRPr sz="3333"/>
            </a:lvl7pPr>
            <a:lvl8pPr marL="11776035" indent="0">
              <a:buNone/>
              <a:defRPr sz="3333"/>
            </a:lvl8pPr>
            <a:lvl9pPr marL="13458325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62027"/>
      </p:ext>
    </p:extLst>
  </p:cSld>
  <p:clrMapOvr>
    <a:masterClrMapping/>
  </p:clrMapOvr>
  <p:transition/>
</p:sldLayout>
</file>

<file path=ppt/slideLayouts/slideLayout15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682283" indent="0">
              <a:buNone/>
              <a:defRPr sz="10415"/>
            </a:lvl2pPr>
            <a:lvl3pPr marL="3364591" indent="0">
              <a:buNone/>
              <a:defRPr sz="8999"/>
            </a:lvl3pPr>
            <a:lvl4pPr marL="5046872" indent="0">
              <a:buNone/>
              <a:defRPr sz="7499"/>
            </a:lvl4pPr>
            <a:lvl5pPr marL="6729167" indent="0">
              <a:buNone/>
              <a:defRPr sz="7499"/>
            </a:lvl5pPr>
            <a:lvl6pPr marL="8411444" indent="0">
              <a:buNone/>
              <a:defRPr sz="7499"/>
            </a:lvl6pPr>
            <a:lvl7pPr marL="10093760" indent="0">
              <a:buNone/>
              <a:defRPr sz="7499"/>
            </a:lvl7pPr>
            <a:lvl8pPr marL="11776035" indent="0">
              <a:buNone/>
              <a:defRPr sz="7499"/>
            </a:lvl8pPr>
            <a:lvl9pPr marL="13458325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2283" indent="0">
              <a:buNone/>
              <a:defRPr sz="4583"/>
            </a:lvl2pPr>
            <a:lvl3pPr marL="3364591" indent="0">
              <a:buNone/>
              <a:defRPr sz="3749"/>
            </a:lvl3pPr>
            <a:lvl4pPr marL="5046872" indent="0">
              <a:buNone/>
              <a:defRPr sz="3333"/>
            </a:lvl4pPr>
            <a:lvl5pPr marL="6729167" indent="0">
              <a:buNone/>
              <a:defRPr sz="3333"/>
            </a:lvl5pPr>
            <a:lvl6pPr marL="8411444" indent="0">
              <a:buNone/>
              <a:defRPr sz="3333"/>
            </a:lvl6pPr>
            <a:lvl7pPr marL="10093760" indent="0">
              <a:buNone/>
              <a:defRPr sz="3333"/>
            </a:lvl7pPr>
            <a:lvl8pPr marL="11776035" indent="0">
              <a:buNone/>
              <a:defRPr sz="3333"/>
            </a:lvl8pPr>
            <a:lvl9pPr marL="13458325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55625"/>
      </p:ext>
    </p:extLst>
  </p:cSld>
  <p:clrMapOvr>
    <a:masterClrMapping/>
  </p:clrMapOvr>
  <p:transition/>
</p:sldLayout>
</file>

<file path=ppt/slideLayouts/slideLayout15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66819"/>
      </p:ext>
    </p:extLst>
  </p:cSld>
  <p:clrMapOvr>
    <a:masterClrMapping/>
  </p:clrMapOvr>
  <p:transition/>
</p:sldLayout>
</file>

<file path=ppt/slideLayouts/slideLayout15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85823"/>
      </p:ext>
    </p:extLst>
  </p:cSld>
  <p:clrMapOvr>
    <a:masterClrMapping/>
  </p:clrMapOvr>
  <p:transition/>
</p:sldLayout>
</file>

<file path=ppt/slideLayouts/slideLayout15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6354" tIns="168276" rIns="336354" bIns="168276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354" tIns="168276" rIns="336354" bIns="168276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354" tIns="168276" rIns="336354" bIns="168276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3678" tIns="201958" rIns="403678" bIns="201958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90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57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979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591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1818" indent="0">
              <a:buNone/>
              <a:defRPr sz="6916"/>
            </a:lvl2pPr>
            <a:lvl3pPr marL="3363664" indent="0">
              <a:buNone/>
              <a:defRPr sz="6082"/>
            </a:lvl3pPr>
            <a:lvl4pPr marL="5045484" indent="0">
              <a:buNone/>
              <a:defRPr sz="5249"/>
            </a:lvl4pPr>
            <a:lvl5pPr marL="6727315" indent="0">
              <a:buNone/>
              <a:defRPr sz="5249"/>
            </a:lvl5pPr>
            <a:lvl6pPr marL="8409129" indent="0">
              <a:buNone/>
              <a:defRPr sz="5249"/>
            </a:lvl6pPr>
            <a:lvl7pPr marL="10090981" indent="0">
              <a:buNone/>
              <a:defRPr sz="5249"/>
            </a:lvl7pPr>
            <a:lvl8pPr marL="11772795" indent="0">
              <a:buNone/>
              <a:defRPr sz="5249"/>
            </a:lvl8pPr>
            <a:lvl9pPr marL="13454626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92810"/>
      </p:ext>
    </p:extLst>
  </p:cSld>
  <p:clrMapOvr>
    <a:masterClrMapping/>
  </p:clrMapOvr>
  <p:transition/>
</p:sldLayout>
</file>

<file path=ppt/slideLayouts/slideLayout15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32535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49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656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49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1314" indent="0">
              <a:buNone/>
              <a:defRPr sz="4166"/>
            </a:lvl2pPr>
            <a:lvl3pPr marL="3102608" indent="0">
              <a:buNone/>
              <a:defRPr sz="3333"/>
            </a:lvl3pPr>
            <a:lvl4pPr marL="4653918" indent="0">
              <a:buNone/>
              <a:defRPr sz="3166"/>
            </a:lvl4pPr>
            <a:lvl5pPr marL="6205226" indent="0">
              <a:buNone/>
              <a:defRPr sz="3166"/>
            </a:lvl5pPr>
            <a:lvl6pPr marL="7756528" indent="0">
              <a:buNone/>
              <a:defRPr sz="3166"/>
            </a:lvl6pPr>
            <a:lvl7pPr marL="9307827" indent="0">
              <a:buNone/>
              <a:defRPr sz="3166"/>
            </a:lvl7pPr>
            <a:lvl8pPr marL="10859141" indent="0">
              <a:buNone/>
              <a:defRPr sz="3166"/>
            </a:lvl8pPr>
            <a:lvl9pPr marL="12410439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80810"/>
      </p:ext>
    </p:extLst>
  </p:cSld>
  <p:clrMapOvr>
    <a:masterClrMapping/>
  </p:clrMapOvr>
  <p:transition/>
</p:sldLayout>
</file>

<file path=ppt/slideLayouts/slideLayout15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81818" indent="0">
              <a:buNone/>
              <a:defRPr sz="7499" b="1"/>
            </a:lvl2pPr>
            <a:lvl3pPr marL="3363664" indent="0">
              <a:buNone/>
              <a:defRPr sz="6916" b="1"/>
            </a:lvl3pPr>
            <a:lvl4pPr marL="5045484" indent="0">
              <a:buNone/>
              <a:defRPr sz="6082" b="1"/>
            </a:lvl4pPr>
            <a:lvl5pPr marL="6727315" indent="0">
              <a:buNone/>
              <a:defRPr sz="6082" b="1"/>
            </a:lvl5pPr>
            <a:lvl6pPr marL="8409129" indent="0">
              <a:buNone/>
              <a:defRPr sz="6082" b="1"/>
            </a:lvl6pPr>
            <a:lvl7pPr marL="10090981" indent="0">
              <a:buNone/>
              <a:defRPr sz="6082" b="1"/>
            </a:lvl7pPr>
            <a:lvl8pPr marL="11772795" indent="0">
              <a:buNone/>
              <a:defRPr sz="6082" b="1"/>
            </a:lvl8pPr>
            <a:lvl9pPr marL="13454626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298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81818" indent="0">
              <a:buNone/>
              <a:defRPr sz="7499" b="1"/>
            </a:lvl2pPr>
            <a:lvl3pPr marL="3363664" indent="0">
              <a:buNone/>
              <a:defRPr sz="6916" b="1"/>
            </a:lvl3pPr>
            <a:lvl4pPr marL="5045484" indent="0">
              <a:buNone/>
              <a:defRPr sz="6082" b="1"/>
            </a:lvl4pPr>
            <a:lvl5pPr marL="6727315" indent="0">
              <a:buNone/>
              <a:defRPr sz="6082" b="1"/>
            </a:lvl5pPr>
            <a:lvl6pPr marL="8409129" indent="0">
              <a:buNone/>
              <a:defRPr sz="6082" b="1"/>
            </a:lvl6pPr>
            <a:lvl7pPr marL="10090981" indent="0">
              <a:buNone/>
              <a:defRPr sz="6082" b="1"/>
            </a:lvl7pPr>
            <a:lvl8pPr marL="11772795" indent="0">
              <a:buNone/>
              <a:defRPr sz="6082" b="1"/>
            </a:lvl8pPr>
            <a:lvl9pPr marL="13454626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298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43741"/>
      </p:ext>
    </p:extLst>
  </p:cSld>
  <p:clrMapOvr>
    <a:masterClrMapping/>
  </p:clrMapOvr>
  <p:transition/>
</p:sldLayout>
</file>

<file path=ppt/slideLayouts/slideLayout1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70967"/>
      </p:ext>
    </p:extLst>
  </p:cSld>
  <p:clrMapOvr>
    <a:masterClrMapping/>
  </p:clrMapOvr>
  <p:transition/>
</p:sldLayout>
</file>

<file path=ppt/slideLayouts/slideLayout15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03137"/>
      </p:ext>
    </p:extLst>
  </p:cSld>
  <p:clrMapOvr>
    <a:masterClrMapping/>
  </p:clrMapOvr>
  <p:transition/>
</p:sldLayout>
</file>

<file path=ppt/slideLayouts/slideLayout1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16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37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16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1818" indent="0">
              <a:buNone/>
              <a:defRPr sz="4583"/>
            </a:lvl2pPr>
            <a:lvl3pPr marL="3363664" indent="0">
              <a:buNone/>
              <a:defRPr sz="3749"/>
            </a:lvl3pPr>
            <a:lvl4pPr marL="5045484" indent="0">
              <a:buNone/>
              <a:defRPr sz="3333"/>
            </a:lvl4pPr>
            <a:lvl5pPr marL="6727315" indent="0">
              <a:buNone/>
              <a:defRPr sz="3333"/>
            </a:lvl5pPr>
            <a:lvl6pPr marL="8409129" indent="0">
              <a:buNone/>
              <a:defRPr sz="3333"/>
            </a:lvl6pPr>
            <a:lvl7pPr marL="10090981" indent="0">
              <a:buNone/>
              <a:defRPr sz="3333"/>
            </a:lvl7pPr>
            <a:lvl8pPr marL="11772795" indent="0">
              <a:buNone/>
              <a:defRPr sz="3333"/>
            </a:lvl8pPr>
            <a:lvl9pPr marL="13454626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5483"/>
      </p:ext>
    </p:extLst>
  </p:cSld>
  <p:clrMapOvr>
    <a:masterClrMapping/>
  </p:clrMapOvr>
  <p:transition/>
</p:sldLayout>
</file>

<file path=ppt/slideLayouts/slideLayout15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681818" indent="0">
              <a:buNone/>
              <a:defRPr sz="10415"/>
            </a:lvl2pPr>
            <a:lvl3pPr marL="3363664" indent="0">
              <a:buNone/>
              <a:defRPr sz="8999"/>
            </a:lvl3pPr>
            <a:lvl4pPr marL="5045484" indent="0">
              <a:buNone/>
              <a:defRPr sz="7499"/>
            </a:lvl4pPr>
            <a:lvl5pPr marL="6727315" indent="0">
              <a:buNone/>
              <a:defRPr sz="7499"/>
            </a:lvl5pPr>
            <a:lvl6pPr marL="8409129" indent="0">
              <a:buNone/>
              <a:defRPr sz="7499"/>
            </a:lvl6pPr>
            <a:lvl7pPr marL="10090981" indent="0">
              <a:buNone/>
              <a:defRPr sz="7499"/>
            </a:lvl7pPr>
            <a:lvl8pPr marL="11772795" indent="0">
              <a:buNone/>
              <a:defRPr sz="7499"/>
            </a:lvl8pPr>
            <a:lvl9pPr marL="13454626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1818" indent="0">
              <a:buNone/>
              <a:defRPr sz="4583"/>
            </a:lvl2pPr>
            <a:lvl3pPr marL="3363664" indent="0">
              <a:buNone/>
              <a:defRPr sz="3749"/>
            </a:lvl3pPr>
            <a:lvl4pPr marL="5045484" indent="0">
              <a:buNone/>
              <a:defRPr sz="3333"/>
            </a:lvl4pPr>
            <a:lvl5pPr marL="6727315" indent="0">
              <a:buNone/>
              <a:defRPr sz="3333"/>
            </a:lvl5pPr>
            <a:lvl6pPr marL="8409129" indent="0">
              <a:buNone/>
              <a:defRPr sz="3333"/>
            </a:lvl6pPr>
            <a:lvl7pPr marL="10090981" indent="0">
              <a:buNone/>
              <a:defRPr sz="3333"/>
            </a:lvl7pPr>
            <a:lvl8pPr marL="11772795" indent="0">
              <a:buNone/>
              <a:defRPr sz="3333"/>
            </a:lvl8pPr>
            <a:lvl9pPr marL="13454626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81947"/>
      </p:ext>
    </p:extLst>
  </p:cSld>
  <p:clrMapOvr>
    <a:masterClrMapping/>
  </p:clrMapOvr>
  <p:transition/>
</p:sldLayout>
</file>

<file path=ppt/slideLayouts/slideLayout15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30326"/>
      </p:ext>
    </p:extLst>
  </p:cSld>
  <p:clrMapOvr>
    <a:masterClrMapping/>
  </p:clrMapOvr>
  <p:transition/>
</p:sldLayout>
</file>

<file path=ppt/slideLayouts/slideLayout15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61340"/>
      </p:ext>
    </p:extLst>
  </p:cSld>
  <p:clrMapOvr>
    <a:masterClrMapping/>
  </p:clrMapOvr>
  <p:transition/>
</p:sldLayout>
</file>

<file path=ppt/slideLayouts/slideLayout15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6260" tIns="168230" rIns="336260" bIns="168230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260" tIns="168230" rIns="336260" bIns="168230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260" tIns="168230" rIns="336260" bIns="168230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3565" tIns="201903" rIns="403565" bIns="201903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32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292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989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596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1356" indent="0">
              <a:buNone/>
              <a:defRPr sz="6916"/>
            </a:lvl2pPr>
            <a:lvl3pPr marL="3362737" indent="0">
              <a:buNone/>
              <a:defRPr sz="6082"/>
            </a:lvl3pPr>
            <a:lvl4pPr marL="5044099" indent="0">
              <a:buNone/>
              <a:defRPr sz="5249"/>
            </a:lvl4pPr>
            <a:lvl5pPr marL="6725464" indent="0">
              <a:buNone/>
              <a:defRPr sz="5249"/>
            </a:lvl5pPr>
            <a:lvl6pPr marL="8406816" indent="0">
              <a:buNone/>
              <a:defRPr sz="5249"/>
            </a:lvl6pPr>
            <a:lvl7pPr marL="10088206" indent="0">
              <a:buNone/>
              <a:defRPr sz="5249"/>
            </a:lvl7pPr>
            <a:lvl8pPr marL="11769557" indent="0">
              <a:buNone/>
              <a:defRPr sz="5249"/>
            </a:lvl8pPr>
            <a:lvl9pPr marL="13450925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00764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1314" indent="0">
              <a:buNone/>
              <a:defRPr sz="9415"/>
            </a:lvl2pPr>
            <a:lvl3pPr marL="3102608" indent="0">
              <a:buNone/>
              <a:defRPr sz="8332"/>
            </a:lvl3pPr>
            <a:lvl4pPr marL="4653918" indent="0">
              <a:buNone/>
              <a:defRPr sz="6916"/>
            </a:lvl4pPr>
            <a:lvl5pPr marL="6205226" indent="0">
              <a:buNone/>
              <a:defRPr sz="6916"/>
            </a:lvl5pPr>
            <a:lvl6pPr marL="7756528" indent="0">
              <a:buNone/>
              <a:defRPr sz="6916"/>
            </a:lvl6pPr>
            <a:lvl7pPr marL="9307827" indent="0">
              <a:buNone/>
              <a:defRPr sz="6916"/>
            </a:lvl7pPr>
            <a:lvl8pPr marL="10859141" indent="0">
              <a:buNone/>
              <a:defRPr sz="6916"/>
            </a:lvl8pPr>
            <a:lvl9pPr marL="12410439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1314" indent="0">
              <a:buNone/>
              <a:defRPr sz="4166"/>
            </a:lvl2pPr>
            <a:lvl3pPr marL="3102608" indent="0">
              <a:buNone/>
              <a:defRPr sz="3333"/>
            </a:lvl3pPr>
            <a:lvl4pPr marL="4653918" indent="0">
              <a:buNone/>
              <a:defRPr sz="3166"/>
            </a:lvl4pPr>
            <a:lvl5pPr marL="6205226" indent="0">
              <a:buNone/>
              <a:defRPr sz="3166"/>
            </a:lvl5pPr>
            <a:lvl6pPr marL="7756528" indent="0">
              <a:buNone/>
              <a:defRPr sz="3166"/>
            </a:lvl6pPr>
            <a:lvl7pPr marL="9307827" indent="0">
              <a:buNone/>
              <a:defRPr sz="3166"/>
            </a:lvl7pPr>
            <a:lvl8pPr marL="10859141" indent="0">
              <a:buNone/>
              <a:defRPr sz="3166"/>
            </a:lvl8pPr>
            <a:lvl9pPr marL="12410439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85590"/>
      </p:ext>
    </p:extLst>
  </p:cSld>
  <p:clrMapOvr>
    <a:masterClrMapping/>
  </p:clrMapOvr>
  <p:transition/>
</p:sldLayout>
</file>

<file path=ppt/slideLayouts/slideLayout15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890224"/>
      </p:ext>
    </p:extLst>
  </p:cSld>
  <p:clrMapOvr>
    <a:masterClrMapping/>
  </p:clrMapOvr>
  <p:transition/>
</p:sldLayout>
</file>

<file path=ppt/slideLayouts/slideLayout15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81356" indent="0">
              <a:buNone/>
              <a:defRPr sz="7499" b="1"/>
            </a:lvl2pPr>
            <a:lvl3pPr marL="3362737" indent="0">
              <a:buNone/>
              <a:defRPr sz="6916" b="1"/>
            </a:lvl3pPr>
            <a:lvl4pPr marL="5044099" indent="0">
              <a:buNone/>
              <a:defRPr sz="6082" b="1"/>
            </a:lvl4pPr>
            <a:lvl5pPr marL="6725464" indent="0">
              <a:buNone/>
              <a:defRPr sz="6082" b="1"/>
            </a:lvl5pPr>
            <a:lvl6pPr marL="8406816" indent="0">
              <a:buNone/>
              <a:defRPr sz="6082" b="1"/>
            </a:lvl6pPr>
            <a:lvl7pPr marL="10088206" indent="0">
              <a:buNone/>
              <a:defRPr sz="6082" b="1"/>
            </a:lvl7pPr>
            <a:lvl8pPr marL="11769557" indent="0">
              <a:buNone/>
              <a:defRPr sz="6082" b="1"/>
            </a:lvl8pPr>
            <a:lvl9pPr marL="13450925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306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81356" indent="0">
              <a:buNone/>
              <a:defRPr sz="7499" b="1"/>
            </a:lvl2pPr>
            <a:lvl3pPr marL="3362737" indent="0">
              <a:buNone/>
              <a:defRPr sz="6916" b="1"/>
            </a:lvl3pPr>
            <a:lvl4pPr marL="5044099" indent="0">
              <a:buNone/>
              <a:defRPr sz="6082" b="1"/>
            </a:lvl4pPr>
            <a:lvl5pPr marL="6725464" indent="0">
              <a:buNone/>
              <a:defRPr sz="6082" b="1"/>
            </a:lvl5pPr>
            <a:lvl6pPr marL="8406816" indent="0">
              <a:buNone/>
              <a:defRPr sz="6082" b="1"/>
            </a:lvl6pPr>
            <a:lvl7pPr marL="10088206" indent="0">
              <a:buNone/>
              <a:defRPr sz="6082" b="1"/>
            </a:lvl7pPr>
            <a:lvl8pPr marL="11769557" indent="0">
              <a:buNone/>
              <a:defRPr sz="6082" b="1"/>
            </a:lvl8pPr>
            <a:lvl9pPr marL="13450925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306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49313"/>
      </p:ext>
    </p:extLst>
  </p:cSld>
  <p:clrMapOvr>
    <a:masterClrMapping/>
  </p:clrMapOvr>
  <p:transition/>
</p:sldLayout>
</file>

<file path=ppt/slideLayouts/slideLayout1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91534"/>
      </p:ext>
    </p:extLst>
  </p:cSld>
  <p:clrMapOvr>
    <a:masterClrMapping/>
  </p:clrMapOvr>
  <p:transition/>
</p:sldLayout>
</file>

<file path=ppt/slideLayouts/slideLayout15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06909"/>
      </p:ext>
    </p:extLst>
  </p:cSld>
  <p:clrMapOvr>
    <a:masterClrMapping/>
  </p:clrMapOvr>
  <p:transition/>
</p:sldLayout>
</file>

<file path=ppt/slideLayouts/slideLayout15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19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55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19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1356" indent="0">
              <a:buNone/>
              <a:defRPr sz="4583"/>
            </a:lvl2pPr>
            <a:lvl3pPr marL="3362737" indent="0">
              <a:buNone/>
              <a:defRPr sz="3749"/>
            </a:lvl3pPr>
            <a:lvl4pPr marL="5044099" indent="0">
              <a:buNone/>
              <a:defRPr sz="3333"/>
            </a:lvl4pPr>
            <a:lvl5pPr marL="6725464" indent="0">
              <a:buNone/>
              <a:defRPr sz="3333"/>
            </a:lvl5pPr>
            <a:lvl6pPr marL="8406816" indent="0">
              <a:buNone/>
              <a:defRPr sz="3333"/>
            </a:lvl6pPr>
            <a:lvl7pPr marL="10088206" indent="0">
              <a:buNone/>
              <a:defRPr sz="3333"/>
            </a:lvl7pPr>
            <a:lvl8pPr marL="11769557" indent="0">
              <a:buNone/>
              <a:defRPr sz="3333"/>
            </a:lvl8pPr>
            <a:lvl9pPr marL="13450925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41667"/>
      </p:ext>
    </p:extLst>
  </p:cSld>
  <p:clrMapOvr>
    <a:masterClrMapping/>
  </p:clrMapOvr>
  <p:transition/>
</p:sldLayout>
</file>

<file path=ppt/slideLayouts/slideLayout15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681356" indent="0">
              <a:buNone/>
              <a:defRPr sz="10415"/>
            </a:lvl2pPr>
            <a:lvl3pPr marL="3362737" indent="0">
              <a:buNone/>
              <a:defRPr sz="8999"/>
            </a:lvl3pPr>
            <a:lvl4pPr marL="5044099" indent="0">
              <a:buNone/>
              <a:defRPr sz="7499"/>
            </a:lvl4pPr>
            <a:lvl5pPr marL="6725464" indent="0">
              <a:buNone/>
              <a:defRPr sz="7499"/>
            </a:lvl5pPr>
            <a:lvl6pPr marL="8406816" indent="0">
              <a:buNone/>
              <a:defRPr sz="7499"/>
            </a:lvl6pPr>
            <a:lvl7pPr marL="10088206" indent="0">
              <a:buNone/>
              <a:defRPr sz="7499"/>
            </a:lvl7pPr>
            <a:lvl8pPr marL="11769557" indent="0">
              <a:buNone/>
              <a:defRPr sz="7499"/>
            </a:lvl8pPr>
            <a:lvl9pPr marL="13450925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1356" indent="0">
              <a:buNone/>
              <a:defRPr sz="4583"/>
            </a:lvl2pPr>
            <a:lvl3pPr marL="3362737" indent="0">
              <a:buNone/>
              <a:defRPr sz="3749"/>
            </a:lvl3pPr>
            <a:lvl4pPr marL="5044099" indent="0">
              <a:buNone/>
              <a:defRPr sz="3333"/>
            </a:lvl4pPr>
            <a:lvl5pPr marL="6725464" indent="0">
              <a:buNone/>
              <a:defRPr sz="3333"/>
            </a:lvl5pPr>
            <a:lvl6pPr marL="8406816" indent="0">
              <a:buNone/>
              <a:defRPr sz="3333"/>
            </a:lvl6pPr>
            <a:lvl7pPr marL="10088206" indent="0">
              <a:buNone/>
              <a:defRPr sz="3333"/>
            </a:lvl7pPr>
            <a:lvl8pPr marL="11769557" indent="0">
              <a:buNone/>
              <a:defRPr sz="3333"/>
            </a:lvl8pPr>
            <a:lvl9pPr marL="13450925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85089"/>
      </p:ext>
    </p:extLst>
  </p:cSld>
  <p:clrMapOvr>
    <a:masterClrMapping/>
  </p:clrMapOvr>
  <p:transition/>
</p:sldLayout>
</file>

<file path=ppt/slideLayouts/slideLayout15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03516"/>
      </p:ext>
    </p:extLst>
  </p:cSld>
  <p:clrMapOvr>
    <a:masterClrMapping/>
  </p:clrMapOvr>
  <p:transition/>
</p:sldLayout>
</file>

<file path=ppt/slideLayouts/slideLayout15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396200"/>
      </p:ext>
    </p:extLst>
  </p:cSld>
  <p:clrMapOvr>
    <a:masterClrMapping/>
  </p:clrMapOvr>
  <p:transition/>
</p:sldLayout>
</file>

<file path=ppt/slideLayouts/slideLayout15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6166" tIns="168186" rIns="336166" bIns="168186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166" tIns="168186" rIns="336166" bIns="168186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166" tIns="168186" rIns="336166" bIns="168186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3453" tIns="201850" rIns="403453" bIns="20185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06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32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29447"/>
      </p:ext>
    </p:extLst>
  </p:cSld>
  <p:clrMapOvr>
    <a:masterClrMapping/>
  </p:clrMapOvr>
  <p:transition/>
</p:sldLayout>
</file>

<file path=ppt/slideLayouts/slideLayout15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4007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605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0896" indent="0">
              <a:buNone/>
              <a:defRPr sz="6916"/>
            </a:lvl2pPr>
            <a:lvl3pPr marL="3361812" indent="0">
              <a:buNone/>
              <a:defRPr sz="6082"/>
            </a:lvl3pPr>
            <a:lvl4pPr marL="5042712" indent="0">
              <a:buNone/>
              <a:defRPr sz="5249"/>
            </a:lvl4pPr>
            <a:lvl5pPr marL="6723616" indent="0">
              <a:buNone/>
              <a:defRPr sz="5249"/>
            </a:lvl5pPr>
            <a:lvl6pPr marL="8404503" indent="0">
              <a:buNone/>
              <a:defRPr sz="5249"/>
            </a:lvl6pPr>
            <a:lvl7pPr marL="10085434" indent="0">
              <a:buNone/>
              <a:defRPr sz="5249"/>
            </a:lvl7pPr>
            <a:lvl8pPr marL="11766321" indent="0">
              <a:buNone/>
              <a:defRPr sz="5249"/>
            </a:lvl8pPr>
            <a:lvl9pPr marL="13447226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46702"/>
      </p:ext>
    </p:extLst>
  </p:cSld>
  <p:clrMapOvr>
    <a:masterClrMapping/>
  </p:clrMapOvr>
  <p:transition/>
</p:sldLayout>
</file>

<file path=ppt/slideLayouts/slideLayout15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34999"/>
      </p:ext>
    </p:extLst>
  </p:cSld>
  <p:clrMapOvr>
    <a:masterClrMapping/>
  </p:clrMapOvr>
  <p:transition/>
</p:sldLayout>
</file>

<file path=ppt/slideLayouts/slideLayout15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80896" indent="0">
              <a:buNone/>
              <a:defRPr sz="7499" b="1"/>
            </a:lvl2pPr>
            <a:lvl3pPr marL="3361812" indent="0">
              <a:buNone/>
              <a:defRPr sz="6916" b="1"/>
            </a:lvl3pPr>
            <a:lvl4pPr marL="5042712" indent="0">
              <a:buNone/>
              <a:defRPr sz="6082" b="1"/>
            </a:lvl4pPr>
            <a:lvl5pPr marL="6723616" indent="0">
              <a:buNone/>
              <a:defRPr sz="6082" b="1"/>
            </a:lvl5pPr>
            <a:lvl6pPr marL="8404503" indent="0">
              <a:buNone/>
              <a:defRPr sz="6082" b="1"/>
            </a:lvl6pPr>
            <a:lvl7pPr marL="10085434" indent="0">
              <a:buNone/>
              <a:defRPr sz="6082" b="1"/>
            </a:lvl7pPr>
            <a:lvl8pPr marL="11766321" indent="0">
              <a:buNone/>
              <a:defRPr sz="6082" b="1"/>
            </a:lvl8pPr>
            <a:lvl9pPr marL="13447226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311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80896" indent="0">
              <a:buNone/>
              <a:defRPr sz="7499" b="1"/>
            </a:lvl2pPr>
            <a:lvl3pPr marL="3361812" indent="0">
              <a:buNone/>
              <a:defRPr sz="6916" b="1"/>
            </a:lvl3pPr>
            <a:lvl4pPr marL="5042712" indent="0">
              <a:buNone/>
              <a:defRPr sz="6082" b="1"/>
            </a:lvl4pPr>
            <a:lvl5pPr marL="6723616" indent="0">
              <a:buNone/>
              <a:defRPr sz="6082" b="1"/>
            </a:lvl5pPr>
            <a:lvl6pPr marL="8404503" indent="0">
              <a:buNone/>
              <a:defRPr sz="6082" b="1"/>
            </a:lvl6pPr>
            <a:lvl7pPr marL="10085434" indent="0">
              <a:buNone/>
              <a:defRPr sz="6082" b="1"/>
            </a:lvl7pPr>
            <a:lvl8pPr marL="11766321" indent="0">
              <a:buNone/>
              <a:defRPr sz="6082" b="1"/>
            </a:lvl8pPr>
            <a:lvl9pPr marL="13447226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311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2947"/>
      </p:ext>
    </p:extLst>
  </p:cSld>
  <p:clrMapOvr>
    <a:masterClrMapping/>
  </p:clrMapOvr>
  <p:transition/>
</p:sldLayout>
</file>

<file path=ppt/slideLayouts/slideLayout15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552224"/>
      </p:ext>
    </p:extLst>
  </p:cSld>
  <p:clrMapOvr>
    <a:masterClrMapping/>
  </p:clrMapOvr>
  <p:transition/>
</p:sldLayout>
</file>

<file path=ppt/slideLayouts/slideLayout15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94593"/>
      </p:ext>
    </p:extLst>
  </p:cSld>
  <p:clrMapOvr>
    <a:masterClrMapping/>
  </p:clrMapOvr>
  <p:transition/>
</p:sldLayout>
</file>

<file path=ppt/slideLayouts/slideLayout15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21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56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21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0896" indent="0">
              <a:buNone/>
              <a:defRPr sz="4583"/>
            </a:lvl2pPr>
            <a:lvl3pPr marL="3361812" indent="0">
              <a:buNone/>
              <a:defRPr sz="3749"/>
            </a:lvl3pPr>
            <a:lvl4pPr marL="5042712" indent="0">
              <a:buNone/>
              <a:defRPr sz="3333"/>
            </a:lvl4pPr>
            <a:lvl5pPr marL="6723616" indent="0">
              <a:buNone/>
              <a:defRPr sz="3333"/>
            </a:lvl5pPr>
            <a:lvl6pPr marL="8404503" indent="0">
              <a:buNone/>
              <a:defRPr sz="3333"/>
            </a:lvl6pPr>
            <a:lvl7pPr marL="10085434" indent="0">
              <a:buNone/>
              <a:defRPr sz="3333"/>
            </a:lvl7pPr>
            <a:lvl8pPr marL="11766321" indent="0">
              <a:buNone/>
              <a:defRPr sz="3333"/>
            </a:lvl8pPr>
            <a:lvl9pPr marL="13447226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91363"/>
      </p:ext>
    </p:extLst>
  </p:cSld>
  <p:clrMapOvr>
    <a:masterClrMapping/>
  </p:clrMapOvr>
  <p:transition/>
</p:sldLayout>
</file>

<file path=ppt/slideLayouts/slideLayout15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680896" indent="0">
              <a:buNone/>
              <a:defRPr sz="10415"/>
            </a:lvl2pPr>
            <a:lvl3pPr marL="3361812" indent="0">
              <a:buNone/>
              <a:defRPr sz="8999"/>
            </a:lvl3pPr>
            <a:lvl4pPr marL="5042712" indent="0">
              <a:buNone/>
              <a:defRPr sz="7499"/>
            </a:lvl4pPr>
            <a:lvl5pPr marL="6723616" indent="0">
              <a:buNone/>
              <a:defRPr sz="7499"/>
            </a:lvl5pPr>
            <a:lvl6pPr marL="8404503" indent="0">
              <a:buNone/>
              <a:defRPr sz="7499"/>
            </a:lvl6pPr>
            <a:lvl7pPr marL="10085434" indent="0">
              <a:buNone/>
              <a:defRPr sz="7499"/>
            </a:lvl7pPr>
            <a:lvl8pPr marL="11766321" indent="0">
              <a:buNone/>
              <a:defRPr sz="7499"/>
            </a:lvl8pPr>
            <a:lvl9pPr marL="13447226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0896" indent="0">
              <a:buNone/>
              <a:defRPr sz="4583"/>
            </a:lvl2pPr>
            <a:lvl3pPr marL="3361812" indent="0">
              <a:buNone/>
              <a:defRPr sz="3749"/>
            </a:lvl3pPr>
            <a:lvl4pPr marL="5042712" indent="0">
              <a:buNone/>
              <a:defRPr sz="3333"/>
            </a:lvl4pPr>
            <a:lvl5pPr marL="6723616" indent="0">
              <a:buNone/>
              <a:defRPr sz="3333"/>
            </a:lvl5pPr>
            <a:lvl6pPr marL="8404503" indent="0">
              <a:buNone/>
              <a:defRPr sz="3333"/>
            </a:lvl6pPr>
            <a:lvl7pPr marL="10085434" indent="0">
              <a:buNone/>
              <a:defRPr sz="3333"/>
            </a:lvl7pPr>
            <a:lvl8pPr marL="11766321" indent="0">
              <a:buNone/>
              <a:defRPr sz="3333"/>
            </a:lvl8pPr>
            <a:lvl9pPr marL="13447226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35981"/>
      </p:ext>
    </p:extLst>
  </p:cSld>
  <p:clrMapOvr>
    <a:masterClrMapping/>
  </p:clrMapOvr>
  <p:transition/>
</p:sldLayout>
</file>

<file path=ppt/slideLayouts/slideLayout15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25265"/>
      </p:ext>
    </p:extLst>
  </p:cSld>
  <p:clrMapOvr>
    <a:masterClrMapping/>
  </p:clrMapOvr>
  <p:transition/>
</p:sldLayout>
</file>

<file path=ppt/slideLayouts/slideLayout15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496272"/>
      </p:ext>
    </p:extLst>
  </p:cSld>
  <p:clrMapOvr>
    <a:masterClrMapping/>
  </p:clrMapOvr>
  <p:transition/>
</p:sldLayout>
</file>

<file path=ppt/slideLayouts/slideLayout15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6072" tIns="168140" rIns="336072" bIns="168140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072" tIns="168140" rIns="336072" bIns="168140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072" tIns="168140" rIns="336072" bIns="168140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3340" tIns="201795" rIns="403340" bIns="20179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38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60960"/>
      </p:ext>
    </p:extLst>
  </p:cSld>
  <p:clrMapOvr>
    <a:masterClrMapping/>
  </p:clrMapOvr>
  <p:transition/>
</p:sldLayout>
</file>

<file path=ppt/slideLayouts/slideLayout1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238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4010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607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80435" indent="0">
              <a:buNone/>
              <a:defRPr sz="6916"/>
            </a:lvl2pPr>
            <a:lvl3pPr marL="3360886" indent="0">
              <a:buNone/>
              <a:defRPr sz="6082"/>
            </a:lvl3pPr>
            <a:lvl4pPr marL="5041325" indent="0">
              <a:buNone/>
              <a:defRPr sz="5249"/>
            </a:lvl4pPr>
            <a:lvl5pPr marL="6721766" indent="0">
              <a:buNone/>
              <a:defRPr sz="5249"/>
            </a:lvl5pPr>
            <a:lvl6pPr marL="8402191" indent="0">
              <a:buNone/>
              <a:defRPr sz="5249"/>
            </a:lvl6pPr>
            <a:lvl7pPr marL="10082660" indent="0">
              <a:buNone/>
              <a:defRPr sz="5249"/>
            </a:lvl7pPr>
            <a:lvl8pPr marL="11763087" indent="0">
              <a:buNone/>
              <a:defRPr sz="5249"/>
            </a:lvl8pPr>
            <a:lvl9pPr marL="13443526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030573"/>
      </p:ext>
    </p:extLst>
  </p:cSld>
  <p:clrMapOvr>
    <a:masterClrMapping/>
  </p:clrMapOvr>
  <p:transition/>
</p:sldLayout>
</file>

<file path=ppt/slideLayouts/slideLayout15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15966"/>
      </p:ext>
    </p:extLst>
  </p:cSld>
  <p:clrMapOvr>
    <a:masterClrMapping/>
  </p:clrMapOvr>
  <p:transition/>
</p:sldLayout>
</file>

<file path=ppt/slideLayouts/slideLayout15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80435" indent="0">
              <a:buNone/>
              <a:defRPr sz="7499" b="1"/>
            </a:lvl2pPr>
            <a:lvl3pPr marL="3360886" indent="0">
              <a:buNone/>
              <a:defRPr sz="6916" b="1"/>
            </a:lvl3pPr>
            <a:lvl4pPr marL="5041325" indent="0">
              <a:buNone/>
              <a:defRPr sz="6082" b="1"/>
            </a:lvl4pPr>
            <a:lvl5pPr marL="6721766" indent="0">
              <a:buNone/>
              <a:defRPr sz="6082" b="1"/>
            </a:lvl5pPr>
            <a:lvl6pPr marL="8402191" indent="0">
              <a:buNone/>
              <a:defRPr sz="6082" b="1"/>
            </a:lvl6pPr>
            <a:lvl7pPr marL="10082660" indent="0">
              <a:buNone/>
              <a:defRPr sz="6082" b="1"/>
            </a:lvl7pPr>
            <a:lvl8pPr marL="11763087" indent="0">
              <a:buNone/>
              <a:defRPr sz="6082" b="1"/>
            </a:lvl8pPr>
            <a:lvl9pPr marL="13443526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319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80435" indent="0">
              <a:buNone/>
              <a:defRPr sz="7499" b="1"/>
            </a:lvl2pPr>
            <a:lvl3pPr marL="3360886" indent="0">
              <a:buNone/>
              <a:defRPr sz="6916" b="1"/>
            </a:lvl3pPr>
            <a:lvl4pPr marL="5041325" indent="0">
              <a:buNone/>
              <a:defRPr sz="6082" b="1"/>
            </a:lvl4pPr>
            <a:lvl5pPr marL="6721766" indent="0">
              <a:buNone/>
              <a:defRPr sz="6082" b="1"/>
            </a:lvl5pPr>
            <a:lvl6pPr marL="8402191" indent="0">
              <a:buNone/>
              <a:defRPr sz="6082" b="1"/>
            </a:lvl6pPr>
            <a:lvl7pPr marL="10082660" indent="0">
              <a:buNone/>
              <a:defRPr sz="6082" b="1"/>
            </a:lvl7pPr>
            <a:lvl8pPr marL="11763087" indent="0">
              <a:buNone/>
              <a:defRPr sz="6082" b="1"/>
            </a:lvl8pPr>
            <a:lvl9pPr marL="13443526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319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57570"/>
      </p:ext>
    </p:extLst>
  </p:cSld>
  <p:clrMapOvr>
    <a:masterClrMapping/>
  </p:clrMapOvr>
  <p:transition/>
</p:sldLayout>
</file>

<file path=ppt/slideLayouts/slideLayout1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27600"/>
      </p:ext>
    </p:extLst>
  </p:cSld>
  <p:clrMapOvr>
    <a:masterClrMapping/>
  </p:clrMapOvr>
  <p:transition/>
</p:sldLayout>
</file>

<file path=ppt/slideLayouts/slideLayout15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89231"/>
      </p:ext>
    </p:extLst>
  </p:cSld>
  <p:clrMapOvr>
    <a:masterClrMapping/>
  </p:clrMapOvr>
  <p:transition/>
</p:sldLayout>
</file>

<file path=ppt/slideLayouts/slideLayout15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26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68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26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80435" indent="0">
              <a:buNone/>
              <a:defRPr sz="4583"/>
            </a:lvl2pPr>
            <a:lvl3pPr marL="3360886" indent="0">
              <a:buNone/>
              <a:defRPr sz="3749"/>
            </a:lvl3pPr>
            <a:lvl4pPr marL="5041325" indent="0">
              <a:buNone/>
              <a:defRPr sz="3333"/>
            </a:lvl4pPr>
            <a:lvl5pPr marL="6721766" indent="0">
              <a:buNone/>
              <a:defRPr sz="3333"/>
            </a:lvl5pPr>
            <a:lvl6pPr marL="8402191" indent="0">
              <a:buNone/>
              <a:defRPr sz="3333"/>
            </a:lvl6pPr>
            <a:lvl7pPr marL="10082660" indent="0">
              <a:buNone/>
              <a:defRPr sz="3333"/>
            </a:lvl7pPr>
            <a:lvl8pPr marL="11763087" indent="0">
              <a:buNone/>
              <a:defRPr sz="3333"/>
            </a:lvl8pPr>
            <a:lvl9pPr marL="13443526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34229"/>
      </p:ext>
    </p:extLst>
  </p:cSld>
  <p:clrMapOvr>
    <a:masterClrMapping/>
  </p:clrMapOvr>
  <p:transition/>
</p:sldLayout>
</file>

<file path=ppt/slideLayouts/slideLayout15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680435" indent="0">
              <a:buNone/>
              <a:defRPr sz="10415"/>
            </a:lvl2pPr>
            <a:lvl3pPr marL="3360886" indent="0">
              <a:buNone/>
              <a:defRPr sz="8999"/>
            </a:lvl3pPr>
            <a:lvl4pPr marL="5041325" indent="0">
              <a:buNone/>
              <a:defRPr sz="7499"/>
            </a:lvl4pPr>
            <a:lvl5pPr marL="6721766" indent="0">
              <a:buNone/>
              <a:defRPr sz="7499"/>
            </a:lvl5pPr>
            <a:lvl6pPr marL="8402191" indent="0">
              <a:buNone/>
              <a:defRPr sz="7499"/>
            </a:lvl6pPr>
            <a:lvl7pPr marL="10082660" indent="0">
              <a:buNone/>
              <a:defRPr sz="7499"/>
            </a:lvl7pPr>
            <a:lvl8pPr marL="11763087" indent="0">
              <a:buNone/>
              <a:defRPr sz="7499"/>
            </a:lvl8pPr>
            <a:lvl9pPr marL="13443526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80435" indent="0">
              <a:buNone/>
              <a:defRPr sz="4583"/>
            </a:lvl2pPr>
            <a:lvl3pPr marL="3360886" indent="0">
              <a:buNone/>
              <a:defRPr sz="3749"/>
            </a:lvl3pPr>
            <a:lvl4pPr marL="5041325" indent="0">
              <a:buNone/>
              <a:defRPr sz="3333"/>
            </a:lvl4pPr>
            <a:lvl5pPr marL="6721766" indent="0">
              <a:buNone/>
              <a:defRPr sz="3333"/>
            </a:lvl5pPr>
            <a:lvl6pPr marL="8402191" indent="0">
              <a:buNone/>
              <a:defRPr sz="3333"/>
            </a:lvl6pPr>
            <a:lvl7pPr marL="10082660" indent="0">
              <a:buNone/>
              <a:defRPr sz="3333"/>
            </a:lvl7pPr>
            <a:lvl8pPr marL="11763087" indent="0">
              <a:buNone/>
              <a:defRPr sz="3333"/>
            </a:lvl8pPr>
            <a:lvl9pPr marL="13443526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70295"/>
      </p:ext>
    </p:extLst>
  </p:cSld>
  <p:clrMapOvr>
    <a:masterClrMapping/>
  </p:clrMapOvr>
  <p:transition/>
</p:sldLayout>
</file>

<file path=ppt/slideLayouts/slideLayout15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436104"/>
      </p:ext>
    </p:extLst>
  </p:cSld>
  <p:clrMapOvr>
    <a:masterClrMapping/>
  </p:clrMapOvr>
  <p:transition/>
</p:sldLayout>
</file>

<file path=ppt/slideLayouts/slideLayout15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22092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10213" tIns="155082" rIns="310213" bIns="155082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213" tIns="155082" rIns="310213" bIns="155082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213" tIns="155082" rIns="310213" bIns="155082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2305" tIns="186123" rIns="372305" bIns="186123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94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35979" tIns="168097" rIns="335979" bIns="168097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5979" tIns="168097" rIns="335979" bIns="168097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5979" tIns="168097" rIns="335979" bIns="168097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3228" tIns="201743" rIns="403228" bIns="201743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90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54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4019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615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679975" indent="0">
              <a:buNone/>
              <a:defRPr sz="6916"/>
            </a:lvl2pPr>
            <a:lvl3pPr marL="3359961" indent="0">
              <a:buNone/>
              <a:defRPr sz="6082"/>
            </a:lvl3pPr>
            <a:lvl4pPr marL="5039935" indent="0">
              <a:buNone/>
              <a:defRPr sz="5249"/>
            </a:lvl4pPr>
            <a:lvl5pPr marL="6719919" indent="0">
              <a:buNone/>
              <a:defRPr sz="5249"/>
            </a:lvl5pPr>
            <a:lvl6pPr marL="8399881" indent="0">
              <a:buNone/>
              <a:defRPr sz="5249"/>
            </a:lvl6pPr>
            <a:lvl7pPr marL="10079885" indent="0">
              <a:buNone/>
              <a:defRPr sz="5249"/>
            </a:lvl7pPr>
            <a:lvl8pPr marL="11759850" indent="0">
              <a:buNone/>
              <a:defRPr sz="5249"/>
            </a:lvl8pPr>
            <a:lvl9pPr marL="13439828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43585"/>
      </p:ext>
    </p:extLst>
  </p:cSld>
  <p:clrMapOvr>
    <a:masterClrMapping/>
  </p:clrMapOvr>
  <p:transition/>
</p:sldLayout>
</file>

<file path=ppt/slideLayouts/slideLayout15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58798"/>
      </p:ext>
    </p:extLst>
  </p:cSld>
  <p:clrMapOvr>
    <a:masterClrMapping/>
  </p:clrMapOvr>
  <p:transition/>
</p:sldLayout>
</file>

<file path=ppt/slideLayouts/slideLayout15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79975" indent="0">
              <a:buNone/>
              <a:defRPr sz="7499" b="1"/>
            </a:lvl2pPr>
            <a:lvl3pPr marL="3359961" indent="0">
              <a:buNone/>
              <a:defRPr sz="6916" b="1"/>
            </a:lvl3pPr>
            <a:lvl4pPr marL="5039935" indent="0">
              <a:buNone/>
              <a:defRPr sz="6082" b="1"/>
            </a:lvl4pPr>
            <a:lvl5pPr marL="6719919" indent="0">
              <a:buNone/>
              <a:defRPr sz="6082" b="1"/>
            </a:lvl5pPr>
            <a:lvl6pPr marL="8399881" indent="0">
              <a:buNone/>
              <a:defRPr sz="6082" b="1"/>
            </a:lvl6pPr>
            <a:lvl7pPr marL="10079885" indent="0">
              <a:buNone/>
              <a:defRPr sz="6082" b="1"/>
            </a:lvl7pPr>
            <a:lvl8pPr marL="11759850" indent="0">
              <a:buNone/>
              <a:defRPr sz="6082" b="1"/>
            </a:lvl8pPr>
            <a:lvl9pPr marL="13439828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324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679975" indent="0">
              <a:buNone/>
              <a:defRPr sz="7499" b="1"/>
            </a:lvl2pPr>
            <a:lvl3pPr marL="3359961" indent="0">
              <a:buNone/>
              <a:defRPr sz="6916" b="1"/>
            </a:lvl3pPr>
            <a:lvl4pPr marL="5039935" indent="0">
              <a:buNone/>
              <a:defRPr sz="6082" b="1"/>
            </a:lvl4pPr>
            <a:lvl5pPr marL="6719919" indent="0">
              <a:buNone/>
              <a:defRPr sz="6082" b="1"/>
            </a:lvl5pPr>
            <a:lvl6pPr marL="8399881" indent="0">
              <a:buNone/>
              <a:defRPr sz="6082" b="1"/>
            </a:lvl6pPr>
            <a:lvl7pPr marL="10079885" indent="0">
              <a:buNone/>
              <a:defRPr sz="6082" b="1"/>
            </a:lvl7pPr>
            <a:lvl8pPr marL="11759850" indent="0">
              <a:buNone/>
              <a:defRPr sz="6082" b="1"/>
            </a:lvl8pPr>
            <a:lvl9pPr marL="13439828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324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61593"/>
      </p:ext>
    </p:extLst>
  </p:cSld>
  <p:clrMapOvr>
    <a:masterClrMapping/>
  </p:clrMapOvr>
  <p:transition/>
</p:sldLayout>
</file>

<file path=ppt/slideLayouts/slideLayout1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38028"/>
      </p:ext>
    </p:extLst>
  </p:cSld>
  <p:clrMapOvr>
    <a:masterClrMapping/>
  </p:clrMapOvr>
  <p:transition/>
</p:sldLayout>
</file>

<file path=ppt/slideLayouts/slideLayout15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21912"/>
      </p:ext>
    </p:extLst>
  </p:cSld>
  <p:clrMapOvr>
    <a:masterClrMapping/>
  </p:clrMapOvr>
  <p:transition/>
</p:sldLayout>
</file>

<file path=ppt/slideLayouts/slideLayout15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29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84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29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679975" indent="0">
              <a:buNone/>
              <a:defRPr sz="4583"/>
            </a:lvl2pPr>
            <a:lvl3pPr marL="3359961" indent="0">
              <a:buNone/>
              <a:defRPr sz="3749"/>
            </a:lvl3pPr>
            <a:lvl4pPr marL="5039935" indent="0">
              <a:buNone/>
              <a:defRPr sz="3333"/>
            </a:lvl4pPr>
            <a:lvl5pPr marL="6719919" indent="0">
              <a:buNone/>
              <a:defRPr sz="3333"/>
            </a:lvl5pPr>
            <a:lvl6pPr marL="8399881" indent="0">
              <a:buNone/>
              <a:defRPr sz="3333"/>
            </a:lvl6pPr>
            <a:lvl7pPr marL="10079885" indent="0">
              <a:buNone/>
              <a:defRPr sz="3333"/>
            </a:lvl7pPr>
            <a:lvl8pPr marL="11759850" indent="0">
              <a:buNone/>
              <a:defRPr sz="3333"/>
            </a:lvl8pPr>
            <a:lvl9pPr marL="13439828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52288"/>
      </p:ext>
    </p:extLst>
  </p:cSld>
  <p:clrMapOvr>
    <a:masterClrMapping/>
  </p:clrMapOvr>
  <p:transition/>
</p:sldLayout>
</file>

<file path=ppt/slideLayouts/slideLayout15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679975" indent="0">
              <a:buNone/>
              <a:defRPr sz="10415"/>
            </a:lvl2pPr>
            <a:lvl3pPr marL="3359961" indent="0">
              <a:buNone/>
              <a:defRPr sz="8999"/>
            </a:lvl3pPr>
            <a:lvl4pPr marL="5039935" indent="0">
              <a:buNone/>
              <a:defRPr sz="7499"/>
            </a:lvl4pPr>
            <a:lvl5pPr marL="6719919" indent="0">
              <a:buNone/>
              <a:defRPr sz="7499"/>
            </a:lvl5pPr>
            <a:lvl6pPr marL="8399881" indent="0">
              <a:buNone/>
              <a:defRPr sz="7499"/>
            </a:lvl6pPr>
            <a:lvl7pPr marL="10079885" indent="0">
              <a:buNone/>
              <a:defRPr sz="7499"/>
            </a:lvl7pPr>
            <a:lvl8pPr marL="11759850" indent="0">
              <a:buNone/>
              <a:defRPr sz="7499"/>
            </a:lvl8pPr>
            <a:lvl9pPr marL="13439828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679975" indent="0">
              <a:buNone/>
              <a:defRPr sz="4583"/>
            </a:lvl2pPr>
            <a:lvl3pPr marL="3359961" indent="0">
              <a:buNone/>
              <a:defRPr sz="3749"/>
            </a:lvl3pPr>
            <a:lvl4pPr marL="5039935" indent="0">
              <a:buNone/>
              <a:defRPr sz="3333"/>
            </a:lvl4pPr>
            <a:lvl5pPr marL="6719919" indent="0">
              <a:buNone/>
              <a:defRPr sz="3333"/>
            </a:lvl5pPr>
            <a:lvl6pPr marL="8399881" indent="0">
              <a:buNone/>
              <a:defRPr sz="3333"/>
            </a:lvl6pPr>
            <a:lvl7pPr marL="10079885" indent="0">
              <a:buNone/>
              <a:defRPr sz="3333"/>
            </a:lvl7pPr>
            <a:lvl8pPr marL="11759850" indent="0">
              <a:buNone/>
              <a:defRPr sz="3333"/>
            </a:lvl8pPr>
            <a:lvl9pPr marL="13439828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32712"/>
      </p:ext>
    </p:extLst>
  </p:cSld>
  <p:clrMapOvr>
    <a:masterClrMapping/>
  </p:clrMapOvr>
  <p:transition/>
</p:sldLayout>
</file>

<file path=ppt/slideLayouts/slideLayout15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1390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5651" indent="0">
              <a:buNone/>
              <a:defRPr sz="6916" b="1"/>
            </a:lvl2pPr>
            <a:lvl3pPr marL="3111309" indent="0">
              <a:buNone/>
              <a:defRPr sz="6082" b="1"/>
            </a:lvl3pPr>
            <a:lvl4pPr marL="4666956" indent="0">
              <a:buNone/>
              <a:defRPr sz="5249" b="1"/>
            </a:lvl4pPr>
            <a:lvl5pPr marL="6222613" indent="0">
              <a:buNone/>
              <a:defRPr sz="5249" b="1"/>
            </a:lvl5pPr>
            <a:lvl6pPr marL="7778266" indent="0">
              <a:buNone/>
              <a:defRPr sz="5249" b="1"/>
            </a:lvl6pPr>
            <a:lvl7pPr marL="9333919" indent="0">
              <a:buNone/>
              <a:defRPr sz="5249" b="1"/>
            </a:lvl7pPr>
            <a:lvl8pPr marL="10889570" indent="0">
              <a:buNone/>
              <a:defRPr sz="5249" b="1"/>
            </a:lvl8pPr>
            <a:lvl9pPr marL="12445223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84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5651" indent="0">
              <a:buNone/>
              <a:defRPr sz="6916" b="1"/>
            </a:lvl2pPr>
            <a:lvl3pPr marL="3111309" indent="0">
              <a:buNone/>
              <a:defRPr sz="6082" b="1"/>
            </a:lvl3pPr>
            <a:lvl4pPr marL="4666956" indent="0">
              <a:buNone/>
              <a:defRPr sz="5249" b="1"/>
            </a:lvl4pPr>
            <a:lvl5pPr marL="6222613" indent="0">
              <a:buNone/>
              <a:defRPr sz="5249" b="1"/>
            </a:lvl5pPr>
            <a:lvl6pPr marL="7778266" indent="0">
              <a:buNone/>
              <a:defRPr sz="5249" b="1"/>
            </a:lvl6pPr>
            <a:lvl7pPr marL="9333919" indent="0">
              <a:buNone/>
              <a:defRPr sz="5249" b="1"/>
            </a:lvl7pPr>
            <a:lvl8pPr marL="10889570" indent="0">
              <a:buNone/>
              <a:defRPr sz="5249" b="1"/>
            </a:lvl8pPr>
            <a:lvl9pPr marL="12445223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84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D87D2-DA19-8940-8B3B-FF8552C5B7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80358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70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47105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514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50950" indent="0">
              <a:buNone/>
              <a:defRPr sz="6082"/>
            </a:lvl2pPr>
            <a:lvl3pPr marL="3101883" indent="0">
              <a:buNone/>
              <a:defRPr sz="5249"/>
            </a:lvl3pPr>
            <a:lvl4pPr marL="4652830" indent="0">
              <a:buNone/>
              <a:defRPr sz="4833"/>
            </a:lvl4pPr>
            <a:lvl5pPr marL="6203774" indent="0">
              <a:buNone/>
              <a:defRPr sz="4833"/>
            </a:lvl5pPr>
            <a:lvl6pPr marL="7754722" indent="0">
              <a:buNone/>
              <a:defRPr sz="4833"/>
            </a:lvl6pPr>
            <a:lvl7pPr marL="9305653" indent="0">
              <a:buNone/>
              <a:defRPr sz="4833"/>
            </a:lvl7pPr>
            <a:lvl8pPr marL="10856608" indent="0">
              <a:buNone/>
              <a:defRPr sz="4833"/>
            </a:lvl8pPr>
            <a:lvl9pPr marL="12407544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47411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6590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0950" indent="0">
              <a:buNone/>
              <a:defRPr sz="6916" b="1"/>
            </a:lvl2pPr>
            <a:lvl3pPr marL="3101883" indent="0">
              <a:buNone/>
              <a:defRPr sz="6082" b="1"/>
            </a:lvl3pPr>
            <a:lvl4pPr marL="4652830" indent="0">
              <a:buNone/>
              <a:defRPr sz="5249" b="1"/>
            </a:lvl4pPr>
            <a:lvl5pPr marL="6203774" indent="0">
              <a:buNone/>
              <a:defRPr sz="5249" b="1"/>
            </a:lvl5pPr>
            <a:lvl6pPr marL="7754722" indent="0">
              <a:buNone/>
              <a:defRPr sz="5249" b="1"/>
            </a:lvl6pPr>
            <a:lvl7pPr marL="9305653" indent="0">
              <a:buNone/>
              <a:defRPr sz="5249" b="1"/>
            </a:lvl7pPr>
            <a:lvl8pPr marL="10856608" indent="0">
              <a:buNone/>
              <a:defRPr sz="5249" b="1"/>
            </a:lvl8pPr>
            <a:lvl9pPr marL="12407544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21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0950" indent="0">
              <a:buNone/>
              <a:defRPr sz="6916" b="1"/>
            </a:lvl2pPr>
            <a:lvl3pPr marL="3101883" indent="0">
              <a:buNone/>
              <a:defRPr sz="6082" b="1"/>
            </a:lvl3pPr>
            <a:lvl4pPr marL="4652830" indent="0">
              <a:buNone/>
              <a:defRPr sz="5249" b="1"/>
            </a:lvl4pPr>
            <a:lvl5pPr marL="6203774" indent="0">
              <a:buNone/>
              <a:defRPr sz="5249" b="1"/>
            </a:lvl5pPr>
            <a:lvl6pPr marL="7754722" indent="0">
              <a:buNone/>
              <a:defRPr sz="5249" b="1"/>
            </a:lvl6pPr>
            <a:lvl7pPr marL="9305653" indent="0">
              <a:buNone/>
              <a:defRPr sz="5249" b="1"/>
            </a:lvl7pPr>
            <a:lvl8pPr marL="10856608" indent="0">
              <a:buNone/>
              <a:defRPr sz="5249" b="1"/>
            </a:lvl8pPr>
            <a:lvl9pPr marL="12407544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21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22897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25290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7469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51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673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51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0950" indent="0">
              <a:buNone/>
              <a:defRPr sz="4166"/>
            </a:lvl2pPr>
            <a:lvl3pPr marL="3101883" indent="0">
              <a:buNone/>
              <a:defRPr sz="3333"/>
            </a:lvl3pPr>
            <a:lvl4pPr marL="4652830" indent="0">
              <a:buNone/>
              <a:defRPr sz="3166"/>
            </a:lvl4pPr>
            <a:lvl5pPr marL="6203774" indent="0">
              <a:buNone/>
              <a:defRPr sz="3166"/>
            </a:lvl5pPr>
            <a:lvl6pPr marL="7754722" indent="0">
              <a:buNone/>
              <a:defRPr sz="3166"/>
            </a:lvl6pPr>
            <a:lvl7pPr marL="9305653" indent="0">
              <a:buNone/>
              <a:defRPr sz="3166"/>
            </a:lvl7pPr>
            <a:lvl8pPr marL="10856608" indent="0">
              <a:buNone/>
              <a:defRPr sz="3166"/>
            </a:lvl8pPr>
            <a:lvl9pPr marL="12407544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41679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0950" indent="0">
              <a:buNone/>
              <a:defRPr sz="9415"/>
            </a:lvl2pPr>
            <a:lvl3pPr marL="3101883" indent="0">
              <a:buNone/>
              <a:defRPr sz="8332"/>
            </a:lvl3pPr>
            <a:lvl4pPr marL="4652830" indent="0">
              <a:buNone/>
              <a:defRPr sz="6916"/>
            </a:lvl4pPr>
            <a:lvl5pPr marL="6203774" indent="0">
              <a:buNone/>
              <a:defRPr sz="6916"/>
            </a:lvl5pPr>
            <a:lvl6pPr marL="7754722" indent="0">
              <a:buNone/>
              <a:defRPr sz="6916"/>
            </a:lvl6pPr>
            <a:lvl7pPr marL="9305653" indent="0">
              <a:buNone/>
              <a:defRPr sz="6916"/>
            </a:lvl7pPr>
            <a:lvl8pPr marL="10856608" indent="0">
              <a:buNone/>
              <a:defRPr sz="6916"/>
            </a:lvl8pPr>
            <a:lvl9pPr marL="12407544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0950" indent="0">
              <a:buNone/>
              <a:defRPr sz="4166"/>
            </a:lvl2pPr>
            <a:lvl3pPr marL="3101883" indent="0">
              <a:buNone/>
              <a:defRPr sz="3333"/>
            </a:lvl3pPr>
            <a:lvl4pPr marL="4652830" indent="0">
              <a:buNone/>
              <a:defRPr sz="3166"/>
            </a:lvl4pPr>
            <a:lvl5pPr marL="6203774" indent="0">
              <a:buNone/>
              <a:defRPr sz="3166"/>
            </a:lvl5pPr>
            <a:lvl6pPr marL="7754722" indent="0">
              <a:buNone/>
              <a:defRPr sz="3166"/>
            </a:lvl6pPr>
            <a:lvl7pPr marL="9305653" indent="0">
              <a:buNone/>
              <a:defRPr sz="3166"/>
            </a:lvl7pPr>
            <a:lvl8pPr marL="10856608" indent="0">
              <a:buNone/>
              <a:defRPr sz="3166"/>
            </a:lvl8pPr>
            <a:lvl9pPr marL="12407544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07416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84807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9859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E99FD-8268-5940-A9CC-24B1D52103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78107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10142" tIns="155046" rIns="310142" bIns="155046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142" tIns="155046" rIns="310142" bIns="155046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142" tIns="155046" rIns="310142" bIns="155046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2220" tIns="186080" rIns="372220" bIns="186080" numCol="1" anchor="b" anchorCtr="0" compatLnSpc="1">
            <a:prstTxWarp prst="textNoShape">
              <a:avLst/>
            </a:prstTxWarp>
          </a:bodyPr>
          <a:lstStyle>
            <a:lvl1pPr>
              <a:defRPr sz="4166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EF0CAD05-5F98-C240-A41D-E171A63049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17255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" y="5236361"/>
            <a:ext cx="27123390" cy="27263441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52C56-4F8A-824F-A263-2404B5D536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49721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529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50592" indent="0">
              <a:buNone/>
              <a:defRPr sz="6082"/>
            </a:lvl2pPr>
            <a:lvl3pPr marL="3101160" indent="0">
              <a:buNone/>
              <a:defRPr sz="5249"/>
            </a:lvl3pPr>
            <a:lvl4pPr marL="4651743" indent="0">
              <a:buNone/>
              <a:defRPr sz="4833"/>
            </a:lvl4pPr>
            <a:lvl5pPr marL="6202327" indent="0">
              <a:buNone/>
              <a:defRPr sz="4833"/>
            </a:lvl5pPr>
            <a:lvl6pPr marL="7752909" indent="0">
              <a:buNone/>
              <a:defRPr sz="4833"/>
            </a:lvl6pPr>
            <a:lvl7pPr marL="9303486" indent="0">
              <a:buNone/>
              <a:defRPr sz="4833"/>
            </a:lvl7pPr>
            <a:lvl8pPr marL="10854078" indent="0">
              <a:buNone/>
              <a:defRPr sz="4833"/>
            </a:lvl8pPr>
            <a:lvl9pPr marL="12404648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A6F638-9311-044E-822F-DB90AF0533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86712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98FC8E-6941-C74C-BC08-436BE2F5B5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36945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0592" indent="0">
              <a:buNone/>
              <a:defRPr sz="6916" b="1"/>
            </a:lvl2pPr>
            <a:lvl3pPr marL="3101160" indent="0">
              <a:buNone/>
              <a:defRPr sz="6082" b="1"/>
            </a:lvl3pPr>
            <a:lvl4pPr marL="4651743" indent="0">
              <a:buNone/>
              <a:defRPr sz="5249" b="1"/>
            </a:lvl4pPr>
            <a:lvl5pPr marL="6202327" indent="0">
              <a:buNone/>
              <a:defRPr sz="5249" b="1"/>
            </a:lvl5pPr>
            <a:lvl6pPr marL="7752909" indent="0">
              <a:buNone/>
              <a:defRPr sz="5249" b="1"/>
            </a:lvl6pPr>
            <a:lvl7pPr marL="9303486" indent="0">
              <a:buNone/>
              <a:defRPr sz="5249" b="1"/>
            </a:lvl7pPr>
            <a:lvl8pPr marL="10854078" indent="0">
              <a:buNone/>
              <a:defRPr sz="5249" b="1"/>
            </a:lvl8pPr>
            <a:lvl9pPr marL="12404648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21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0592" indent="0">
              <a:buNone/>
              <a:defRPr sz="6916" b="1"/>
            </a:lvl2pPr>
            <a:lvl3pPr marL="3101160" indent="0">
              <a:buNone/>
              <a:defRPr sz="6082" b="1"/>
            </a:lvl3pPr>
            <a:lvl4pPr marL="4651743" indent="0">
              <a:buNone/>
              <a:defRPr sz="5249" b="1"/>
            </a:lvl4pPr>
            <a:lvl5pPr marL="6202327" indent="0">
              <a:buNone/>
              <a:defRPr sz="5249" b="1"/>
            </a:lvl5pPr>
            <a:lvl6pPr marL="7752909" indent="0">
              <a:buNone/>
              <a:defRPr sz="5249" b="1"/>
            </a:lvl6pPr>
            <a:lvl7pPr marL="9303486" indent="0">
              <a:buNone/>
              <a:defRPr sz="5249" b="1"/>
            </a:lvl7pPr>
            <a:lvl8pPr marL="10854078" indent="0">
              <a:buNone/>
              <a:defRPr sz="5249" b="1"/>
            </a:lvl8pPr>
            <a:lvl9pPr marL="12404648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21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913EA-86C8-7044-8F98-044F5E7301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01310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B2717-EF8A-4F48-9475-0E5579379C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22510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EDDA7-F9BC-D143-BB10-4566D815D5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51860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59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685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59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0592" indent="0">
              <a:buNone/>
              <a:defRPr sz="4166"/>
            </a:lvl2pPr>
            <a:lvl3pPr marL="3101160" indent="0">
              <a:buNone/>
              <a:defRPr sz="3333"/>
            </a:lvl3pPr>
            <a:lvl4pPr marL="4651743" indent="0">
              <a:buNone/>
              <a:defRPr sz="3166"/>
            </a:lvl4pPr>
            <a:lvl5pPr marL="6202327" indent="0">
              <a:buNone/>
              <a:defRPr sz="3166"/>
            </a:lvl5pPr>
            <a:lvl6pPr marL="7752909" indent="0">
              <a:buNone/>
              <a:defRPr sz="3166"/>
            </a:lvl6pPr>
            <a:lvl7pPr marL="9303486" indent="0">
              <a:buNone/>
              <a:defRPr sz="3166"/>
            </a:lvl7pPr>
            <a:lvl8pPr marL="10854078" indent="0">
              <a:buNone/>
              <a:defRPr sz="3166"/>
            </a:lvl8pPr>
            <a:lvl9pPr marL="12404648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CDBC6-CC01-564B-8353-1EF7BD2EDA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6139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0592" indent="0">
              <a:buNone/>
              <a:defRPr sz="9415"/>
            </a:lvl2pPr>
            <a:lvl3pPr marL="3101160" indent="0">
              <a:buNone/>
              <a:defRPr sz="8332"/>
            </a:lvl3pPr>
            <a:lvl4pPr marL="4651743" indent="0">
              <a:buNone/>
              <a:defRPr sz="6916"/>
            </a:lvl4pPr>
            <a:lvl5pPr marL="6202327" indent="0">
              <a:buNone/>
              <a:defRPr sz="6916"/>
            </a:lvl5pPr>
            <a:lvl6pPr marL="7752909" indent="0">
              <a:buNone/>
              <a:defRPr sz="6916"/>
            </a:lvl6pPr>
            <a:lvl7pPr marL="9303486" indent="0">
              <a:buNone/>
              <a:defRPr sz="6916"/>
            </a:lvl7pPr>
            <a:lvl8pPr marL="10854078" indent="0">
              <a:buNone/>
              <a:defRPr sz="6916"/>
            </a:lvl8pPr>
            <a:lvl9pPr marL="12404648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0592" indent="0">
              <a:buNone/>
              <a:defRPr sz="4166"/>
            </a:lvl2pPr>
            <a:lvl3pPr marL="3101160" indent="0">
              <a:buNone/>
              <a:defRPr sz="3333"/>
            </a:lvl3pPr>
            <a:lvl4pPr marL="4651743" indent="0">
              <a:buNone/>
              <a:defRPr sz="3166"/>
            </a:lvl4pPr>
            <a:lvl5pPr marL="6202327" indent="0">
              <a:buNone/>
              <a:defRPr sz="3166"/>
            </a:lvl5pPr>
            <a:lvl6pPr marL="7752909" indent="0">
              <a:buNone/>
              <a:defRPr sz="3166"/>
            </a:lvl6pPr>
            <a:lvl7pPr marL="9303486" indent="0">
              <a:buNone/>
              <a:defRPr sz="3166"/>
            </a:lvl7pPr>
            <a:lvl8pPr marL="10854078" indent="0">
              <a:buNone/>
              <a:defRPr sz="3166"/>
            </a:lvl8pPr>
            <a:lvl9pPr marL="12404648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88A4F-2F9B-8940-A946-705E7B7AAF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81542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E8B17-B4D9-5340-8D3E-0FD2DBAED3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9863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2CAEC-1353-BA41-92DA-2E5E12ABA7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61719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24509-A4B3-2C4F-9AD0-DD3550F7CE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25560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標題，美工圖案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799996"/>
            <a:ext cx="27123390" cy="5599958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noProof="0" smtClean="0"/>
              <a:t>Click icon to add clip art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5D994-FDC0-964B-B4AE-94C64D4C49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87377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10067" tIns="155009" rIns="310067" bIns="155009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067" tIns="155009" rIns="310067" bIns="15500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067" tIns="155009" rIns="310067" bIns="15500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2130" tIns="186035" rIns="372130" bIns="186035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387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34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539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50231" indent="0">
              <a:buNone/>
              <a:defRPr sz="6082"/>
            </a:lvl2pPr>
            <a:lvl3pPr marL="3100440" indent="0">
              <a:buNone/>
              <a:defRPr sz="5249"/>
            </a:lvl3pPr>
            <a:lvl4pPr marL="4650656" indent="0">
              <a:buNone/>
              <a:defRPr sz="4833"/>
            </a:lvl4pPr>
            <a:lvl5pPr marL="6200883" indent="0">
              <a:buNone/>
              <a:defRPr sz="4833"/>
            </a:lvl5pPr>
            <a:lvl6pPr marL="7751104" indent="0">
              <a:buNone/>
              <a:defRPr sz="4833"/>
            </a:lvl6pPr>
            <a:lvl7pPr marL="9301316" indent="0">
              <a:buNone/>
              <a:defRPr sz="4833"/>
            </a:lvl7pPr>
            <a:lvl8pPr marL="10851547" indent="0">
              <a:buNone/>
              <a:defRPr sz="4833"/>
            </a:lvl8pPr>
            <a:lvl9pPr marL="12401757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443839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05304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0231" indent="0">
              <a:buNone/>
              <a:defRPr sz="6916" b="1"/>
            </a:lvl2pPr>
            <a:lvl3pPr marL="3100440" indent="0">
              <a:buNone/>
              <a:defRPr sz="6082" b="1"/>
            </a:lvl3pPr>
            <a:lvl4pPr marL="4650656" indent="0">
              <a:buNone/>
              <a:defRPr sz="5249" b="1"/>
            </a:lvl4pPr>
            <a:lvl5pPr marL="6200883" indent="0">
              <a:buNone/>
              <a:defRPr sz="5249" b="1"/>
            </a:lvl5pPr>
            <a:lvl6pPr marL="7751104" indent="0">
              <a:buNone/>
              <a:defRPr sz="5249" b="1"/>
            </a:lvl6pPr>
            <a:lvl7pPr marL="9301316" indent="0">
              <a:buNone/>
              <a:defRPr sz="5249" b="1"/>
            </a:lvl7pPr>
            <a:lvl8pPr marL="10851547" indent="0">
              <a:buNone/>
              <a:defRPr sz="5249" b="1"/>
            </a:lvl8pPr>
            <a:lvl9pPr marL="12401757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32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0231" indent="0">
              <a:buNone/>
              <a:defRPr sz="6916" b="1"/>
            </a:lvl2pPr>
            <a:lvl3pPr marL="3100440" indent="0">
              <a:buNone/>
              <a:defRPr sz="6082" b="1"/>
            </a:lvl3pPr>
            <a:lvl4pPr marL="4650656" indent="0">
              <a:buNone/>
              <a:defRPr sz="5249" b="1"/>
            </a:lvl4pPr>
            <a:lvl5pPr marL="6200883" indent="0">
              <a:buNone/>
              <a:defRPr sz="5249" b="1"/>
            </a:lvl5pPr>
            <a:lvl6pPr marL="7751104" indent="0">
              <a:buNone/>
              <a:defRPr sz="5249" b="1"/>
            </a:lvl6pPr>
            <a:lvl7pPr marL="9301316" indent="0">
              <a:buNone/>
              <a:defRPr sz="5249" b="1"/>
            </a:lvl7pPr>
            <a:lvl8pPr marL="10851547" indent="0">
              <a:buNone/>
              <a:defRPr sz="5249" b="1"/>
            </a:lvl8pPr>
            <a:lvl9pPr marL="12401757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32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39478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37398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60687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59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04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59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0231" indent="0">
              <a:buNone/>
              <a:defRPr sz="4166"/>
            </a:lvl2pPr>
            <a:lvl3pPr marL="3100440" indent="0">
              <a:buNone/>
              <a:defRPr sz="3333"/>
            </a:lvl3pPr>
            <a:lvl4pPr marL="4650656" indent="0">
              <a:buNone/>
              <a:defRPr sz="3166"/>
            </a:lvl4pPr>
            <a:lvl5pPr marL="6200883" indent="0">
              <a:buNone/>
              <a:defRPr sz="3166"/>
            </a:lvl5pPr>
            <a:lvl6pPr marL="7751104" indent="0">
              <a:buNone/>
              <a:defRPr sz="3166"/>
            </a:lvl6pPr>
            <a:lvl7pPr marL="9301316" indent="0">
              <a:buNone/>
              <a:defRPr sz="3166"/>
            </a:lvl7pPr>
            <a:lvl8pPr marL="10851547" indent="0">
              <a:buNone/>
              <a:defRPr sz="3166"/>
            </a:lvl8pPr>
            <a:lvl9pPr marL="12401757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8253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11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466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11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5651" indent="0">
              <a:buNone/>
              <a:defRPr sz="4166"/>
            </a:lvl2pPr>
            <a:lvl3pPr marL="3111309" indent="0">
              <a:buNone/>
              <a:defRPr sz="3333"/>
            </a:lvl3pPr>
            <a:lvl4pPr marL="4666956" indent="0">
              <a:buNone/>
              <a:defRPr sz="3166"/>
            </a:lvl4pPr>
            <a:lvl5pPr marL="6222613" indent="0">
              <a:buNone/>
              <a:defRPr sz="3166"/>
            </a:lvl5pPr>
            <a:lvl6pPr marL="7778266" indent="0">
              <a:buNone/>
              <a:defRPr sz="3166"/>
            </a:lvl6pPr>
            <a:lvl7pPr marL="9333919" indent="0">
              <a:buNone/>
              <a:defRPr sz="3166"/>
            </a:lvl7pPr>
            <a:lvl8pPr marL="10889570" indent="0">
              <a:buNone/>
              <a:defRPr sz="3166"/>
            </a:lvl8pPr>
            <a:lvl9pPr marL="12445223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2ADA9-1537-724E-8CE4-71E37348B1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49337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0231" indent="0">
              <a:buNone/>
              <a:defRPr sz="9415"/>
            </a:lvl2pPr>
            <a:lvl3pPr marL="3100440" indent="0">
              <a:buNone/>
              <a:defRPr sz="8332"/>
            </a:lvl3pPr>
            <a:lvl4pPr marL="4650656" indent="0">
              <a:buNone/>
              <a:defRPr sz="6916"/>
            </a:lvl4pPr>
            <a:lvl5pPr marL="6200883" indent="0">
              <a:buNone/>
              <a:defRPr sz="6916"/>
            </a:lvl5pPr>
            <a:lvl6pPr marL="7751104" indent="0">
              <a:buNone/>
              <a:defRPr sz="6916"/>
            </a:lvl6pPr>
            <a:lvl7pPr marL="9301316" indent="0">
              <a:buNone/>
              <a:defRPr sz="6916"/>
            </a:lvl7pPr>
            <a:lvl8pPr marL="10851547" indent="0">
              <a:buNone/>
              <a:defRPr sz="6916"/>
            </a:lvl8pPr>
            <a:lvl9pPr marL="12401757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0231" indent="0">
              <a:buNone/>
              <a:defRPr sz="4166"/>
            </a:lvl2pPr>
            <a:lvl3pPr marL="3100440" indent="0">
              <a:buNone/>
              <a:defRPr sz="3333"/>
            </a:lvl3pPr>
            <a:lvl4pPr marL="4650656" indent="0">
              <a:buNone/>
              <a:defRPr sz="3166"/>
            </a:lvl4pPr>
            <a:lvl5pPr marL="6200883" indent="0">
              <a:buNone/>
              <a:defRPr sz="3166"/>
            </a:lvl5pPr>
            <a:lvl6pPr marL="7751104" indent="0">
              <a:buNone/>
              <a:defRPr sz="3166"/>
            </a:lvl6pPr>
            <a:lvl7pPr marL="9301316" indent="0">
              <a:buNone/>
              <a:defRPr sz="3166"/>
            </a:lvl7pPr>
            <a:lvl8pPr marL="10851547" indent="0">
              <a:buNone/>
              <a:defRPr sz="3166"/>
            </a:lvl8pPr>
            <a:lvl9pPr marL="12401757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86719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05794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352685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9949" tIns="154949" rIns="309949" bIns="154949"/>
          <a:lstStyle/>
          <a:p>
            <a:pPr defTabSz="3099240"/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949" tIns="154949" rIns="309949" bIns="154949"/>
          <a:lstStyle/>
          <a:p>
            <a:pPr defTabSz="3099240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949" tIns="154949" rIns="309949" bIns="154949"/>
          <a:lstStyle/>
          <a:p>
            <a:pPr defTabSz="3099240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6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9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988" tIns="185963" rIns="371988" bIns="185963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pPr defTabSz="3099240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4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61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496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569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81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49631" indent="0">
              <a:buNone/>
              <a:defRPr sz="6082"/>
            </a:lvl2pPr>
            <a:lvl3pPr marL="3099240" indent="0">
              <a:buNone/>
              <a:defRPr sz="5249"/>
            </a:lvl3pPr>
            <a:lvl4pPr marL="4648860" indent="0">
              <a:buNone/>
              <a:defRPr sz="4833"/>
            </a:lvl4pPr>
            <a:lvl5pPr marL="6198486" indent="0">
              <a:buNone/>
              <a:defRPr sz="4833"/>
            </a:lvl5pPr>
            <a:lvl6pPr marL="7748104" indent="0">
              <a:buNone/>
              <a:defRPr sz="4833"/>
            </a:lvl6pPr>
            <a:lvl7pPr marL="9297727" indent="0">
              <a:buNone/>
              <a:defRPr sz="4833"/>
            </a:lvl7pPr>
            <a:lvl8pPr marL="10847342" indent="0">
              <a:buNone/>
              <a:defRPr sz="4833"/>
            </a:lvl8pPr>
            <a:lvl9pPr marL="12396965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1075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8374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9631" indent="0">
              <a:buNone/>
              <a:defRPr sz="6916" b="1"/>
            </a:lvl2pPr>
            <a:lvl3pPr marL="3099240" indent="0">
              <a:buNone/>
              <a:defRPr sz="6082" b="1"/>
            </a:lvl3pPr>
            <a:lvl4pPr marL="4648860" indent="0">
              <a:buNone/>
              <a:defRPr sz="5249" b="1"/>
            </a:lvl4pPr>
            <a:lvl5pPr marL="6198486" indent="0">
              <a:buNone/>
              <a:defRPr sz="5249" b="1"/>
            </a:lvl5pPr>
            <a:lvl6pPr marL="7748104" indent="0">
              <a:buNone/>
              <a:defRPr sz="5249" b="1"/>
            </a:lvl6pPr>
            <a:lvl7pPr marL="9297727" indent="0">
              <a:buNone/>
              <a:defRPr sz="5249" b="1"/>
            </a:lvl7pPr>
            <a:lvl8pPr marL="10847342" indent="0">
              <a:buNone/>
              <a:defRPr sz="5249" b="1"/>
            </a:lvl8pPr>
            <a:lvl9pPr marL="1239696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32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9631" indent="0">
              <a:buNone/>
              <a:defRPr sz="6916" b="1"/>
            </a:lvl2pPr>
            <a:lvl3pPr marL="3099240" indent="0">
              <a:buNone/>
              <a:defRPr sz="6082" b="1"/>
            </a:lvl3pPr>
            <a:lvl4pPr marL="4648860" indent="0">
              <a:buNone/>
              <a:defRPr sz="5249" b="1"/>
            </a:lvl4pPr>
            <a:lvl5pPr marL="6198486" indent="0">
              <a:buNone/>
              <a:defRPr sz="5249" b="1"/>
            </a:lvl5pPr>
            <a:lvl6pPr marL="7748104" indent="0">
              <a:buNone/>
              <a:defRPr sz="5249" b="1"/>
            </a:lvl6pPr>
            <a:lvl7pPr marL="9297727" indent="0">
              <a:buNone/>
              <a:defRPr sz="5249" b="1"/>
            </a:lvl7pPr>
            <a:lvl8pPr marL="10847342" indent="0">
              <a:buNone/>
              <a:defRPr sz="5249" b="1"/>
            </a:lvl8pPr>
            <a:lvl9pPr marL="1239696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32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416713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69546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033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6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5651" indent="0">
              <a:buNone/>
              <a:defRPr sz="9415"/>
            </a:lvl2pPr>
            <a:lvl3pPr marL="3111309" indent="0">
              <a:buNone/>
              <a:defRPr sz="8332"/>
            </a:lvl3pPr>
            <a:lvl4pPr marL="4666956" indent="0">
              <a:buNone/>
              <a:defRPr sz="6916"/>
            </a:lvl4pPr>
            <a:lvl5pPr marL="6222613" indent="0">
              <a:buNone/>
              <a:defRPr sz="6916"/>
            </a:lvl5pPr>
            <a:lvl6pPr marL="7778266" indent="0">
              <a:buNone/>
              <a:defRPr sz="6916"/>
            </a:lvl6pPr>
            <a:lvl7pPr marL="9333919" indent="0">
              <a:buNone/>
              <a:defRPr sz="6916"/>
            </a:lvl7pPr>
            <a:lvl8pPr marL="10889570" indent="0">
              <a:buNone/>
              <a:defRPr sz="6916"/>
            </a:lvl8pPr>
            <a:lvl9pPr marL="12445223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5651" indent="0">
              <a:buNone/>
              <a:defRPr sz="4166"/>
            </a:lvl2pPr>
            <a:lvl3pPr marL="3111309" indent="0">
              <a:buNone/>
              <a:defRPr sz="3333"/>
            </a:lvl3pPr>
            <a:lvl4pPr marL="4666956" indent="0">
              <a:buNone/>
              <a:defRPr sz="3166"/>
            </a:lvl4pPr>
            <a:lvl5pPr marL="6222613" indent="0">
              <a:buNone/>
              <a:defRPr sz="3166"/>
            </a:lvl5pPr>
            <a:lvl6pPr marL="7778266" indent="0">
              <a:buNone/>
              <a:defRPr sz="3166"/>
            </a:lvl6pPr>
            <a:lvl7pPr marL="9333919" indent="0">
              <a:buNone/>
              <a:defRPr sz="3166"/>
            </a:lvl7pPr>
            <a:lvl8pPr marL="10889570" indent="0">
              <a:buNone/>
              <a:defRPr sz="3166"/>
            </a:lvl8pPr>
            <a:lvl9pPr marL="12445223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D07FE-2D64-9D48-9FEC-8FE722137A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98358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64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28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64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9631" indent="0">
              <a:buNone/>
              <a:defRPr sz="4166"/>
            </a:lvl2pPr>
            <a:lvl3pPr marL="3099240" indent="0">
              <a:buNone/>
              <a:defRPr sz="3333"/>
            </a:lvl3pPr>
            <a:lvl4pPr marL="4648860" indent="0">
              <a:buNone/>
              <a:defRPr sz="3166"/>
            </a:lvl4pPr>
            <a:lvl5pPr marL="6198486" indent="0">
              <a:buNone/>
              <a:defRPr sz="3166"/>
            </a:lvl5pPr>
            <a:lvl6pPr marL="7748104" indent="0">
              <a:buNone/>
              <a:defRPr sz="3166"/>
            </a:lvl6pPr>
            <a:lvl7pPr marL="9297727" indent="0">
              <a:buNone/>
              <a:defRPr sz="3166"/>
            </a:lvl7pPr>
            <a:lvl8pPr marL="10847342" indent="0">
              <a:buNone/>
              <a:defRPr sz="3166"/>
            </a:lvl8pPr>
            <a:lvl9pPr marL="1239696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2494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9631" indent="0">
              <a:buNone/>
              <a:defRPr sz="9415"/>
            </a:lvl2pPr>
            <a:lvl3pPr marL="3099240" indent="0">
              <a:buNone/>
              <a:defRPr sz="8332"/>
            </a:lvl3pPr>
            <a:lvl4pPr marL="4648860" indent="0">
              <a:buNone/>
              <a:defRPr sz="6916"/>
            </a:lvl4pPr>
            <a:lvl5pPr marL="6198486" indent="0">
              <a:buNone/>
              <a:defRPr sz="6916"/>
            </a:lvl5pPr>
            <a:lvl6pPr marL="7748104" indent="0">
              <a:buNone/>
              <a:defRPr sz="6916"/>
            </a:lvl6pPr>
            <a:lvl7pPr marL="9297727" indent="0">
              <a:buNone/>
              <a:defRPr sz="6916"/>
            </a:lvl7pPr>
            <a:lvl8pPr marL="10847342" indent="0">
              <a:buNone/>
              <a:defRPr sz="6916"/>
            </a:lvl8pPr>
            <a:lvl9pPr marL="12396965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9631" indent="0">
              <a:buNone/>
              <a:defRPr sz="4166"/>
            </a:lvl2pPr>
            <a:lvl3pPr marL="3099240" indent="0">
              <a:buNone/>
              <a:defRPr sz="3333"/>
            </a:lvl3pPr>
            <a:lvl4pPr marL="4648860" indent="0">
              <a:buNone/>
              <a:defRPr sz="3166"/>
            </a:lvl4pPr>
            <a:lvl5pPr marL="6198486" indent="0">
              <a:buNone/>
              <a:defRPr sz="3166"/>
            </a:lvl5pPr>
            <a:lvl6pPr marL="7748104" indent="0">
              <a:buNone/>
              <a:defRPr sz="3166"/>
            </a:lvl6pPr>
            <a:lvl7pPr marL="9297727" indent="0">
              <a:buNone/>
              <a:defRPr sz="3166"/>
            </a:lvl7pPr>
            <a:lvl8pPr marL="10847342" indent="0">
              <a:buNone/>
              <a:defRPr sz="3166"/>
            </a:lvl8pPr>
            <a:lvl9pPr marL="1239696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12716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73054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61304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9926" tIns="154934" rIns="309926" bIns="154934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926" tIns="154934" rIns="309926" bIns="15493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926" tIns="154934" rIns="309926" bIns="15493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960" tIns="185945" rIns="371960" bIns="185945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04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91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569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49513" indent="0">
              <a:buNone/>
              <a:defRPr sz="6082"/>
            </a:lvl2pPr>
            <a:lvl3pPr marL="3098996" indent="0">
              <a:buNone/>
              <a:defRPr sz="5249"/>
            </a:lvl3pPr>
            <a:lvl4pPr marL="4648489" indent="0">
              <a:buNone/>
              <a:defRPr sz="4833"/>
            </a:lvl4pPr>
            <a:lvl5pPr marL="6197990" indent="0">
              <a:buNone/>
              <a:defRPr sz="4833"/>
            </a:lvl5pPr>
            <a:lvl6pPr marL="7747489" indent="0">
              <a:buNone/>
              <a:defRPr sz="4833"/>
            </a:lvl6pPr>
            <a:lvl7pPr marL="9296977" indent="0">
              <a:buNone/>
              <a:defRPr sz="4833"/>
            </a:lvl7pPr>
            <a:lvl8pPr marL="10846489" indent="0">
              <a:buNone/>
              <a:defRPr sz="4833"/>
            </a:lvl8pPr>
            <a:lvl9pPr marL="12395975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55113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57307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9513" indent="0">
              <a:buNone/>
              <a:defRPr sz="6916" b="1"/>
            </a:lvl2pPr>
            <a:lvl3pPr marL="3098996" indent="0">
              <a:buNone/>
              <a:defRPr sz="6082" b="1"/>
            </a:lvl3pPr>
            <a:lvl4pPr marL="4648489" indent="0">
              <a:buNone/>
              <a:defRPr sz="5249" b="1"/>
            </a:lvl4pPr>
            <a:lvl5pPr marL="6197990" indent="0">
              <a:buNone/>
              <a:defRPr sz="5249" b="1"/>
            </a:lvl5pPr>
            <a:lvl6pPr marL="7747489" indent="0">
              <a:buNone/>
              <a:defRPr sz="5249" b="1"/>
            </a:lvl6pPr>
            <a:lvl7pPr marL="9296977" indent="0">
              <a:buNone/>
              <a:defRPr sz="5249" b="1"/>
            </a:lvl7pPr>
            <a:lvl8pPr marL="10846489" indent="0">
              <a:buNone/>
              <a:defRPr sz="5249" b="1"/>
            </a:lvl8pPr>
            <a:lvl9pPr marL="1239597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32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9513" indent="0">
              <a:buNone/>
              <a:defRPr sz="6916" b="1"/>
            </a:lvl2pPr>
            <a:lvl3pPr marL="3098996" indent="0">
              <a:buNone/>
              <a:defRPr sz="6082" b="1"/>
            </a:lvl3pPr>
            <a:lvl4pPr marL="4648489" indent="0">
              <a:buNone/>
              <a:defRPr sz="5249" b="1"/>
            </a:lvl4pPr>
            <a:lvl5pPr marL="6197990" indent="0">
              <a:buNone/>
              <a:defRPr sz="5249" b="1"/>
            </a:lvl5pPr>
            <a:lvl6pPr marL="7747489" indent="0">
              <a:buNone/>
              <a:defRPr sz="5249" b="1"/>
            </a:lvl6pPr>
            <a:lvl7pPr marL="9296977" indent="0">
              <a:buNone/>
              <a:defRPr sz="5249" b="1"/>
            </a:lvl7pPr>
            <a:lvl8pPr marL="10846489" indent="0">
              <a:buNone/>
              <a:defRPr sz="5249" b="1"/>
            </a:lvl8pPr>
            <a:lvl9pPr marL="1239597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32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34663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57788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5A95C-21DE-4C43-BF97-15D8A913B2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33569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452190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64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28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64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9513" indent="0">
              <a:buNone/>
              <a:defRPr sz="4166"/>
            </a:lvl2pPr>
            <a:lvl3pPr marL="3098996" indent="0">
              <a:buNone/>
              <a:defRPr sz="3333"/>
            </a:lvl3pPr>
            <a:lvl4pPr marL="4648489" indent="0">
              <a:buNone/>
              <a:defRPr sz="3166"/>
            </a:lvl4pPr>
            <a:lvl5pPr marL="6197990" indent="0">
              <a:buNone/>
              <a:defRPr sz="3166"/>
            </a:lvl5pPr>
            <a:lvl6pPr marL="7747489" indent="0">
              <a:buNone/>
              <a:defRPr sz="3166"/>
            </a:lvl6pPr>
            <a:lvl7pPr marL="9296977" indent="0">
              <a:buNone/>
              <a:defRPr sz="3166"/>
            </a:lvl7pPr>
            <a:lvl8pPr marL="10846489" indent="0">
              <a:buNone/>
              <a:defRPr sz="3166"/>
            </a:lvl8pPr>
            <a:lvl9pPr marL="1239597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26818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9513" indent="0">
              <a:buNone/>
              <a:defRPr sz="9415"/>
            </a:lvl2pPr>
            <a:lvl3pPr marL="3098996" indent="0">
              <a:buNone/>
              <a:defRPr sz="8332"/>
            </a:lvl3pPr>
            <a:lvl4pPr marL="4648489" indent="0">
              <a:buNone/>
              <a:defRPr sz="6916"/>
            </a:lvl4pPr>
            <a:lvl5pPr marL="6197990" indent="0">
              <a:buNone/>
              <a:defRPr sz="6916"/>
            </a:lvl5pPr>
            <a:lvl6pPr marL="7747489" indent="0">
              <a:buNone/>
              <a:defRPr sz="6916"/>
            </a:lvl6pPr>
            <a:lvl7pPr marL="9296977" indent="0">
              <a:buNone/>
              <a:defRPr sz="6916"/>
            </a:lvl7pPr>
            <a:lvl8pPr marL="10846489" indent="0">
              <a:buNone/>
              <a:defRPr sz="6916"/>
            </a:lvl8pPr>
            <a:lvl9pPr marL="12395975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9513" indent="0">
              <a:buNone/>
              <a:defRPr sz="4166"/>
            </a:lvl2pPr>
            <a:lvl3pPr marL="3098996" indent="0">
              <a:buNone/>
              <a:defRPr sz="3333"/>
            </a:lvl3pPr>
            <a:lvl4pPr marL="4648489" indent="0">
              <a:buNone/>
              <a:defRPr sz="3166"/>
            </a:lvl4pPr>
            <a:lvl5pPr marL="6197990" indent="0">
              <a:buNone/>
              <a:defRPr sz="3166"/>
            </a:lvl5pPr>
            <a:lvl6pPr marL="7747489" indent="0">
              <a:buNone/>
              <a:defRPr sz="3166"/>
            </a:lvl6pPr>
            <a:lvl7pPr marL="9296977" indent="0">
              <a:buNone/>
              <a:defRPr sz="3166"/>
            </a:lvl7pPr>
            <a:lvl8pPr marL="10846489" indent="0">
              <a:buNone/>
              <a:defRPr sz="3166"/>
            </a:lvl8pPr>
            <a:lvl9pPr marL="1239597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74264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19455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9661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9855" tIns="154896" rIns="309855" bIns="154896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855" tIns="154896" rIns="309855" bIns="154896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855" tIns="154896" rIns="309855" bIns="154896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875" tIns="185900" rIns="371875" bIns="185900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11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93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586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49148" indent="0">
              <a:buNone/>
              <a:defRPr sz="6082"/>
            </a:lvl2pPr>
            <a:lvl3pPr marL="3098273" indent="0">
              <a:buNone/>
              <a:defRPr sz="5249"/>
            </a:lvl3pPr>
            <a:lvl4pPr marL="4647406" indent="0">
              <a:buNone/>
              <a:defRPr sz="4833"/>
            </a:lvl4pPr>
            <a:lvl5pPr marL="6196542" indent="0">
              <a:buNone/>
              <a:defRPr sz="4833"/>
            </a:lvl5pPr>
            <a:lvl6pPr marL="7745681" indent="0">
              <a:buNone/>
              <a:defRPr sz="4833"/>
            </a:lvl6pPr>
            <a:lvl7pPr marL="9294811" indent="0">
              <a:buNone/>
              <a:defRPr sz="4833"/>
            </a:lvl7pPr>
            <a:lvl8pPr marL="10843959" indent="0">
              <a:buNone/>
              <a:defRPr sz="4833"/>
            </a:lvl8pPr>
            <a:lvl9pPr marL="12393086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48463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14282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9148" indent="0">
              <a:buNone/>
              <a:defRPr sz="6916" b="1"/>
            </a:lvl2pPr>
            <a:lvl3pPr marL="3098273" indent="0">
              <a:buNone/>
              <a:defRPr sz="6082" b="1"/>
            </a:lvl3pPr>
            <a:lvl4pPr marL="4647406" indent="0">
              <a:buNone/>
              <a:defRPr sz="5249" b="1"/>
            </a:lvl4pPr>
            <a:lvl5pPr marL="6196542" indent="0">
              <a:buNone/>
              <a:defRPr sz="5249" b="1"/>
            </a:lvl5pPr>
            <a:lvl6pPr marL="7745681" indent="0">
              <a:buNone/>
              <a:defRPr sz="5249" b="1"/>
            </a:lvl6pPr>
            <a:lvl7pPr marL="9294811" indent="0">
              <a:buNone/>
              <a:defRPr sz="5249" b="1"/>
            </a:lvl7pPr>
            <a:lvl8pPr marL="10843959" indent="0">
              <a:buNone/>
              <a:defRPr sz="5249" b="1"/>
            </a:lvl8pPr>
            <a:lvl9pPr marL="12393086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36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9148" indent="0">
              <a:buNone/>
              <a:defRPr sz="6916" b="1"/>
            </a:lvl2pPr>
            <a:lvl3pPr marL="3098273" indent="0">
              <a:buNone/>
              <a:defRPr sz="6082" b="1"/>
            </a:lvl3pPr>
            <a:lvl4pPr marL="4647406" indent="0">
              <a:buNone/>
              <a:defRPr sz="5249" b="1"/>
            </a:lvl4pPr>
            <a:lvl5pPr marL="6196542" indent="0">
              <a:buNone/>
              <a:defRPr sz="5249" b="1"/>
            </a:lvl5pPr>
            <a:lvl6pPr marL="7745681" indent="0">
              <a:buNone/>
              <a:defRPr sz="5249" b="1"/>
            </a:lvl6pPr>
            <a:lvl7pPr marL="9294811" indent="0">
              <a:buNone/>
              <a:defRPr sz="5249" b="1"/>
            </a:lvl7pPr>
            <a:lvl8pPr marL="10843959" indent="0">
              <a:buNone/>
              <a:defRPr sz="5249" b="1"/>
            </a:lvl8pPr>
            <a:lvl9pPr marL="12393086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36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8318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2D8AE-8785-5A4E-95AC-C39405B3DB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25198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08506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47624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71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44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71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9148" indent="0">
              <a:buNone/>
              <a:defRPr sz="4166"/>
            </a:lvl2pPr>
            <a:lvl3pPr marL="3098273" indent="0">
              <a:buNone/>
              <a:defRPr sz="3333"/>
            </a:lvl3pPr>
            <a:lvl4pPr marL="4647406" indent="0">
              <a:buNone/>
              <a:defRPr sz="3166"/>
            </a:lvl4pPr>
            <a:lvl5pPr marL="6196542" indent="0">
              <a:buNone/>
              <a:defRPr sz="3166"/>
            </a:lvl5pPr>
            <a:lvl6pPr marL="7745681" indent="0">
              <a:buNone/>
              <a:defRPr sz="3166"/>
            </a:lvl6pPr>
            <a:lvl7pPr marL="9294811" indent="0">
              <a:buNone/>
              <a:defRPr sz="3166"/>
            </a:lvl7pPr>
            <a:lvl8pPr marL="10843959" indent="0">
              <a:buNone/>
              <a:defRPr sz="3166"/>
            </a:lvl8pPr>
            <a:lvl9pPr marL="12393086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3248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9148" indent="0">
              <a:buNone/>
              <a:defRPr sz="9415"/>
            </a:lvl2pPr>
            <a:lvl3pPr marL="3098273" indent="0">
              <a:buNone/>
              <a:defRPr sz="8332"/>
            </a:lvl3pPr>
            <a:lvl4pPr marL="4647406" indent="0">
              <a:buNone/>
              <a:defRPr sz="6916"/>
            </a:lvl4pPr>
            <a:lvl5pPr marL="6196542" indent="0">
              <a:buNone/>
              <a:defRPr sz="6916"/>
            </a:lvl5pPr>
            <a:lvl6pPr marL="7745681" indent="0">
              <a:buNone/>
              <a:defRPr sz="6916"/>
            </a:lvl6pPr>
            <a:lvl7pPr marL="9294811" indent="0">
              <a:buNone/>
              <a:defRPr sz="6916"/>
            </a:lvl7pPr>
            <a:lvl8pPr marL="10843959" indent="0">
              <a:buNone/>
              <a:defRPr sz="6916"/>
            </a:lvl8pPr>
            <a:lvl9pPr marL="12393086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9148" indent="0">
              <a:buNone/>
              <a:defRPr sz="4166"/>
            </a:lvl2pPr>
            <a:lvl3pPr marL="3098273" indent="0">
              <a:buNone/>
              <a:defRPr sz="3333"/>
            </a:lvl3pPr>
            <a:lvl4pPr marL="4647406" indent="0">
              <a:buNone/>
              <a:defRPr sz="3166"/>
            </a:lvl4pPr>
            <a:lvl5pPr marL="6196542" indent="0">
              <a:buNone/>
              <a:defRPr sz="3166"/>
            </a:lvl5pPr>
            <a:lvl6pPr marL="7745681" indent="0">
              <a:buNone/>
              <a:defRPr sz="3166"/>
            </a:lvl6pPr>
            <a:lvl7pPr marL="9294811" indent="0">
              <a:buNone/>
              <a:defRPr sz="3166"/>
            </a:lvl7pPr>
            <a:lvl8pPr marL="10843959" indent="0">
              <a:buNone/>
              <a:defRPr sz="3166"/>
            </a:lvl8pPr>
            <a:lvl9pPr marL="12393086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88283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853028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77554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9784" tIns="154859" rIns="309784" bIns="154859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784" tIns="154859" rIns="309784" bIns="154859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784" tIns="154859" rIns="309784" bIns="154859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790" tIns="185855" rIns="371790" bIns="185855" numCol="1" anchor="b" anchorCtr="0" compatLnSpc="1">
            <a:prstTxWarp prst="textNoShape">
              <a:avLst/>
            </a:prstTxWarp>
          </a:bodyPr>
          <a:lstStyle>
            <a:lvl1pPr>
              <a:defRPr sz="4166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08C9543E-5205-9747-9651-834D4A409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51267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" y="5236361"/>
            <a:ext cx="27123390" cy="27263441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28456-B93E-5440-A8F9-7EDDF5DA4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0775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607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48788" indent="0">
              <a:buNone/>
              <a:defRPr sz="6082"/>
            </a:lvl2pPr>
            <a:lvl3pPr marL="3097553" indent="0">
              <a:buNone/>
              <a:defRPr sz="5249"/>
            </a:lvl3pPr>
            <a:lvl4pPr marL="4646323" indent="0">
              <a:buNone/>
              <a:defRPr sz="4833"/>
            </a:lvl4pPr>
            <a:lvl5pPr marL="6195099" indent="0">
              <a:buNone/>
              <a:defRPr sz="4833"/>
            </a:lvl5pPr>
            <a:lvl6pPr marL="7743876" indent="0">
              <a:buNone/>
              <a:defRPr sz="4833"/>
            </a:lvl6pPr>
            <a:lvl7pPr marL="9292645" indent="0">
              <a:buNone/>
              <a:defRPr sz="4833"/>
            </a:lvl7pPr>
            <a:lvl8pPr marL="10841428" indent="0">
              <a:buNone/>
              <a:defRPr sz="4833"/>
            </a:lvl8pPr>
            <a:lvl9pPr marL="12390192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E74C4-6B34-3540-BD78-3BF22C79F7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45435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A4C24-166C-5343-9210-F74E0D4C93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5989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標題，美工圖案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799996"/>
            <a:ext cx="27123390" cy="5599958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noProof="0" smtClean="0"/>
              <a:t>Click icon to add clip art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EA279-ECCA-8F44-B787-311CA82BAE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430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8788" indent="0">
              <a:buNone/>
              <a:defRPr sz="6916" b="1"/>
            </a:lvl2pPr>
            <a:lvl3pPr marL="3097553" indent="0">
              <a:buNone/>
              <a:defRPr sz="6082" b="1"/>
            </a:lvl3pPr>
            <a:lvl4pPr marL="4646323" indent="0">
              <a:buNone/>
              <a:defRPr sz="5249" b="1"/>
            </a:lvl4pPr>
            <a:lvl5pPr marL="6195099" indent="0">
              <a:buNone/>
              <a:defRPr sz="5249" b="1"/>
            </a:lvl5pPr>
            <a:lvl6pPr marL="7743876" indent="0">
              <a:buNone/>
              <a:defRPr sz="5249" b="1"/>
            </a:lvl6pPr>
            <a:lvl7pPr marL="9292645" indent="0">
              <a:buNone/>
              <a:defRPr sz="5249" b="1"/>
            </a:lvl7pPr>
            <a:lvl8pPr marL="10841428" indent="0">
              <a:buNone/>
              <a:defRPr sz="5249" b="1"/>
            </a:lvl8pPr>
            <a:lvl9pPr marL="12390192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36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8788" indent="0">
              <a:buNone/>
              <a:defRPr sz="6916" b="1"/>
            </a:lvl2pPr>
            <a:lvl3pPr marL="3097553" indent="0">
              <a:buNone/>
              <a:defRPr sz="6082" b="1"/>
            </a:lvl3pPr>
            <a:lvl4pPr marL="4646323" indent="0">
              <a:buNone/>
              <a:defRPr sz="5249" b="1"/>
            </a:lvl4pPr>
            <a:lvl5pPr marL="6195099" indent="0">
              <a:buNone/>
              <a:defRPr sz="5249" b="1"/>
            </a:lvl5pPr>
            <a:lvl6pPr marL="7743876" indent="0">
              <a:buNone/>
              <a:defRPr sz="5249" b="1"/>
            </a:lvl6pPr>
            <a:lvl7pPr marL="9292645" indent="0">
              <a:buNone/>
              <a:defRPr sz="5249" b="1"/>
            </a:lvl7pPr>
            <a:lvl8pPr marL="10841428" indent="0">
              <a:buNone/>
              <a:defRPr sz="5249" b="1"/>
            </a:lvl8pPr>
            <a:lvl9pPr marL="12390192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36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D87D2-DA19-8940-8B3B-FF8552C5B7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01627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E99FD-8268-5940-A9CC-24B1D52103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09750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2CAEC-1353-BA41-92DA-2E5E12ABA7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65548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74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60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74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8788" indent="0">
              <a:buNone/>
              <a:defRPr sz="4166"/>
            </a:lvl2pPr>
            <a:lvl3pPr marL="3097553" indent="0">
              <a:buNone/>
              <a:defRPr sz="3333"/>
            </a:lvl3pPr>
            <a:lvl4pPr marL="4646323" indent="0">
              <a:buNone/>
              <a:defRPr sz="3166"/>
            </a:lvl4pPr>
            <a:lvl5pPr marL="6195099" indent="0">
              <a:buNone/>
              <a:defRPr sz="3166"/>
            </a:lvl5pPr>
            <a:lvl6pPr marL="7743876" indent="0">
              <a:buNone/>
              <a:defRPr sz="3166"/>
            </a:lvl6pPr>
            <a:lvl7pPr marL="9292645" indent="0">
              <a:buNone/>
              <a:defRPr sz="3166"/>
            </a:lvl7pPr>
            <a:lvl8pPr marL="10841428" indent="0">
              <a:buNone/>
              <a:defRPr sz="3166"/>
            </a:lvl8pPr>
            <a:lvl9pPr marL="12390192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2ADA9-1537-724E-8CE4-71E37348B1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1108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8788" indent="0">
              <a:buNone/>
              <a:defRPr sz="9415"/>
            </a:lvl2pPr>
            <a:lvl3pPr marL="3097553" indent="0">
              <a:buNone/>
              <a:defRPr sz="8332"/>
            </a:lvl3pPr>
            <a:lvl4pPr marL="4646323" indent="0">
              <a:buNone/>
              <a:defRPr sz="6916"/>
            </a:lvl4pPr>
            <a:lvl5pPr marL="6195099" indent="0">
              <a:buNone/>
              <a:defRPr sz="6916"/>
            </a:lvl5pPr>
            <a:lvl6pPr marL="7743876" indent="0">
              <a:buNone/>
              <a:defRPr sz="6916"/>
            </a:lvl6pPr>
            <a:lvl7pPr marL="9292645" indent="0">
              <a:buNone/>
              <a:defRPr sz="6916"/>
            </a:lvl7pPr>
            <a:lvl8pPr marL="10841428" indent="0">
              <a:buNone/>
              <a:defRPr sz="6916"/>
            </a:lvl8pPr>
            <a:lvl9pPr marL="12390192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8788" indent="0">
              <a:buNone/>
              <a:defRPr sz="4166"/>
            </a:lvl2pPr>
            <a:lvl3pPr marL="3097553" indent="0">
              <a:buNone/>
              <a:defRPr sz="3333"/>
            </a:lvl3pPr>
            <a:lvl4pPr marL="4646323" indent="0">
              <a:buNone/>
              <a:defRPr sz="3166"/>
            </a:lvl4pPr>
            <a:lvl5pPr marL="6195099" indent="0">
              <a:buNone/>
              <a:defRPr sz="3166"/>
            </a:lvl5pPr>
            <a:lvl6pPr marL="7743876" indent="0">
              <a:buNone/>
              <a:defRPr sz="3166"/>
            </a:lvl6pPr>
            <a:lvl7pPr marL="9292645" indent="0">
              <a:buNone/>
              <a:defRPr sz="3166"/>
            </a:lvl7pPr>
            <a:lvl8pPr marL="10841428" indent="0">
              <a:buNone/>
              <a:defRPr sz="3166"/>
            </a:lvl8pPr>
            <a:lvl9pPr marL="12390192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D07FE-2D64-9D48-9FEC-8FE722137A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20310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5A95C-21DE-4C43-BF97-15D8A913B2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41506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2D8AE-8785-5A4E-95AC-C39405B3DB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19746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標題，美工圖案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799996"/>
            <a:ext cx="27123390" cy="5599958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noProof="0" smtClean="0"/>
              <a:t>Click icon to add clip art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EA279-ECCA-8F44-B787-311CA82BAE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6806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9659" tIns="154799" rIns="309659" bIns="154799"/>
          <a:lstStyle/>
          <a:p>
            <a:pPr defTabSz="3096355"/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659" tIns="154799" rIns="309659" bIns="154799"/>
          <a:lstStyle/>
          <a:p>
            <a:pPr defTabSz="3096355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659" tIns="154799" rIns="309659" bIns="154799"/>
          <a:lstStyle/>
          <a:p>
            <a:pPr defTabSz="3096355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6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9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640" tIns="185783" rIns="371640" bIns="185783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pPr defTabSz="309635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4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571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60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11070" tIns="155529" rIns="311070" bIns="155529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070" tIns="155529" rIns="311070" bIns="15552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070" tIns="155529" rIns="311070" bIns="15552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3333" tIns="186660" rIns="373333" bIns="186660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862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634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81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48188" indent="0">
              <a:buNone/>
              <a:defRPr sz="6082"/>
            </a:lvl2pPr>
            <a:lvl3pPr marL="3096355" indent="0">
              <a:buNone/>
              <a:defRPr sz="5249"/>
            </a:lvl3pPr>
            <a:lvl4pPr marL="4644526" indent="0">
              <a:buNone/>
              <a:defRPr sz="4833"/>
            </a:lvl4pPr>
            <a:lvl5pPr marL="6192707" indent="0">
              <a:buNone/>
              <a:defRPr sz="4833"/>
            </a:lvl5pPr>
            <a:lvl6pPr marL="7740880" indent="0">
              <a:buNone/>
              <a:defRPr sz="4833"/>
            </a:lvl6pPr>
            <a:lvl7pPr marL="9289062" indent="0">
              <a:buNone/>
              <a:defRPr sz="4833"/>
            </a:lvl7pPr>
            <a:lvl8pPr marL="10837227" indent="0">
              <a:buNone/>
              <a:defRPr sz="4833"/>
            </a:lvl8pPr>
            <a:lvl9pPr marL="12385401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55038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20662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8188" indent="0">
              <a:buNone/>
              <a:defRPr sz="6916" b="1"/>
            </a:lvl2pPr>
            <a:lvl3pPr marL="3096355" indent="0">
              <a:buNone/>
              <a:defRPr sz="6082" b="1"/>
            </a:lvl3pPr>
            <a:lvl4pPr marL="4644526" indent="0">
              <a:buNone/>
              <a:defRPr sz="5249" b="1"/>
            </a:lvl4pPr>
            <a:lvl5pPr marL="6192707" indent="0">
              <a:buNone/>
              <a:defRPr sz="5249" b="1"/>
            </a:lvl5pPr>
            <a:lvl6pPr marL="7740880" indent="0">
              <a:buNone/>
              <a:defRPr sz="5249" b="1"/>
            </a:lvl6pPr>
            <a:lvl7pPr marL="9289062" indent="0">
              <a:buNone/>
              <a:defRPr sz="5249" b="1"/>
            </a:lvl7pPr>
            <a:lvl8pPr marL="10837227" indent="0">
              <a:buNone/>
              <a:defRPr sz="5249" b="1"/>
            </a:lvl8pPr>
            <a:lvl9pPr marL="12385401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46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8188" indent="0">
              <a:buNone/>
              <a:defRPr sz="6916" b="1"/>
            </a:lvl2pPr>
            <a:lvl3pPr marL="3096355" indent="0">
              <a:buNone/>
              <a:defRPr sz="6082" b="1"/>
            </a:lvl3pPr>
            <a:lvl4pPr marL="4644526" indent="0">
              <a:buNone/>
              <a:defRPr sz="5249" b="1"/>
            </a:lvl4pPr>
            <a:lvl5pPr marL="6192707" indent="0">
              <a:buNone/>
              <a:defRPr sz="5249" b="1"/>
            </a:lvl5pPr>
            <a:lvl6pPr marL="7740880" indent="0">
              <a:buNone/>
              <a:defRPr sz="5249" b="1"/>
            </a:lvl6pPr>
            <a:lvl7pPr marL="9289062" indent="0">
              <a:buNone/>
              <a:defRPr sz="5249" b="1"/>
            </a:lvl7pPr>
            <a:lvl8pPr marL="10837227" indent="0">
              <a:buNone/>
              <a:defRPr sz="5249" b="1"/>
            </a:lvl8pPr>
            <a:lvl9pPr marL="12385401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46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14440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51822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32224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74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794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74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8188" indent="0">
              <a:buNone/>
              <a:defRPr sz="4166"/>
            </a:lvl2pPr>
            <a:lvl3pPr marL="3096355" indent="0">
              <a:buNone/>
              <a:defRPr sz="3333"/>
            </a:lvl3pPr>
            <a:lvl4pPr marL="4644526" indent="0">
              <a:buNone/>
              <a:defRPr sz="3166"/>
            </a:lvl4pPr>
            <a:lvl5pPr marL="6192707" indent="0">
              <a:buNone/>
              <a:defRPr sz="3166"/>
            </a:lvl5pPr>
            <a:lvl6pPr marL="7740880" indent="0">
              <a:buNone/>
              <a:defRPr sz="3166"/>
            </a:lvl6pPr>
            <a:lvl7pPr marL="9289062" indent="0">
              <a:buNone/>
              <a:defRPr sz="3166"/>
            </a:lvl7pPr>
            <a:lvl8pPr marL="10837227" indent="0">
              <a:buNone/>
              <a:defRPr sz="3166"/>
            </a:lvl8pPr>
            <a:lvl9pPr marL="12385401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10783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8188" indent="0">
              <a:buNone/>
              <a:defRPr sz="9415"/>
            </a:lvl2pPr>
            <a:lvl3pPr marL="3096355" indent="0">
              <a:buNone/>
              <a:defRPr sz="8332"/>
            </a:lvl3pPr>
            <a:lvl4pPr marL="4644526" indent="0">
              <a:buNone/>
              <a:defRPr sz="6916"/>
            </a:lvl4pPr>
            <a:lvl5pPr marL="6192707" indent="0">
              <a:buNone/>
              <a:defRPr sz="6916"/>
            </a:lvl5pPr>
            <a:lvl6pPr marL="7740880" indent="0">
              <a:buNone/>
              <a:defRPr sz="6916"/>
            </a:lvl6pPr>
            <a:lvl7pPr marL="9289062" indent="0">
              <a:buNone/>
              <a:defRPr sz="6916"/>
            </a:lvl7pPr>
            <a:lvl8pPr marL="10837227" indent="0">
              <a:buNone/>
              <a:defRPr sz="6916"/>
            </a:lvl8pPr>
            <a:lvl9pPr marL="12385401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8188" indent="0">
              <a:buNone/>
              <a:defRPr sz="4166"/>
            </a:lvl2pPr>
            <a:lvl3pPr marL="3096355" indent="0">
              <a:buNone/>
              <a:defRPr sz="3333"/>
            </a:lvl3pPr>
            <a:lvl4pPr marL="4644526" indent="0">
              <a:buNone/>
              <a:defRPr sz="3166"/>
            </a:lvl4pPr>
            <a:lvl5pPr marL="6192707" indent="0">
              <a:buNone/>
              <a:defRPr sz="3166"/>
            </a:lvl5pPr>
            <a:lvl6pPr marL="7740880" indent="0">
              <a:buNone/>
              <a:defRPr sz="3166"/>
            </a:lvl6pPr>
            <a:lvl7pPr marL="9289062" indent="0">
              <a:buNone/>
              <a:defRPr sz="3166"/>
            </a:lvl7pPr>
            <a:lvl8pPr marL="10837227" indent="0">
              <a:buNone/>
              <a:defRPr sz="3166"/>
            </a:lvl8pPr>
            <a:lvl9pPr marL="12385401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53365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03271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32820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9588" tIns="154761" rIns="309588" bIns="154761"/>
          <a:lstStyle/>
          <a:p>
            <a:pPr defTabSz="3095634"/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588" tIns="154761" rIns="309588" bIns="154761"/>
          <a:lstStyle/>
          <a:p>
            <a:pPr defTabSz="3095634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588" tIns="154761" rIns="309588" bIns="154761"/>
          <a:lstStyle/>
          <a:p>
            <a:pPr defTabSz="3095634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6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9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555" tIns="185738" rIns="371555" bIns="185738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pPr defTabSz="309563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4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94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94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64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646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81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47827" indent="0">
              <a:buNone/>
              <a:defRPr sz="6082"/>
            </a:lvl2pPr>
            <a:lvl3pPr marL="3095634" indent="0">
              <a:buNone/>
              <a:defRPr sz="5249"/>
            </a:lvl3pPr>
            <a:lvl4pPr marL="4643443" indent="0">
              <a:buNone/>
              <a:defRPr sz="4833"/>
            </a:lvl4pPr>
            <a:lvl5pPr marL="6191263" indent="0">
              <a:buNone/>
              <a:defRPr sz="4833"/>
            </a:lvl5pPr>
            <a:lvl6pPr marL="7739077" indent="0">
              <a:buNone/>
              <a:defRPr sz="4833"/>
            </a:lvl6pPr>
            <a:lvl7pPr marL="9286893" indent="0">
              <a:buNone/>
              <a:defRPr sz="4833"/>
            </a:lvl7pPr>
            <a:lvl8pPr marL="10834700" indent="0">
              <a:buNone/>
              <a:defRPr sz="4833"/>
            </a:lvl8pPr>
            <a:lvl9pPr marL="12382514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67587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181269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7827" indent="0">
              <a:buNone/>
              <a:defRPr sz="6916" b="1"/>
            </a:lvl2pPr>
            <a:lvl3pPr marL="3095634" indent="0">
              <a:buNone/>
              <a:defRPr sz="6082" b="1"/>
            </a:lvl3pPr>
            <a:lvl4pPr marL="4643443" indent="0">
              <a:buNone/>
              <a:defRPr sz="5249" b="1"/>
            </a:lvl4pPr>
            <a:lvl5pPr marL="6191263" indent="0">
              <a:buNone/>
              <a:defRPr sz="5249" b="1"/>
            </a:lvl5pPr>
            <a:lvl6pPr marL="7739077" indent="0">
              <a:buNone/>
              <a:defRPr sz="5249" b="1"/>
            </a:lvl6pPr>
            <a:lvl7pPr marL="9286893" indent="0">
              <a:buNone/>
              <a:defRPr sz="5249" b="1"/>
            </a:lvl7pPr>
            <a:lvl8pPr marL="10834700" indent="0">
              <a:buNone/>
              <a:defRPr sz="5249" b="1"/>
            </a:lvl8pPr>
            <a:lvl9pPr marL="12382514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46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7827" indent="0">
              <a:buNone/>
              <a:defRPr sz="6916" b="1"/>
            </a:lvl2pPr>
            <a:lvl3pPr marL="3095634" indent="0">
              <a:buNone/>
              <a:defRPr sz="6082" b="1"/>
            </a:lvl3pPr>
            <a:lvl4pPr marL="4643443" indent="0">
              <a:buNone/>
              <a:defRPr sz="5249" b="1"/>
            </a:lvl4pPr>
            <a:lvl5pPr marL="6191263" indent="0">
              <a:buNone/>
              <a:defRPr sz="5249" b="1"/>
            </a:lvl5pPr>
            <a:lvl6pPr marL="7739077" indent="0">
              <a:buNone/>
              <a:defRPr sz="5249" b="1"/>
            </a:lvl6pPr>
            <a:lvl7pPr marL="9286893" indent="0">
              <a:buNone/>
              <a:defRPr sz="5249" b="1"/>
            </a:lvl7pPr>
            <a:lvl8pPr marL="10834700" indent="0">
              <a:buNone/>
              <a:defRPr sz="5249" b="1"/>
            </a:lvl8pPr>
            <a:lvl9pPr marL="12382514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46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93219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71989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28673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79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06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79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7827" indent="0">
              <a:buNone/>
              <a:defRPr sz="4166"/>
            </a:lvl2pPr>
            <a:lvl3pPr marL="3095634" indent="0">
              <a:buNone/>
              <a:defRPr sz="3333"/>
            </a:lvl3pPr>
            <a:lvl4pPr marL="4643443" indent="0">
              <a:buNone/>
              <a:defRPr sz="3166"/>
            </a:lvl4pPr>
            <a:lvl5pPr marL="6191263" indent="0">
              <a:buNone/>
              <a:defRPr sz="3166"/>
            </a:lvl5pPr>
            <a:lvl6pPr marL="7739077" indent="0">
              <a:buNone/>
              <a:defRPr sz="3166"/>
            </a:lvl6pPr>
            <a:lvl7pPr marL="9286893" indent="0">
              <a:buNone/>
              <a:defRPr sz="3166"/>
            </a:lvl7pPr>
            <a:lvl8pPr marL="10834700" indent="0">
              <a:buNone/>
              <a:defRPr sz="3166"/>
            </a:lvl8pPr>
            <a:lvl9pPr marL="12382514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50739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7827" indent="0">
              <a:buNone/>
              <a:defRPr sz="9415"/>
            </a:lvl2pPr>
            <a:lvl3pPr marL="3095634" indent="0">
              <a:buNone/>
              <a:defRPr sz="8332"/>
            </a:lvl3pPr>
            <a:lvl4pPr marL="4643443" indent="0">
              <a:buNone/>
              <a:defRPr sz="6916"/>
            </a:lvl4pPr>
            <a:lvl5pPr marL="6191263" indent="0">
              <a:buNone/>
              <a:defRPr sz="6916"/>
            </a:lvl5pPr>
            <a:lvl6pPr marL="7739077" indent="0">
              <a:buNone/>
              <a:defRPr sz="6916"/>
            </a:lvl6pPr>
            <a:lvl7pPr marL="9286893" indent="0">
              <a:buNone/>
              <a:defRPr sz="6916"/>
            </a:lvl7pPr>
            <a:lvl8pPr marL="10834700" indent="0">
              <a:buNone/>
              <a:defRPr sz="6916"/>
            </a:lvl8pPr>
            <a:lvl9pPr marL="12382514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7827" indent="0">
              <a:buNone/>
              <a:defRPr sz="4166"/>
            </a:lvl2pPr>
            <a:lvl3pPr marL="3095634" indent="0">
              <a:buNone/>
              <a:defRPr sz="3333"/>
            </a:lvl3pPr>
            <a:lvl4pPr marL="4643443" indent="0">
              <a:buNone/>
              <a:defRPr sz="3166"/>
            </a:lvl4pPr>
            <a:lvl5pPr marL="6191263" indent="0">
              <a:buNone/>
              <a:defRPr sz="3166"/>
            </a:lvl5pPr>
            <a:lvl6pPr marL="7739077" indent="0">
              <a:buNone/>
              <a:defRPr sz="3166"/>
            </a:lvl6pPr>
            <a:lvl7pPr marL="9286893" indent="0">
              <a:buNone/>
              <a:defRPr sz="3166"/>
            </a:lvl7pPr>
            <a:lvl8pPr marL="10834700" indent="0">
              <a:buNone/>
              <a:defRPr sz="3166"/>
            </a:lvl8pPr>
            <a:lvl9pPr marL="12382514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65333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75814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60877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319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55293" indent="0">
              <a:buNone/>
              <a:defRPr sz="6082"/>
            </a:lvl2pPr>
            <a:lvl3pPr marL="3110581" indent="0">
              <a:buNone/>
              <a:defRPr sz="5249"/>
            </a:lvl3pPr>
            <a:lvl4pPr marL="4665866" indent="0">
              <a:buNone/>
              <a:defRPr sz="4833"/>
            </a:lvl4pPr>
            <a:lvl5pPr marL="6221163" indent="0">
              <a:buNone/>
              <a:defRPr sz="4833"/>
            </a:lvl5pPr>
            <a:lvl6pPr marL="7776446" indent="0">
              <a:buNone/>
              <a:defRPr sz="4833"/>
            </a:lvl6pPr>
            <a:lvl7pPr marL="9331740" indent="0">
              <a:buNone/>
              <a:defRPr sz="4833"/>
            </a:lvl7pPr>
            <a:lvl8pPr marL="10887031" indent="0">
              <a:buNone/>
              <a:defRPr sz="4833"/>
            </a:lvl8pPr>
            <a:lvl9pPr marL="12442320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04317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9570" tIns="154750" rIns="309570" bIns="154750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570" tIns="154750" rIns="309570" bIns="15475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570" tIns="154750" rIns="309570" bIns="15475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533" tIns="185725" rIns="371533" bIns="185725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11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72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646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47705" indent="0">
              <a:buNone/>
              <a:defRPr sz="6082"/>
            </a:lvl2pPr>
            <a:lvl3pPr marL="3095386" indent="0">
              <a:buNone/>
              <a:defRPr sz="5249"/>
            </a:lvl3pPr>
            <a:lvl4pPr marL="4643076" indent="0">
              <a:buNone/>
              <a:defRPr sz="4833"/>
            </a:lvl4pPr>
            <a:lvl5pPr marL="6190766" indent="0">
              <a:buNone/>
              <a:defRPr sz="4833"/>
            </a:lvl5pPr>
            <a:lvl6pPr marL="7738462" indent="0">
              <a:buNone/>
              <a:defRPr sz="4833"/>
            </a:lvl6pPr>
            <a:lvl7pPr marL="9286147" indent="0">
              <a:buNone/>
              <a:defRPr sz="4833"/>
            </a:lvl7pPr>
            <a:lvl8pPr marL="10833852" indent="0">
              <a:buNone/>
              <a:defRPr sz="4833"/>
            </a:lvl8pPr>
            <a:lvl9pPr marL="12381529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29768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07229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7705" indent="0">
              <a:buNone/>
              <a:defRPr sz="6916" b="1"/>
            </a:lvl2pPr>
            <a:lvl3pPr marL="3095386" indent="0">
              <a:buNone/>
              <a:defRPr sz="6082" b="1"/>
            </a:lvl3pPr>
            <a:lvl4pPr marL="4643076" indent="0">
              <a:buNone/>
              <a:defRPr sz="5249" b="1"/>
            </a:lvl4pPr>
            <a:lvl5pPr marL="6190766" indent="0">
              <a:buNone/>
              <a:defRPr sz="5249" b="1"/>
            </a:lvl5pPr>
            <a:lvl6pPr marL="7738462" indent="0">
              <a:buNone/>
              <a:defRPr sz="5249" b="1"/>
            </a:lvl6pPr>
            <a:lvl7pPr marL="9286147" indent="0">
              <a:buNone/>
              <a:defRPr sz="5249" b="1"/>
            </a:lvl7pPr>
            <a:lvl8pPr marL="10833852" indent="0">
              <a:buNone/>
              <a:defRPr sz="5249" b="1"/>
            </a:lvl8pPr>
            <a:lvl9pPr marL="12381529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46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7705" indent="0">
              <a:buNone/>
              <a:defRPr sz="6916" b="1"/>
            </a:lvl2pPr>
            <a:lvl3pPr marL="3095386" indent="0">
              <a:buNone/>
              <a:defRPr sz="6082" b="1"/>
            </a:lvl3pPr>
            <a:lvl4pPr marL="4643076" indent="0">
              <a:buNone/>
              <a:defRPr sz="5249" b="1"/>
            </a:lvl4pPr>
            <a:lvl5pPr marL="6190766" indent="0">
              <a:buNone/>
              <a:defRPr sz="5249" b="1"/>
            </a:lvl5pPr>
            <a:lvl6pPr marL="7738462" indent="0">
              <a:buNone/>
              <a:defRPr sz="5249" b="1"/>
            </a:lvl6pPr>
            <a:lvl7pPr marL="9286147" indent="0">
              <a:buNone/>
              <a:defRPr sz="5249" b="1"/>
            </a:lvl7pPr>
            <a:lvl8pPr marL="10833852" indent="0">
              <a:buNone/>
              <a:defRPr sz="5249" b="1"/>
            </a:lvl8pPr>
            <a:lvl9pPr marL="12381529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46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21471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31530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34814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79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06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79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7705" indent="0">
              <a:buNone/>
              <a:defRPr sz="4166"/>
            </a:lvl2pPr>
            <a:lvl3pPr marL="3095386" indent="0">
              <a:buNone/>
              <a:defRPr sz="3333"/>
            </a:lvl3pPr>
            <a:lvl4pPr marL="4643076" indent="0">
              <a:buNone/>
              <a:defRPr sz="3166"/>
            </a:lvl4pPr>
            <a:lvl5pPr marL="6190766" indent="0">
              <a:buNone/>
              <a:defRPr sz="3166"/>
            </a:lvl5pPr>
            <a:lvl6pPr marL="7738462" indent="0">
              <a:buNone/>
              <a:defRPr sz="3166"/>
            </a:lvl6pPr>
            <a:lvl7pPr marL="9286147" indent="0">
              <a:buNone/>
              <a:defRPr sz="3166"/>
            </a:lvl7pPr>
            <a:lvl8pPr marL="10833852" indent="0">
              <a:buNone/>
              <a:defRPr sz="3166"/>
            </a:lvl8pPr>
            <a:lvl9pPr marL="12381529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793808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7705" indent="0">
              <a:buNone/>
              <a:defRPr sz="9415"/>
            </a:lvl2pPr>
            <a:lvl3pPr marL="3095386" indent="0">
              <a:buNone/>
              <a:defRPr sz="8332"/>
            </a:lvl3pPr>
            <a:lvl4pPr marL="4643076" indent="0">
              <a:buNone/>
              <a:defRPr sz="6916"/>
            </a:lvl4pPr>
            <a:lvl5pPr marL="6190766" indent="0">
              <a:buNone/>
              <a:defRPr sz="6916"/>
            </a:lvl5pPr>
            <a:lvl6pPr marL="7738462" indent="0">
              <a:buNone/>
              <a:defRPr sz="6916"/>
            </a:lvl6pPr>
            <a:lvl7pPr marL="9286147" indent="0">
              <a:buNone/>
              <a:defRPr sz="6916"/>
            </a:lvl7pPr>
            <a:lvl8pPr marL="10833852" indent="0">
              <a:buNone/>
              <a:defRPr sz="6916"/>
            </a:lvl8pPr>
            <a:lvl9pPr marL="12381529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7705" indent="0">
              <a:buNone/>
              <a:defRPr sz="4166"/>
            </a:lvl2pPr>
            <a:lvl3pPr marL="3095386" indent="0">
              <a:buNone/>
              <a:defRPr sz="3333"/>
            </a:lvl3pPr>
            <a:lvl4pPr marL="4643076" indent="0">
              <a:buNone/>
              <a:defRPr sz="3166"/>
            </a:lvl4pPr>
            <a:lvl5pPr marL="6190766" indent="0">
              <a:buNone/>
              <a:defRPr sz="3166"/>
            </a:lvl5pPr>
            <a:lvl6pPr marL="7738462" indent="0">
              <a:buNone/>
              <a:defRPr sz="3166"/>
            </a:lvl6pPr>
            <a:lvl7pPr marL="9286147" indent="0">
              <a:buNone/>
              <a:defRPr sz="3166"/>
            </a:lvl7pPr>
            <a:lvl8pPr marL="10833852" indent="0">
              <a:buNone/>
              <a:defRPr sz="3166"/>
            </a:lvl8pPr>
            <a:lvl9pPr marL="12381529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45977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05956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71256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8253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9499" tIns="154713" rIns="309499" bIns="154713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499" tIns="154713" rIns="309499" bIns="154713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499" tIns="154713" rIns="309499" bIns="154713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448" tIns="185680" rIns="371448" bIns="185680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16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96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665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47344" indent="0">
              <a:buNone/>
              <a:defRPr sz="6082"/>
            </a:lvl2pPr>
            <a:lvl3pPr marL="3094663" indent="0">
              <a:buNone/>
              <a:defRPr sz="5249"/>
            </a:lvl3pPr>
            <a:lvl4pPr marL="4641993" indent="0">
              <a:buNone/>
              <a:defRPr sz="4833"/>
            </a:lvl4pPr>
            <a:lvl5pPr marL="6189320" indent="0">
              <a:buNone/>
              <a:defRPr sz="4833"/>
            </a:lvl5pPr>
            <a:lvl6pPr marL="7736654" indent="0">
              <a:buNone/>
              <a:defRPr sz="4833"/>
            </a:lvl6pPr>
            <a:lvl7pPr marL="9283985" indent="0">
              <a:buNone/>
              <a:defRPr sz="4833"/>
            </a:lvl7pPr>
            <a:lvl8pPr marL="10831325" indent="0">
              <a:buNone/>
              <a:defRPr sz="4833"/>
            </a:lvl8pPr>
            <a:lvl9pPr marL="12378640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93057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846984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7344" indent="0">
              <a:buNone/>
              <a:defRPr sz="6916" b="1"/>
            </a:lvl2pPr>
            <a:lvl3pPr marL="3094663" indent="0">
              <a:buNone/>
              <a:defRPr sz="6082" b="1"/>
            </a:lvl3pPr>
            <a:lvl4pPr marL="4641993" indent="0">
              <a:buNone/>
              <a:defRPr sz="5249" b="1"/>
            </a:lvl4pPr>
            <a:lvl5pPr marL="6189320" indent="0">
              <a:buNone/>
              <a:defRPr sz="5249" b="1"/>
            </a:lvl5pPr>
            <a:lvl6pPr marL="7736654" indent="0">
              <a:buNone/>
              <a:defRPr sz="5249" b="1"/>
            </a:lvl6pPr>
            <a:lvl7pPr marL="9283985" indent="0">
              <a:buNone/>
              <a:defRPr sz="5249" b="1"/>
            </a:lvl7pPr>
            <a:lvl8pPr marL="10831325" indent="0">
              <a:buNone/>
              <a:defRPr sz="5249" b="1"/>
            </a:lvl8pPr>
            <a:lvl9pPr marL="12378640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51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7344" indent="0">
              <a:buNone/>
              <a:defRPr sz="6916" b="1"/>
            </a:lvl2pPr>
            <a:lvl3pPr marL="3094663" indent="0">
              <a:buNone/>
              <a:defRPr sz="6082" b="1"/>
            </a:lvl3pPr>
            <a:lvl4pPr marL="4641993" indent="0">
              <a:buNone/>
              <a:defRPr sz="5249" b="1"/>
            </a:lvl4pPr>
            <a:lvl5pPr marL="6189320" indent="0">
              <a:buNone/>
              <a:defRPr sz="5249" b="1"/>
            </a:lvl5pPr>
            <a:lvl6pPr marL="7736654" indent="0">
              <a:buNone/>
              <a:defRPr sz="5249" b="1"/>
            </a:lvl6pPr>
            <a:lvl7pPr marL="9283985" indent="0">
              <a:buNone/>
              <a:defRPr sz="5249" b="1"/>
            </a:lvl7pPr>
            <a:lvl8pPr marL="10831325" indent="0">
              <a:buNone/>
              <a:defRPr sz="5249" b="1"/>
            </a:lvl8pPr>
            <a:lvl9pPr marL="12378640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51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745306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1185"/>
      </p:ext>
    </p:extLst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13346"/>
      </p:ext>
    </p:extLst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86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25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86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7344" indent="0">
              <a:buNone/>
              <a:defRPr sz="4166"/>
            </a:lvl2pPr>
            <a:lvl3pPr marL="3094663" indent="0">
              <a:buNone/>
              <a:defRPr sz="3333"/>
            </a:lvl3pPr>
            <a:lvl4pPr marL="4641993" indent="0">
              <a:buNone/>
              <a:defRPr sz="3166"/>
            </a:lvl4pPr>
            <a:lvl5pPr marL="6189320" indent="0">
              <a:buNone/>
              <a:defRPr sz="3166"/>
            </a:lvl5pPr>
            <a:lvl6pPr marL="7736654" indent="0">
              <a:buNone/>
              <a:defRPr sz="3166"/>
            </a:lvl6pPr>
            <a:lvl7pPr marL="9283985" indent="0">
              <a:buNone/>
              <a:defRPr sz="3166"/>
            </a:lvl7pPr>
            <a:lvl8pPr marL="10831325" indent="0">
              <a:buNone/>
              <a:defRPr sz="3166"/>
            </a:lvl8pPr>
            <a:lvl9pPr marL="12378640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2464"/>
      </p:ext>
    </p:extLst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7344" indent="0">
              <a:buNone/>
              <a:defRPr sz="9415"/>
            </a:lvl2pPr>
            <a:lvl3pPr marL="3094663" indent="0">
              <a:buNone/>
              <a:defRPr sz="8332"/>
            </a:lvl3pPr>
            <a:lvl4pPr marL="4641993" indent="0">
              <a:buNone/>
              <a:defRPr sz="6916"/>
            </a:lvl4pPr>
            <a:lvl5pPr marL="6189320" indent="0">
              <a:buNone/>
              <a:defRPr sz="6916"/>
            </a:lvl5pPr>
            <a:lvl6pPr marL="7736654" indent="0">
              <a:buNone/>
              <a:defRPr sz="6916"/>
            </a:lvl6pPr>
            <a:lvl7pPr marL="9283985" indent="0">
              <a:buNone/>
              <a:defRPr sz="6916"/>
            </a:lvl7pPr>
            <a:lvl8pPr marL="10831325" indent="0">
              <a:buNone/>
              <a:defRPr sz="6916"/>
            </a:lvl8pPr>
            <a:lvl9pPr marL="12378640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7344" indent="0">
              <a:buNone/>
              <a:defRPr sz="4166"/>
            </a:lvl2pPr>
            <a:lvl3pPr marL="3094663" indent="0">
              <a:buNone/>
              <a:defRPr sz="3333"/>
            </a:lvl3pPr>
            <a:lvl4pPr marL="4641993" indent="0">
              <a:buNone/>
              <a:defRPr sz="3166"/>
            </a:lvl4pPr>
            <a:lvl5pPr marL="6189320" indent="0">
              <a:buNone/>
              <a:defRPr sz="3166"/>
            </a:lvl5pPr>
            <a:lvl6pPr marL="7736654" indent="0">
              <a:buNone/>
              <a:defRPr sz="3166"/>
            </a:lvl6pPr>
            <a:lvl7pPr marL="9283985" indent="0">
              <a:buNone/>
              <a:defRPr sz="3166"/>
            </a:lvl7pPr>
            <a:lvl8pPr marL="10831325" indent="0">
              <a:buNone/>
              <a:defRPr sz="3166"/>
            </a:lvl8pPr>
            <a:lvl9pPr marL="12378640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0183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5293" indent="0">
              <a:buNone/>
              <a:defRPr sz="6916" b="1"/>
            </a:lvl2pPr>
            <a:lvl3pPr marL="3110581" indent="0">
              <a:buNone/>
              <a:defRPr sz="6082" b="1"/>
            </a:lvl3pPr>
            <a:lvl4pPr marL="4665866" indent="0">
              <a:buNone/>
              <a:defRPr sz="5249" b="1"/>
            </a:lvl4pPr>
            <a:lvl5pPr marL="6221163" indent="0">
              <a:buNone/>
              <a:defRPr sz="5249" b="1"/>
            </a:lvl5pPr>
            <a:lvl6pPr marL="7776446" indent="0">
              <a:buNone/>
              <a:defRPr sz="5249" b="1"/>
            </a:lvl6pPr>
            <a:lvl7pPr marL="9331740" indent="0">
              <a:buNone/>
              <a:defRPr sz="5249" b="1"/>
            </a:lvl7pPr>
            <a:lvl8pPr marL="10887031" indent="0">
              <a:buNone/>
              <a:defRPr sz="5249" b="1"/>
            </a:lvl8pPr>
            <a:lvl9pPr marL="12442320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84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5293" indent="0">
              <a:buNone/>
              <a:defRPr sz="6916" b="1"/>
            </a:lvl2pPr>
            <a:lvl3pPr marL="3110581" indent="0">
              <a:buNone/>
              <a:defRPr sz="6082" b="1"/>
            </a:lvl3pPr>
            <a:lvl4pPr marL="4665866" indent="0">
              <a:buNone/>
              <a:defRPr sz="5249" b="1"/>
            </a:lvl4pPr>
            <a:lvl5pPr marL="6221163" indent="0">
              <a:buNone/>
              <a:defRPr sz="5249" b="1"/>
            </a:lvl5pPr>
            <a:lvl6pPr marL="7776446" indent="0">
              <a:buNone/>
              <a:defRPr sz="5249" b="1"/>
            </a:lvl6pPr>
            <a:lvl7pPr marL="9331740" indent="0">
              <a:buNone/>
              <a:defRPr sz="5249" b="1"/>
            </a:lvl7pPr>
            <a:lvl8pPr marL="10887031" indent="0">
              <a:buNone/>
              <a:defRPr sz="5249" b="1"/>
            </a:lvl8pPr>
            <a:lvl9pPr marL="12442320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84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49370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95681"/>
      </p:ext>
    </p:extLst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40629"/>
      </p:ext>
    </p:extLst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9426" tIns="154675" rIns="309426" bIns="154675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426" tIns="154675" rIns="309426" bIns="15467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426" tIns="154675" rIns="309426" bIns="15467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360" tIns="185635" rIns="371360" bIns="185635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87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03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686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46984" indent="0">
              <a:buNone/>
              <a:defRPr sz="6082"/>
            </a:lvl2pPr>
            <a:lvl3pPr marL="3093942" indent="0">
              <a:buNone/>
              <a:defRPr sz="5249"/>
            </a:lvl3pPr>
            <a:lvl4pPr marL="4640910" indent="0">
              <a:buNone/>
              <a:defRPr sz="4833"/>
            </a:lvl4pPr>
            <a:lvl5pPr marL="6187876" indent="0">
              <a:buNone/>
              <a:defRPr sz="4833"/>
            </a:lvl5pPr>
            <a:lvl6pPr marL="7734852" indent="0">
              <a:buNone/>
              <a:defRPr sz="4833"/>
            </a:lvl6pPr>
            <a:lvl7pPr marL="9281817" indent="0">
              <a:buNone/>
              <a:defRPr sz="4833"/>
            </a:lvl7pPr>
            <a:lvl8pPr marL="10828799" indent="0">
              <a:buNone/>
              <a:defRPr sz="4833"/>
            </a:lvl8pPr>
            <a:lvl9pPr marL="12375753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58168"/>
      </p:ext>
    </p:extLst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747874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6984" indent="0">
              <a:buNone/>
              <a:defRPr sz="6916" b="1"/>
            </a:lvl2pPr>
            <a:lvl3pPr marL="3093942" indent="0">
              <a:buNone/>
              <a:defRPr sz="6082" b="1"/>
            </a:lvl3pPr>
            <a:lvl4pPr marL="4640910" indent="0">
              <a:buNone/>
              <a:defRPr sz="5249" b="1"/>
            </a:lvl4pPr>
            <a:lvl5pPr marL="6187876" indent="0">
              <a:buNone/>
              <a:defRPr sz="5249" b="1"/>
            </a:lvl5pPr>
            <a:lvl6pPr marL="7734852" indent="0">
              <a:buNone/>
              <a:defRPr sz="5249" b="1"/>
            </a:lvl6pPr>
            <a:lvl7pPr marL="9281817" indent="0">
              <a:buNone/>
              <a:defRPr sz="5249" b="1"/>
            </a:lvl7pPr>
            <a:lvl8pPr marL="10828799" indent="0">
              <a:buNone/>
              <a:defRPr sz="5249" b="1"/>
            </a:lvl8pPr>
            <a:lvl9pPr marL="12375753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51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6984" indent="0">
              <a:buNone/>
              <a:defRPr sz="6916" b="1"/>
            </a:lvl2pPr>
            <a:lvl3pPr marL="3093942" indent="0">
              <a:buNone/>
              <a:defRPr sz="6082" b="1"/>
            </a:lvl3pPr>
            <a:lvl4pPr marL="4640910" indent="0">
              <a:buNone/>
              <a:defRPr sz="5249" b="1"/>
            </a:lvl4pPr>
            <a:lvl5pPr marL="6187876" indent="0">
              <a:buNone/>
              <a:defRPr sz="5249" b="1"/>
            </a:lvl5pPr>
            <a:lvl6pPr marL="7734852" indent="0">
              <a:buNone/>
              <a:defRPr sz="5249" b="1"/>
            </a:lvl6pPr>
            <a:lvl7pPr marL="9281817" indent="0">
              <a:buNone/>
              <a:defRPr sz="5249" b="1"/>
            </a:lvl7pPr>
            <a:lvl8pPr marL="10828799" indent="0">
              <a:buNone/>
              <a:defRPr sz="5249" b="1"/>
            </a:lvl8pPr>
            <a:lvl9pPr marL="12375753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51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19436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78372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096606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91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37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91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6984" indent="0">
              <a:buNone/>
              <a:defRPr sz="4166"/>
            </a:lvl2pPr>
            <a:lvl3pPr marL="3093942" indent="0">
              <a:buNone/>
              <a:defRPr sz="3333"/>
            </a:lvl3pPr>
            <a:lvl4pPr marL="4640910" indent="0">
              <a:buNone/>
              <a:defRPr sz="3166"/>
            </a:lvl4pPr>
            <a:lvl5pPr marL="6187876" indent="0">
              <a:buNone/>
              <a:defRPr sz="3166"/>
            </a:lvl5pPr>
            <a:lvl6pPr marL="7734852" indent="0">
              <a:buNone/>
              <a:defRPr sz="3166"/>
            </a:lvl6pPr>
            <a:lvl7pPr marL="9281817" indent="0">
              <a:buNone/>
              <a:defRPr sz="3166"/>
            </a:lvl7pPr>
            <a:lvl8pPr marL="10828799" indent="0">
              <a:buNone/>
              <a:defRPr sz="3166"/>
            </a:lvl8pPr>
            <a:lvl9pPr marL="12375753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7797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38050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6984" indent="0">
              <a:buNone/>
              <a:defRPr sz="9415"/>
            </a:lvl2pPr>
            <a:lvl3pPr marL="3093942" indent="0">
              <a:buNone/>
              <a:defRPr sz="8332"/>
            </a:lvl3pPr>
            <a:lvl4pPr marL="4640910" indent="0">
              <a:buNone/>
              <a:defRPr sz="6916"/>
            </a:lvl4pPr>
            <a:lvl5pPr marL="6187876" indent="0">
              <a:buNone/>
              <a:defRPr sz="6916"/>
            </a:lvl5pPr>
            <a:lvl6pPr marL="7734852" indent="0">
              <a:buNone/>
              <a:defRPr sz="6916"/>
            </a:lvl6pPr>
            <a:lvl7pPr marL="9281817" indent="0">
              <a:buNone/>
              <a:defRPr sz="6916"/>
            </a:lvl7pPr>
            <a:lvl8pPr marL="10828799" indent="0">
              <a:buNone/>
              <a:defRPr sz="6916"/>
            </a:lvl8pPr>
            <a:lvl9pPr marL="12375753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6984" indent="0">
              <a:buNone/>
              <a:defRPr sz="4166"/>
            </a:lvl2pPr>
            <a:lvl3pPr marL="3093942" indent="0">
              <a:buNone/>
              <a:defRPr sz="3333"/>
            </a:lvl3pPr>
            <a:lvl4pPr marL="4640910" indent="0">
              <a:buNone/>
              <a:defRPr sz="3166"/>
            </a:lvl4pPr>
            <a:lvl5pPr marL="6187876" indent="0">
              <a:buNone/>
              <a:defRPr sz="3166"/>
            </a:lvl5pPr>
            <a:lvl6pPr marL="7734852" indent="0">
              <a:buNone/>
              <a:defRPr sz="3166"/>
            </a:lvl6pPr>
            <a:lvl7pPr marL="9281817" indent="0">
              <a:buNone/>
              <a:defRPr sz="3166"/>
            </a:lvl7pPr>
            <a:lvl8pPr marL="10828799" indent="0">
              <a:buNone/>
              <a:defRPr sz="3166"/>
            </a:lvl8pPr>
            <a:lvl9pPr marL="12375753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39011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859795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36933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9357" tIns="154636" rIns="309357" bIns="154636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357" tIns="154636" rIns="309357" bIns="154636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357" tIns="154636" rIns="309357" bIns="154636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278" tIns="185588" rIns="371278" bIns="185588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37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55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704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46622" indent="0">
              <a:buNone/>
              <a:defRPr sz="6082"/>
            </a:lvl2pPr>
            <a:lvl3pPr marL="3093220" indent="0">
              <a:buNone/>
              <a:defRPr sz="5249"/>
            </a:lvl3pPr>
            <a:lvl4pPr marL="4639827" indent="0">
              <a:buNone/>
              <a:defRPr sz="4833"/>
            </a:lvl4pPr>
            <a:lvl5pPr marL="6186435" indent="0">
              <a:buNone/>
              <a:defRPr sz="4833"/>
            </a:lvl5pPr>
            <a:lvl6pPr marL="7733048" indent="0">
              <a:buNone/>
              <a:defRPr sz="4833"/>
            </a:lvl6pPr>
            <a:lvl7pPr marL="9279655" indent="0">
              <a:buNone/>
              <a:defRPr sz="4833"/>
            </a:lvl7pPr>
            <a:lvl8pPr marL="10826272" indent="0">
              <a:buNone/>
              <a:defRPr sz="4833"/>
            </a:lvl8pPr>
            <a:lvl9pPr marL="12372870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52284"/>
      </p:ext>
    </p:extLst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02559"/>
      </p:ext>
    </p:extLst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6622" indent="0">
              <a:buNone/>
              <a:defRPr sz="6916" b="1"/>
            </a:lvl2pPr>
            <a:lvl3pPr marL="3093220" indent="0">
              <a:buNone/>
              <a:defRPr sz="6082" b="1"/>
            </a:lvl3pPr>
            <a:lvl4pPr marL="4639827" indent="0">
              <a:buNone/>
              <a:defRPr sz="5249" b="1"/>
            </a:lvl4pPr>
            <a:lvl5pPr marL="6186435" indent="0">
              <a:buNone/>
              <a:defRPr sz="5249" b="1"/>
            </a:lvl5pPr>
            <a:lvl6pPr marL="7733048" indent="0">
              <a:buNone/>
              <a:defRPr sz="5249" b="1"/>
            </a:lvl6pPr>
            <a:lvl7pPr marL="9279655" indent="0">
              <a:buNone/>
              <a:defRPr sz="5249" b="1"/>
            </a:lvl7pPr>
            <a:lvl8pPr marL="10826272" indent="0">
              <a:buNone/>
              <a:defRPr sz="5249" b="1"/>
            </a:lvl8pPr>
            <a:lvl9pPr marL="12372870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64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6622" indent="0">
              <a:buNone/>
              <a:defRPr sz="6916" b="1"/>
            </a:lvl2pPr>
            <a:lvl3pPr marL="3093220" indent="0">
              <a:buNone/>
              <a:defRPr sz="6082" b="1"/>
            </a:lvl3pPr>
            <a:lvl4pPr marL="4639827" indent="0">
              <a:buNone/>
              <a:defRPr sz="5249" b="1"/>
            </a:lvl4pPr>
            <a:lvl5pPr marL="6186435" indent="0">
              <a:buNone/>
              <a:defRPr sz="5249" b="1"/>
            </a:lvl5pPr>
            <a:lvl6pPr marL="7733048" indent="0">
              <a:buNone/>
              <a:defRPr sz="5249" b="1"/>
            </a:lvl6pPr>
            <a:lvl7pPr marL="9279655" indent="0">
              <a:buNone/>
              <a:defRPr sz="5249" b="1"/>
            </a:lvl7pPr>
            <a:lvl8pPr marL="10826272" indent="0">
              <a:buNone/>
              <a:defRPr sz="5249" b="1"/>
            </a:lvl8pPr>
            <a:lvl9pPr marL="12372870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64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94367"/>
      </p:ext>
    </p:extLst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07674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8802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260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56745" indent="0">
              <a:buNone/>
              <a:defRPr sz="6082"/>
            </a:lvl2pPr>
            <a:lvl3pPr marL="3113483" indent="0">
              <a:buNone/>
              <a:defRPr sz="5249"/>
            </a:lvl3pPr>
            <a:lvl4pPr marL="4670228" indent="0">
              <a:buNone/>
              <a:defRPr sz="4833"/>
            </a:lvl4pPr>
            <a:lvl5pPr marL="6226964" indent="0">
              <a:buNone/>
              <a:defRPr sz="4833"/>
            </a:lvl5pPr>
            <a:lvl6pPr marL="7783709" indent="0">
              <a:buNone/>
              <a:defRPr sz="4833"/>
            </a:lvl6pPr>
            <a:lvl7pPr marL="9340451" indent="0">
              <a:buNone/>
              <a:defRPr sz="4833"/>
            </a:lvl7pPr>
            <a:lvl8pPr marL="10897192" indent="0">
              <a:buNone/>
              <a:defRPr sz="4833"/>
            </a:lvl8pPr>
            <a:lvl9pPr marL="12453935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1217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08391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91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55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91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6622" indent="0">
              <a:buNone/>
              <a:defRPr sz="4166"/>
            </a:lvl2pPr>
            <a:lvl3pPr marL="3093220" indent="0">
              <a:buNone/>
              <a:defRPr sz="3333"/>
            </a:lvl3pPr>
            <a:lvl4pPr marL="4639827" indent="0">
              <a:buNone/>
              <a:defRPr sz="3166"/>
            </a:lvl4pPr>
            <a:lvl5pPr marL="6186435" indent="0">
              <a:buNone/>
              <a:defRPr sz="3166"/>
            </a:lvl5pPr>
            <a:lvl6pPr marL="7733048" indent="0">
              <a:buNone/>
              <a:defRPr sz="3166"/>
            </a:lvl6pPr>
            <a:lvl7pPr marL="9279655" indent="0">
              <a:buNone/>
              <a:defRPr sz="3166"/>
            </a:lvl7pPr>
            <a:lvl8pPr marL="10826272" indent="0">
              <a:buNone/>
              <a:defRPr sz="3166"/>
            </a:lvl8pPr>
            <a:lvl9pPr marL="12372870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53231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6622" indent="0">
              <a:buNone/>
              <a:defRPr sz="9415"/>
            </a:lvl2pPr>
            <a:lvl3pPr marL="3093220" indent="0">
              <a:buNone/>
              <a:defRPr sz="8332"/>
            </a:lvl3pPr>
            <a:lvl4pPr marL="4639827" indent="0">
              <a:buNone/>
              <a:defRPr sz="6916"/>
            </a:lvl4pPr>
            <a:lvl5pPr marL="6186435" indent="0">
              <a:buNone/>
              <a:defRPr sz="6916"/>
            </a:lvl5pPr>
            <a:lvl6pPr marL="7733048" indent="0">
              <a:buNone/>
              <a:defRPr sz="6916"/>
            </a:lvl6pPr>
            <a:lvl7pPr marL="9279655" indent="0">
              <a:buNone/>
              <a:defRPr sz="6916"/>
            </a:lvl7pPr>
            <a:lvl8pPr marL="10826272" indent="0">
              <a:buNone/>
              <a:defRPr sz="6916"/>
            </a:lvl8pPr>
            <a:lvl9pPr marL="12372870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6622" indent="0">
              <a:buNone/>
              <a:defRPr sz="4166"/>
            </a:lvl2pPr>
            <a:lvl3pPr marL="3093220" indent="0">
              <a:buNone/>
              <a:defRPr sz="3333"/>
            </a:lvl3pPr>
            <a:lvl4pPr marL="4639827" indent="0">
              <a:buNone/>
              <a:defRPr sz="3166"/>
            </a:lvl4pPr>
            <a:lvl5pPr marL="6186435" indent="0">
              <a:buNone/>
              <a:defRPr sz="3166"/>
            </a:lvl5pPr>
            <a:lvl6pPr marL="7733048" indent="0">
              <a:buNone/>
              <a:defRPr sz="3166"/>
            </a:lvl6pPr>
            <a:lvl7pPr marL="9279655" indent="0">
              <a:buNone/>
              <a:defRPr sz="3166"/>
            </a:lvl7pPr>
            <a:lvl8pPr marL="10826272" indent="0">
              <a:buNone/>
              <a:defRPr sz="3166"/>
            </a:lvl8pPr>
            <a:lvl9pPr marL="12372870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345358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77532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264863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5" y="8000492"/>
            <a:ext cx="24483061" cy="7716611"/>
          </a:xfrm>
        </p:spPr>
        <p:txBody>
          <a:bodyPr/>
          <a:lstStyle>
            <a:lvl1pPr>
              <a:defRPr>
                <a:solidFill>
                  <a:srgbClr val="006633"/>
                </a:solidFill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5" y="19599857"/>
            <a:ext cx="20162521" cy="9199933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1546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9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38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84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30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76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822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68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Freeform 10"/>
          <p:cNvSpPr>
            <a:spLocks noChangeArrowheads="1"/>
          </p:cNvSpPr>
          <p:nvPr userDrawn="1"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C9900"/>
            </a:solidFill>
            <a:prstDash val="solid"/>
            <a:miter lim="800000"/>
            <a:headEnd/>
            <a:tailEnd/>
          </a:ln>
        </p:spPr>
        <p:txBody>
          <a:bodyPr lIns="309232" tIns="154574" rIns="309232" bIns="154574"/>
          <a:lstStyle/>
          <a:p>
            <a:pPr defTabSz="3092024">
              <a:defRPr/>
            </a:pPr>
            <a:endParaRPr lang="en-US" sz="6082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  <a:effectLst/>
        </p:spPr>
        <p:txBody>
          <a:bodyPr lIns="309232" tIns="154574" rIns="309232" bIns="154574"/>
          <a:lstStyle/>
          <a:p>
            <a:pPr defTabSz="3092024">
              <a:defRPr/>
            </a:pPr>
            <a:endParaRPr lang="en-US" sz="6082" kern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019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6633"/>
                </a:solidFill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85" y="6799954"/>
            <a:ext cx="25923241" cy="26399805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122643" y="33683660"/>
            <a:ext cx="6720840" cy="1916651"/>
          </a:xfrm>
        </p:spPr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40185" y="5591623"/>
            <a:ext cx="25923241" cy="8337"/>
          </a:xfrm>
          <a:prstGeom prst="line">
            <a:avLst/>
          </a:prstGeom>
          <a:ln w="28575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221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728"/>
            <a:ext cx="24483061" cy="7149947"/>
          </a:xfrm>
        </p:spPr>
        <p:txBody>
          <a:bodyPr anchor="t"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81"/>
            <a:ext cx="24483061" cy="7874938"/>
          </a:xfrm>
        </p:spPr>
        <p:txBody>
          <a:bodyPr anchor="b"/>
          <a:lstStyle>
            <a:lvl1pPr marL="0" indent="0">
              <a:buNone/>
              <a:defRPr sz="6916">
                <a:solidFill>
                  <a:schemeClr val="tx1">
                    <a:tint val="75000"/>
                  </a:schemeClr>
                </a:solidFill>
              </a:defRPr>
            </a:lvl1pPr>
            <a:lvl2pPr marL="1546022" indent="0">
              <a:buNone/>
              <a:defRPr sz="6082">
                <a:solidFill>
                  <a:schemeClr val="tx1">
                    <a:tint val="75000"/>
                  </a:schemeClr>
                </a:solidFill>
              </a:defRPr>
            </a:lvl2pPr>
            <a:lvl3pPr marL="3092024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3pPr>
            <a:lvl4pPr marL="4638031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4pPr>
            <a:lvl5pPr marL="6184044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5pPr>
            <a:lvl6pPr marL="7730053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6pPr>
            <a:lvl7pPr marL="9276066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7pPr>
            <a:lvl8pPr marL="10822072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8pPr>
            <a:lvl9pPr marL="12368086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2076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3" y="8399982"/>
            <a:ext cx="12721589" cy="23758164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7" y="8399982"/>
            <a:ext cx="12721589" cy="23758164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599853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6022" indent="0">
              <a:buNone/>
              <a:defRPr sz="6916" b="1"/>
            </a:lvl2pPr>
            <a:lvl3pPr marL="3092024" indent="0">
              <a:buNone/>
              <a:defRPr sz="6082" b="1"/>
            </a:lvl3pPr>
            <a:lvl4pPr marL="4638031" indent="0">
              <a:buNone/>
              <a:defRPr sz="5249" b="1"/>
            </a:lvl4pPr>
            <a:lvl5pPr marL="6184044" indent="0">
              <a:buNone/>
              <a:defRPr sz="5249" b="1"/>
            </a:lvl5pPr>
            <a:lvl6pPr marL="7730053" indent="0">
              <a:buNone/>
              <a:defRPr sz="5249" b="1"/>
            </a:lvl6pPr>
            <a:lvl7pPr marL="9276066" indent="0">
              <a:buNone/>
              <a:defRPr sz="5249" b="1"/>
            </a:lvl7pPr>
            <a:lvl8pPr marL="10822072" indent="0">
              <a:buNone/>
              <a:defRPr sz="5249" b="1"/>
            </a:lvl8pPr>
            <a:lvl9pPr marL="12368086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64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6022" indent="0">
              <a:buNone/>
              <a:defRPr sz="6916" b="1"/>
            </a:lvl2pPr>
            <a:lvl3pPr marL="3092024" indent="0">
              <a:buNone/>
              <a:defRPr sz="6082" b="1"/>
            </a:lvl3pPr>
            <a:lvl4pPr marL="4638031" indent="0">
              <a:buNone/>
              <a:defRPr sz="5249" b="1"/>
            </a:lvl4pPr>
            <a:lvl5pPr marL="6184044" indent="0">
              <a:buNone/>
              <a:defRPr sz="5249" b="1"/>
            </a:lvl5pPr>
            <a:lvl6pPr marL="7730053" indent="0">
              <a:buNone/>
              <a:defRPr sz="5249" b="1"/>
            </a:lvl6pPr>
            <a:lvl7pPr marL="9276066" indent="0">
              <a:buNone/>
              <a:defRPr sz="5249" b="1"/>
            </a:lvl7pPr>
            <a:lvl8pPr marL="10822072" indent="0">
              <a:buNone/>
              <a:defRPr sz="5249" b="1"/>
            </a:lvl8pPr>
            <a:lvl9pPr marL="12368086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64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3049172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3336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16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482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16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5293" indent="0">
              <a:buNone/>
              <a:defRPr sz="4166"/>
            </a:lvl2pPr>
            <a:lvl3pPr marL="3110581" indent="0">
              <a:buNone/>
              <a:defRPr sz="3333"/>
            </a:lvl3pPr>
            <a:lvl4pPr marL="4665866" indent="0">
              <a:buNone/>
              <a:defRPr sz="3166"/>
            </a:lvl4pPr>
            <a:lvl5pPr marL="6221163" indent="0">
              <a:buNone/>
              <a:defRPr sz="3166"/>
            </a:lvl5pPr>
            <a:lvl6pPr marL="7776446" indent="0">
              <a:buNone/>
              <a:defRPr sz="3166"/>
            </a:lvl6pPr>
            <a:lvl7pPr marL="9331740" indent="0">
              <a:buNone/>
              <a:defRPr sz="3166"/>
            </a:lvl7pPr>
            <a:lvl8pPr marL="10887031" indent="0">
              <a:buNone/>
              <a:defRPr sz="3166"/>
            </a:lvl8pPr>
            <a:lvl9pPr marL="12442320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61560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593906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96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84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96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6022" indent="0">
              <a:buNone/>
              <a:defRPr sz="4166"/>
            </a:lvl2pPr>
            <a:lvl3pPr marL="3092024" indent="0">
              <a:buNone/>
              <a:defRPr sz="3333"/>
            </a:lvl3pPr>
            <a:lvl4pPr marL="4638031" indent="0">
              <a:buNone/>
              <a:defRPr sz="3166"/>
            </a:lvl4pPr>
            <a:lvl5pPr marL="6184044" indent="0">
              <a:buNone/>
              <a:defRPr sz="3166"/>
            </a:lvl5pPr>
            <a:lvl6pPr marL="7730053" indent="0">
              <a:buNone/>
              <a:defRPr sz="3166"/>
            </a:lvl6pPr>
            <a:lvl7pPr marL="9276066" indent="0">
              <a:buNone/>
              <a:defRPr sz="3166"/>
            </a:lvl7pPr>
            <a:lvl8pPr marL="10822072" indent="0">
              <a:buNone/>
              <a:defRPr sz="3166"/>
            </a:lvl8pPr>
            <a:lvl9pPr marL="12368086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2118389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6022" indent="0">
              <a:buNone/>
              <a:defRPr sz="9415"/>
            </a:lvl2pPr>
            <a:lvl3pPr marL="3092024" indent="0">
              <a:buNone/>
              <a:defRPr sz="8332"/>
            </a:lvl3pPr>
            <a:lvl4pPr marL="4638031" indent="0">
              <a:buNone/>
              <a:defRPr sz="6916"/>
            </a:lvl4pPr>
            <a:lvl5pPr marL="6184044" indent="0">
              <a:buNone/>
              <a:defRPr sz="6916"/>
            </a:lvl5pPr>
            <a:lvl6pPr marL="7730053" indent="0">
              <a:buNone/>
              <a:defRPr sz="6916"/>
            </a:lvl6pPr>
            <a:lvl7pPr marL="9276066" indent="0">
              <a:buNone/>
              <a:defRPr sz="6916"/>
            </a:lvl7pPr>
            <a:lvl8pPr marL="10822072" indent="0">
              <a:buNone/>
              <a:defRPr sz="6916"/>
            </a:lvl8pPr>
            <a:lvl9pPr marL="12368086" indent="0">
              <a:buNone/>
              <a:defRPr sz="6916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6022" indent="0">
              <a:buNone/>
              <a:defRPr sz="4166"/>
            </a:lvl2pPr>
            <a:lvl3pPr marL="3092024" indent="0">
              <a:buNone/>
              <a:defRPr sz="3333"/>
            </a:lvl3pPr>
            <a:lvl4pPr marL="4638031" indent="0">
              <a:buNone/>
              <a:defRPr sz="3166"/>
            </a:lvl4pPr>
            <a:lvl5pPr marL="6184044" indent="0">
              <a:buNone/>
              <a:defRPr sz="3166"/>
            </a:lvl5pPr>
            <a:lvl6pPr marL="7730053" indent="0">
              <a:buNone/>
              <a:defRPr sz="3166"/>
            </a:lvl6pPr>
            <a:lvl7pPr marL="9276066" indent="0">
              <a:buNone/>
              <a:defRPr sz="3166"/>
            </a:lvl7pPr>
            <a:lvl8pPr marL="10822072" indent="0">
              <a:buNone/>
              <a:defRPr sz="3166"/>
            </a:lvl8pPr>
            <a:lvl9pPr marL="12368086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0354977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710121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227"/>
            <a:ext cx="6480810" cy="3071644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1" y="1442227"/>
            <a:ext cx="18962370" cy="3071644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0526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9209" tIns="154563" rIns="309209" bIns="154563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209" tIns="154563" rIns="309209" bIns="154563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209" tIns="154563" rIns="309209" bIns="154563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100" tIns="185500" rIns="371100" bIns="185500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45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563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728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45901" indent="0">
              <a:buNone/>
              <a:defRPr sz="6082"/>
            </a:lvl2pPr>
            <a:lvl3pPr marL="3091776" indent="0">
              <a:buNone/>
              <a:defRPr sz="5249"/>
            </a:lvl3pPr>
            <a:lvl4pPr marL="4637658" indent="0">
              <a:buNone/>
              <a:defRPr sz="4833"/>
            </a:lvl4pPr>
            <a:lvl5pPr marL="6183548" indent="0">
              <a:buNone/>
              <a:defRPr sz="4833"/>
            </a:lvl5pPr>
            <a:lvl6pPr marL="7729442" indent="0">
              <a:buNone/>
              <a:defRPr sz="4833"/>
            </a:lvl6pPr>
            <a:lvl7pPr marL="9275320" indent="0">
              <a:buNone/>
              <a:defRPr sz="4833"/>
            </a:lvl7pPr>
            <a:lvl8pPr marL="10821221" indent="0">
              <a:buNone/>
              <a:defRPr sz="4833"/>
            </a:lvl8pPr>
            <a:lvl9pPr marL="12367100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9548"/>
      </p:ext>
    </p:extLst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9238"/>
      </p:ext>
    </p:extLst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5901" indent="0">
              <a:buNone/>
              <a:defRPr sz="6916" b="1"/>
            </a:lvl2pPr>
            <a:lvl3pPr marL="3091776" indent="0">
              <a:buNone/>
              <a:defRPr sz="6082" b="1"/>
            </a:lvl3pPr>
            <a:lvl4pPr marL="4637658" indent="0">
              <a:buNone/>
              <a:defRPr sz="5249" b="1"/>
            </a:lvl4pPr>
            <a:lvl5pPr marL="6183548" indent="0">
              <a:buNone/>
              <a:defRPr sz="5249" b="1"/>
            </a:lvl5pPr>
            <a:lvl6pPr marL="7729442" indent="0">
              <a:buNone/>
              <a:defRPr sz="5249" b="1"/>
            </a:lvl6pPr>
            <a:lvl7pPr marL="9275320" indent="0">
              <a:buNone/>
              <a:defRPr sz="5249" b="1"/>
            </a:lvl7pPr>
            <a:lvl8pPr marL="10821221" indent="0">
              <a:buNone/>
              <a:defRPr sz="5249" b="1"/>
            </a:lvl8pPr>
            <a:lvl9pPr marL="12367100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64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5901" indent="0">
              <a:buNone/>
              <a:defRPr sz="6916" b="1"/>
            </a:lvl2pPr>
            <a:lvl3pPr marL="3091776" indent="0">
              <a:buNone/>
              <a:defRPr sz="6082" b="1"/>
            </a:lvl3pPr>
            <a:lvl4pPr marL="4637658" indent="0">
              <a:buNone/>
              <a:defRPr sz="5249" b="1"/>
            </a:lvl4pPr>
            <a:lvl5pPr marL="6183548" indent="0">
              <a:buNone/>
              <a:defRPr sz="5249" b="1"/>
            </a:lvl5pPr>
            <a:lvl6pPr marL="7729442" indent="0">
              <a:buNone/>
              <a:defRPr sz="5249" b="1"/>
            </a:lvl6pPr>
            <a:lvl7pPr marL="9275320" indent="0">
              <a:buNone/>
              <a:defRPr sz="5249" b="1"/>
            </a:lvl7pPr>
            <a:lvl8pPr marL="10821221" indent="0">
              <a:buNone/>
              <a:defRPr sz="5249" b="1"/>
            </a:lvl8pPr>
            <a:lvl9pPr marL="12367100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64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3637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5293" indent="0">
              <a:buNone/>
              <a:defRPr sz="9415"/>
            </a:lvl2pPr>
            <a:lvl3pPr marL="3110581" indent="0">
              <a:buNone/>
              <a:defRPr sz="8332"/>
            </a:lvl3pPr>
            <a:lvl4pPr marL="4665866" indent="0">
              <a:buNone/>
              <a:defRPr sz="6916"/>
            </a:lvl4pPr>
            <a:lvl5pPr marL="6221163" indent="0">
              <a:buNone/>
              <a:defRPr sz="6916"/>
            </a:lvl5pPr>
            <a:lvl6pPr marL="7776446" indent="0">
              <a:buNone/>
              <a:defRPr sz="6916"/>
            </a:lvl6pPr>
            <a:lvl7pPr marL="9331740" indent="0">
              <a:buNone/>
              <a:defRPr sz="6916"/>
            </a:lvl7pPr>
            <a:lvl8pPr marL="10887031" indent="0">
              <a:buNone/>
              <a:defRPr sz="6916"/>
            </a:lvl8pPr>
            <a:lvl9pPr marL="12442320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5293" indent="0">
              <a:buNone/>
              <a:defRPr sz="4166"/>
            </a:lvl2pPr>
            <a:lvl3pPr marL="3110581" indent="0">
              <a:buNone/>
              <a:defRPr sz="3333"/>
            </a:lvl3pPr>
            <a:lvl4pPr marL="4665866" indent="0">
              <a:buNone/>
              <a:defRPr sz="3166"/>
            </a:lvl4pPr>
            <a:lvl5pPr marL="6221163" indent="0">
              <a:buNone/>
              <a:defRPr sz="3166"/>
            </a:lvl5pPr>
            <a:lvl6pPr marL="7776446" indent="0">
              <a:buNone/>
              <a:defRPr sz="3166"/>
            </a:lvl6pPr>
            <a:lvl7pPr marL="9331740" indent="0">
              <a:buNone/>
              <a:defRPr sz="3166"/>
            </a:lvl7pPr>
            <a:lvl8pPr marL="10887031" indent="0">
              <a:buNone/>
              <a:defRPr sz="3166"/>
            </a:lvl8pPr>
            <a:lvl9pPr marL="12442320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73639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98749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82920"/>
      </p:ext>
    </p:extLst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96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884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96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5901" indent="0">
              <a:buNone/>
              <a:defRPr sz="4166"/>
            </a:lvl2pPr>
            <a:lvl3pPr marL="3091776" indent="0">
              <a:buNone/>
              <a:defRPr sz="3333"/>
            </a:lvl3pPr>
            <a:lvl4pPr marL="4637658" indent="0">
              <a:buNone/>
              <a:defRPr sz="3166"/>
            </a:lvl4pPr>
            <a:lvl5pPr marL="6183548" indent="0">
              <a:buNone/>
              <a:defRPr sz="3166"/>
            </a:lvl5pPr>
            <a:lvl6pPr marL="7729442" indent="0">
              <a:buNone/>
              <a:defRPr sz="3166"/>
            </a:lvl6pPr>
            <a:lvl7pPr marL="9275320" indent="0">
              <a:buNone/>
              <a:defRPr sz="3166"/>
            </a:lvl7pPr>
            <a:lvl8pPr marL="10821221" indent="0">
              <a:buNone/>
              <a:defRPr sz="3166"/>
            </a:lvl8pPr>
            <a:lvl9pPr marL="12367100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18876"/>
      </p:ext>
    </p:extLst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5901" indent="0">
              <a:buNone/>
              <a:defRPr sz="9415"/>
            </a:lvl2pPr>
            <a:lvl3pPr marL="3091776" indent="0">
              <a:buNone/>
              <a:defRPr sz="8332"/>
            </a:lvl3pPr>
            <a:lvl4pPr marL="4637658" indent="0">
              <a:buNone/>
              <a:defRPr sz="6916"/>
            </a:lvl4pPr>
            <a:lvl5pPr marL="6183548" indent="0">
              <a:buNone/>
              <a:defRPr sz="6916"/>
            </a:lvl5pPr>
            <a:lvl6pPr marL="7729442" indent="0">
              <a:buNone/>
              <a:defRPr sz="6916"/>
            </a:lvl6pPr>
            <a:lvl7pPr marL="9275320" indent="0">
              <a:buNone/>
              <a:defRPr sz="6916"/>
            </a:lvl7pPr>
            <a:lvl8pPr marL="10821221" indent="0">
              <a:buNone/>
              <a:defRPr sz="6916"/>
            </a:lvl8pPr>
            <a:lvl9pPr marL="12367100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5901" indent="0">
              <a:buNone/>
              <a:defRPr sz="4166"/>
            </a:lvl2pPr>
            <a:lvl3pPr marL="3091776" indent="0">
              <a:buNone/>
              <a:defRPr sz="3333"/>
            </a:lvl3pPr>
            <a:lvl4pPr marL="4637658" indent="0">
              <a:buNone/>
              <a:defRPr sz="3166"/>
            </a:lvl4pPr>
            <a:lvl5pPr marL="6183548" indent="0">
              <a:buNone/>
              <a:defRPr sz="3166"/>
            </a:lvl5pPr>
            <a:lvl6pPr marL="7729442" indent="0">
              <a:buNone/>
              <a:defRPr sz="3166"/>
            </a:lvl6pPr>
            <a:lvl7pPr marL="9275320" indent="0">
              <a:buNone/>
              <a:defRPr sz="3166"/>
            </a:lvl7pPr>
            <a:lvl8pPr marL="10821221" indent="0">
              <a:buNone/>
              <a:defRPr sz="3166"/>
            </a:lvl8pPr>
            <a:lvl9pPr marL="12367100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68738"/>
      </p:ext>
    </p:extLst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77606"/>
      </p:ext>
    </p:extLst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11028"/>
      </p:ext>
    </p:extLst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9142" tIns="154525" rIns="309142" bIns="154525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142" tIns="154525" rIns="309142" bIns="15452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142" tIns="154525" rIns="309142" bIns="15452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020" tIns="185455" rIns="371020" bIns="185455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70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80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744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45543" indent="0">
              <a:buNone/>
              <a:defRPr sz="6082"/>
            </a:lvl2pPr>
            <a:lvl3pPr marL="3091055" indent="0">
              <a:buNone/>
              <a:defRPr sz="5249"/>
            </a:lvl3pPr>
            <a:lvl4pPr marL="4636579" indent="0">
              <a:buNone/>
              <a:defRPr sz="4833"/>
            </a:lvl4pPr>
            <a:lvl5pPr marL="6182107" indent="0">
              <a:buNone/>
              <a:defRPr sz="4833"/>
            </a:lvl5pPr>
            <a:lvl6pPr marL="7727638" indent="0">
              <a:buNone/>
              <a:defRPr sz="4833"/>
            </a:lvl6pPr>
            <a:lvl7pPr marL="9273162" indent="0">
              <a:buNone/>
              <a:defRPr sz="4833"/>
            </a:lvl7pPr>
            <a:lvl8pPr marL="10818698" indent="0">
              <a:buNone/>
              <a:defRPr sz="4833"/>
            </a:lvl8pPr>
            <a:lvl9pPr marL="12364217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98850"/>
      </p:ext>
    </p:extLst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8405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58498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5543" indent="0">
              <a:buNone/>
              <a:defRPr sz="6916" b="1"/>
            </a:lvl2pPr>
            <a:lvl3pPr marL="3091055" indent="0">
              <a:buNone/>
              <a:defRPr sz="6082" b="1"/>
            </a:lvl3pPr>
            <a:lvl4pPr marL="4636579" indent="0">
              <a:buNone/>
              <a:defRPr sz="5249" b="1"/>
            </a:lvl4pPr>
            <a:lvl5pPr marL="6182107" indent="0">
              <a:buNone/>
              <a:defRPr sz="5249" b="1"/>
            </a:lvl5pPr>
            <a:lvl6pPr marL="7727638" indent="0">
              <a:buNone/>
              <a:defRPr sz="5249" b="1"/>
            </a:lvl6pPr>
            <a:lvl7pPr marL="9273162" indent="0">
              <a:buNone/>
              <a:defRPr sz="5249" b="1"/>
            </a:lvl7pPr>
            <a:lvl8pPr marL="10818698" indent="0">
              <a:buNone/>
              <a:defRPr sz="5249" b="1"/>
            </a:lvl8pPr>
            <a:lvl9pPr marL="12364217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68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5543" indent="0">
              <a:buNone/>
              <a:defRPr sz="6916" b="1"/>
            </a:lvl2pPr>
            <a:lvl3pPr marL="3091055" indent="0">
              <a:buNone/>
              <a:defRPr sz="6082" b="1"/>
            </a:lvl3pPr>
            <a:lvl4pPr marL="4636579" indent="0">
              <a:buNone/>
              <a:defRPr sz="5249" b="1"/>
            </a:lvl4pPr>
            <a:lvl5pPr marL="6182107" indent="0">
              <a:buNone/>
              <a:defRPr sz="5249" b="1"/>
            </a:lvl5pPr>
            <a:lvl6pPr marL="7727638" indent="0">
              <a:buNone/>
              <a:defRPr sz="5249" b="1"/>
            </a:lvl6pPr>
            <a:lvl7pPr marL="9273162" indent="0">
              <a:buNone/>
              <a:defRPr sz="5249" b="1"/>
            </a:lvl7pPr>
            <a:lvl8pPr marL="10818698" indent="0">
              <a:buNone/>
              <a:defRPr sz="5249" b="1"/>
            </a:lvl8pPr>
            <a:lvl9pPr marL="12364217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68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85896"/>
      </p:ext>
    </p:extLst>
  </p:cSld>
  <p:clrMapOvr>
    <a:masterClrMapping/>
  </p:clrMapOvr>
  <p:transition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54126"/>
      </p:ext>
    </p:extLst>
  </p:cSld>
  <p:clrMapOvr>
    <a:masterClrMapping/>
  </p:clrMapOvr>
  <p:transition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42325"/>
      </p:ext>
    </p:extLst>
  </p:cSld>
  <p:clrMapOvr>
    <a:masterClrMapping/>
  </p:clrMapOvr>
  <p:transition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01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00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01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5543" indent="0">
              <a:buNone/>
              <a:defRPr sz="4166"/>
            </a:lvl2pPr>
            <a:lvl3pPr marL="3091055" indent="0">
              <a:buNone/>
              <a:defRPr sz="3333"/>
            </a:lvl3pPr>
            <a:lvl4pPr marL="4636579" indent="0">
              <a:buNone/>
              <a:defRPr sz="3166"/>
            </a:lvl4pPr>
            <a:lvl5pPr marL="6182107" indent="0">
              <a:buNone/>
              <a:defRPr sz="3166"/>
            </a:lvl5pPr>
            <a:lvl6pPr marL="7727638" indent="0">
              <a:buNone/>
              <a:defRPr sz="3166"/>
            </a:lvl6pPr>
            <a:lvl7pPr marL="9273162" indent="0">
              <a:buNone/>
              <a:defRPr sz="3166"/>
            </a:lvl7pPr>
            <a:lvl8pPr marL="10818698" indent="0">
              <a:buNone/>
              <a:defRPr sz="3166"/>
            </a:lvl8pPr>
            <a:lvl9pPr marL="12364217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059811"/>
      </p:ext>
    </p:extLst>
  </p:cSld>
  <p:clrMapOvr>
    <a:masterClrMapping/>
  </p:clrMapOvr>
  <p:transition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5543" indent="0">
              <a:buNone/>
              <a:defRPr sz="9415"/>
            </a:lvl2pPr>
            <a:lvl3pPr marL="3091055" indent="0">
              <a:buNone/>
              <a:defRPr sz="8332"/>
            </a:lvl3pPr>
            <a:lvl4pPr marL="4636579" indent="0">
              <a:buNone/>
              <a:defRPr sz="6916"/>
            </a:lvl4pPr>
            <a:lvl5pPr marL="6182107" indent="0">
              <a:buNone/>
              <a:defRPr sz="6916"/>
            </a:lvl5pPr>
            <a:lvl6pPr marL="7727638" indent="0">
              <a:buNone/>
              <a:defRPr sz="6916"/>
            </a:lvl6pPr>
            <a:lvl7pPr marL="9273162" indent="0">
              <a:buNone/>
              <a:defRPr sz="6916"/>
            </a:lvl7pPr>
            <a:lvl8pPr marL="10818698" indent="0">
              <a:buNone/>
              <a:defRPr sz="6916"/>
            </a:lvl8pPr>
            <a:lvl9pPr marL="12364217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5543" indent="0">
              <a:buNone/>
              <a:defRPr sz="4166"/>
            </a:lvl2pPr>
            <a:lvl3pPr marL="3091055" indent="0">
              <a:buNone/>
              <a:defRPr sz="3333"/>
            </a:lvl3pPr>
            <a:lvl4pPr marL="4636579" indent="0">
              <a:buNone/>
              <a:defRPr sz="3166"/>
            </a:lvl4pPr>
            <a:lvl5pPr marL="6182107" indent="0">
              <a:buNone/>
              <a:defRPr sz="3166"/>
            </a:lvl5pPr>
            <a:lvl6pPr marL="7727638" indent="0">
              <a:buNone/>
              <a:defRPr sz="3166"/>
            </a:lvl6pPr>
            <a:lvl7pPr marL="9273162" indent="0">
              <a:buNone/>
              <a:defRPr sz="3166"/>
            </a:lvl7pPr>
            <a:lvl8pPr marL="10818698" indent="0">
              <a:buNone/>
              <a:defRPr sz="3166"/>
            </a:lvl8pPr>
            <a:lvl9pPr marL="12364217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42033"/>
      </p:ext>
    </p:extLst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40810"/>
      </p:ext>
    </p:extLst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0326"/>
      </p:ext>
    </p:extLst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9070" tIns="154488" rIns="309070" bIns="154488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070" tIns="154488" rIns="309070" bIns="154488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070" tIns="154488" rIns="309070" bIns="154488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0933" tIns="185410" rIns="370933" bIns="185410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86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33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759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45178" indent="0">
              <a:buNone/>
              <a:defRPr sz="6082"/>
            </a:lvl2pPr>
            <a:lvl3pPr marL="3090333" indent="0">
              <a:buNone/>
              <a:defRPr sz="5249"/>
            </a:lvl3pPr>
            <a:lvl4pPr marL="4635494" indent="0">
              <a:buNone/>
              <a:defRPr sz="4833"/>
            </a:lvl4pPr>
            <a:lvl5pPr marL="6180669" indent="0">
              <a:buNone/>
              <a:defRPr sz="4833"/>
            </a:lvl5pPr>
            <a:lvl6pPr marL="7725839" indent="0">
              <a:buNone/>
              <a:defRPr sz="4833"/>
            </a:lvl6pPr>
            <a:lvl7pPr marL="9270998" indent="0">
              <a:buNone/>
              <a:defRPr sz="4833"/>
            </a:lvl7pPr>
            <a:lvl8pPr marL="10816176" indent="0">
              <a:buNone/>
              <a:defRPr sz="4833"/>
            </a:lvl8pPr>
            <a:lvl9pPr marL="12361334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9892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39749"/>
      </p:ext>
    </p:extLst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644769"/>
      </p:ext>
    </p:extLst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5178" indent="0">
              <a:buNone/>
              <a:defRPr sz="6916" b="1"/>
            </a:lvl2pPr>
            <a:lvl3pPr marL="3090333" indent="0">
              <a:buNone/>
              <a:defRPr sz="6082" b="1"/>
            </a:lvl3pPr>
            <a:lvl4pPr marL="4635494" indent="0">
              <a:buNone/>
              <a:defRPr sz="5249" b="1"/>
            </a:lvl4pPr>
            <a:lvl5pPr marL="6180669" indent="0">
              <a:buNone/>
              <a:defRPr sz="5249" b="1"/>
            </a:lvl5pPr>
            <a:lvl6pPr marL="7725839" indent="0">
              <a:buNone/>
              <a:defRPr sz="5249" b="1"/>
            </a:lvl6pPr>
            <a:lvl7pPr marL="9270998" indent="0">
              <a:buNone/>
              <a:defRPr sz="5249" b="1"/>
            </a:lvl7pPr>
            <a:lvl8pPr marL="10816176" indent="0">
              <a:buNone/>
              <a:defRPr sz="5249" b="1"/>
            </a:lvl8pPr>
            <a:lvl9pPr marL="12361334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68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5178" indent="0">
              <a:buNone/>
              <a:defRPr sz="6916" b="1"/>
            </a:lvl2pPr>
            <a:lvl3pPr marL="3090333" indent="0">
              <a:buNone/>
              <a:defRPr sz="6082" b="1"/>
            </a:lvl3pPr>
            <a:lvl4pPr marL="4635494" indent="0">
              <a:buNone/>
              <a:defRPr sz="5249" b="1"/>
            </a:lvl4pPr>
            <a:lvl5pPr marL="6180669" indent="0">
              <a:buNone/>
              <a:defRPr sz="5249" b="1"/>
            </a:lvl5pPr>
            <a:lvl6pPr marL="7725839" indent="0">
              <a:buNone/>
              <a:defRPr sz="5249" b="1"/>
            </a:lvl6pPr>
            <a:lvl7pPr marL="9270998" indent="0">
              <a:buNone/>
              <a:defRPr sz="5249" b="1"/>
            </a:lvl7pPr>
            <a:lvl8pPr marL="10816176" indent="0">
              <a:buNone/>
              <a:defRPr sz="5249" b="1"/>
            </a:lvl8pPr>
            <a:lvl9pPr marL="12361334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68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98561"/>
      </p:ext>
    </p:extLst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0365"/>
      </p:ext>
    </p:extLst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4516"/>
      </p:ext>
    </p:extLst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06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16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06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5178" indent="0">
              <a:buNone/>
              <a:defRPr sz="4166"/>
            </a:lvl2pPr>
            <a:lvl3pPr marL="3090333" indent="0">
              <a:buNone/>
              <a:defRPr sz="3333"/>
            </a:lvl3pPr>
            <a:lvl4pPr marL="4635494" indent="0">
              <a:buNone/>
              <a:defRPr sz="3166"/>
            </a:lvl4pPr>
            <a:lvl5pPr marL="6180669" indent="0">
              <a:buNone/>
              <a:defRPr sz="3166"/>
            </a:lvl5pPr>
            <a:lvl6pPr marL="7725839" indent="0">
              <a:buNone/>
              <a:defRPr sz="3166"/>
            </a:lvl6pPr>
            <a:lvl7pPr marL="9270998" indent="0">
              <a:buNone/>
              <a:defRPr sz="3166"/>
            </a:lvl7pPr>
            <a:lvl8pPr marL="10816176" indent="0">
              <a:buNone/>
              <a:defRPr sz="3166"/>
            </a:lvl8pPr>
            <a:lvl9pPr marL="12361334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86734"/>
      </p:ext>
    </p:extLst>
  </p:cSld>
  <p:clrMapOvr>
    <a:masterClrMapping/>
  </p:clrMapOvr>
  <p:transition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5178" indent="0">
              <a:buNone/>
              <a:defRPr sz="9415"/>
            </a:lvl2pPr>
            <a:lvl3pPr marL="3090333" indent="0">
              <a:buNone/>
              <a:defRPr sz="8332"/>
            </a:lvl3pPr>
            <a:lvl4pPr marL="4635494" indent="0">
              <a:buNone/>
              <a:defRPr sz="6916"/>
            </a:lvl4pPr>
            <a:lvl5pPr marL="6180669" indent="0">
              <a:buNone/>
              <a:defRPr sz="6916"/>
            </a:lvl5pPr>
            <a:lvl6pPr marL="7725839" indent="0">
              <a:buNone/>
              <a:defRPr sz="6916"/>
            </a:lvl6pPr>
            <a:lvl7pPr marL="9270998" indent="0">
              <a:buNone/>
              <a:defRPr sz="6916"/>
            </a:lvl7pPr>
            <a:lvl8pPr marL="10816176" indent="0">
              <a:buNone/>
              <a:defRPr sz="6916"/>
            </a:lvl8pPr>
            <a:lvl9pPr marL="12361334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5178" indent="0">
              <a:buNone/>
              <a:defRPr sz="4166"/>
            </a:lvl2pPr>
            <a:lvl3pPr marL="3090333" indent="0">
              <a:buNone/>
              <a:defRPr sz="3333"/>
            </a:lvl3pPr>
            <a:lvl4pPr marL="4635494" indent="0">
              <a:buNone/>
              <a:defRPr sz="3166"/>
            </a:lvl4pPr>
            <a:lvl5pPr marL="6180669" indent="0">
              <a:buNone/>
              <a:defRPr sz="3166"/>
            </a:lvl5pPr>
            <a:lvl6pPr marL="7725839" indent="0">
              <a:buNone/>
              <a:defRPr sz="3166"/>
            </a:lvl6pPr>
            <a:lvl7pPr marL="9270998" indent="0">
              <a:buNone/>
              <a:defRPr sz="3166"/>
            </a:lvl7pPr>
            <a:lvl8pPr marL="10816176" indent="0">
              <a:buNone/>
              <a:defRPr sz="3166"/>
            </a:lvl8pPr>
            <a:lvl9pPr marL="12361334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86241"/>
      </p:ext>
    </p:extLst>
  </p:cSld>
  <p:clrMapOvr>
    <a:masterClrMapping/>
  </p:clrMapOvr>
  <p:transition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39135"/>
      </p:ext>
    </p:extLst>
  </p:cSld>
  <p:clrMapOvr>
    <a:masterClrMapping/>
  </p:clrMapOvr>
  <p:transition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789980"/>
      </p:ext>
    </p:extLst>
  </p:cSld>
  <p:clrMapOvr>
    <a:masterClrMapping/>
  </p:clrMapOvr>
  <p:transition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8997" tIns="154450" rIns="308997" bIns="154450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997" tIns="154450" rIns="308997" bIns="15445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997" tIns="154450" rIns="308997" bIns="15445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0845" tIns="185365" rIns="370845" bIns="185365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64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8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10999" tIns="155492" rIns="310999" bIns="155492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999" tIns="155492" rIns="310999" bIns="155492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999" tIns="155492" rIns="310999" bIns="155492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3248" tIns="186615" rIns="373248" bIns="186615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29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779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44818" indent="0">
              <a:buNone/>
              <a:defRPr sz="6082"/>
            </a:lvl2pPr>
            <a:lvl3pPr marL="3089612" indent="0">
              <a:buNone/>
              <a:defRPr sz="5249"/>
            </a:lvl3pPr>
            <a:lvl4pPr marL="4634415" indent="0">
              <a:buNone/>
              <a:defRPr sz="4833"/>
            </a:lvl4pPr>
            <a:lvl5pPr marL="6179226" indent="0">
              <a:buNone/>
              <a:defRPr sz="4833"/>
            </a:lvl5pPr>
            <a:lvl6pPr marL="7724035" indent="0">
              <a:buNone/>
              <a:defRPr sz="4833"/>
            </a:lvl6pPr>
            <a:lvl7pPr marL="9268833" indent="0">
              <a:buNone/>
              <a:defRPr sz="4833"/>
            </a:lvl7pPr>
            <a:lvl8pPr marL="10813651" indent="0">
              <a:buNone/>
              <a:defRPr sz="4833"/>
            </a:lvl8pPr>
            <a:lvl9pPr marL="12358451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596050"/>
      </p:ext>
    </p:extLst>
  </p:cSld>
  <p:clrMapOvr>
    <a:masterClrMapping/>
  </p:clrMapOvr>
  <p:transition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09803"/>
      </p:ext>
    </p:extLst>
  </p:cSld>
  <p:clrMapOvr>
    <a:masterClrMapping/>
  </p:clrMapOvr>
  <p:transition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4818" indent="0">
              <a:buNone/>
              <a:defRPr sz="6916" b="1"/>
            </a:lvl2pPr>
            <a:lvl3pPr marL="3089612" indent="0">
              <a:buNone/>
              <a:defRPr sz="6082" b="1"/>
            </a:lvl3pPr>
            <a:lvl4pPr marL="4634415" indent="0">
              <a:buNone/>
              <a:defRPr sz="5249" b="1"/>
            </a:lvl4pPr>
            <a:lvl5pPr marL="6179226" indent="0">
              <a:buNone/>
              <a:defRPr sz="5249" b="1"/>
            </a:lvl5pPr>
            <a:lvl6pPr marL="7724035" indent="0">
              <a:buNone/>
              <a:defRPr sz="5249" b="1"/>
            </a:lvl6pPr>
            <a:lvl7pPr marL="9268833" indent="0">
              <a:buNone/>
              <a:defRPr sz="5249" b="1"/>
            </a:lvl7pPr>
            <a:lvl8pPr marL="10813651" indent="0">
              <a:buNone/>
              <a:defRPr sz="5249" b="1"/>
            </a:lvl8pPr>
            <a:lvl9pPr marL="12358451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78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4818" indent="0">
              <a:buNone/>
              <a:defRPr sz="6916" b="1"/>
            </a:lvl2pPr>
            <a:lvl3pPr marL="3089612" indent="0">
              <a:buNone/>
              <a:defRPr sz="6082" b="1"/>
            </a:lvl3pPr>
            <a:lvl4pPr marL="4634415" indent="0">
              <a:buNone/>
              <a:defRPr sz="5249" b="1"/>
            </a:lvl4pPr>
            <a:lvl5pPr marL="6179226" indent="0">
              <a:buNone/>
              <a:defRPr sz="5249" b="1"/>
            </a:lvl5pPr>
            <a:lvl6pPr marL="7724035" indent="0">
              <a:buNone/>
              <a:defRPr sz="5249" b="1"/>
            </a:lvl6pPr>
            <a:lvl7pPr marL="9268833" indent="0">
              <a:buNone/>
              <a:defRPr sz="5249" b="1"/>
            </a:lvl7pPr>
            <a:lvl8pPr marL="10813651" indent="0">
              <a:buNone/>
              <a:defRPr sz="5249" b="1"/>
            </a:lvl8pPr>
            <a:lvl9pPr marL="12358451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78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15292"/>
      </p:ext>
    </p:extLst>
  </p:cSld>
  <p:clrMapOvr>
    <a:masterClrMapping/>
  </p:clrMapOvr>
  <p:transition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75695"/>
      </p:ext>
    </p:extLst>
  </p:cSld>
  <p:clrMapOvr>
    <a:masterClrMapping/>
  </p:clrMapOvr>
  <p:transition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00940"/>
      </p:ext>
    </p:extLst>
  </p:cSld>
  <p:clrMapOvr>
    <a:masterClrMapping/>
  </p:clrMapOvr>
  <p:transition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06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32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06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4818" indent="0">
              <a:buNone/>
              <a:defRPr sz="4166"/>
            </a:lvl2pPr>
            <a:lvl3pPr marL="3089612" indent="0">
              <a:buNone/>
              <a:defRPr sz="3333"/>
            </a:lvl3pPr>
            <a:lvl4pPr marL="4634415" indent="0">
              <a:buNone/>
              <a:defRPr sz="3166"/>
            </a:lvl4pPr>
            <a:lvl5pPr marL="6179226" indent="0">
              <a:buNone/>
              <a:defRPr sz="3166"/>
            </a:lvl5pPr>
            <a:lvl6pPr marL="7724035" indent="0">
              <a:buNone/>
              <a:defRPr sz="3166"/>
            </a:lvl6pPr>
            <a:lvl7pPr marL="9268833" indent="0">
              <a:buNone/>
              <a:defRPr sz="3166"/>
            </a:lvl7pPr>
            <a:lvl8pPr marL="10813651" indent="0">
              <a:buNone/>
              <a:defRPr sz="3166"/>
            </a:lvl8pPr>
            <a:lvl9pPr marL="12358451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87386"/>
      </p:ext>
    </p:extLst>
  </p:cSld>
  <p:clrMapOvr>
    <a:masterClrMapping/>
  </p:clrMapOvr>
  <p:transition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4818" indent="0">
              <a:buNone/>
              <a:defRPr sz="9415"/>
            </a:lvl2pPr>
            <a:lvl3pPr marL="3089612" indent="0">
              <a:buNone/>
              <a:defRPr sz="8332"/>
            </a:lvl3pPr>
            <a:lvl4pPr marL="4634415" indent="0">
              <a:buNone/>
              <a:defRPr sz="6916"/>
            </a:lvl4pPr>
            <a:lvl5pPr marL="6179226" indent="0">
              <a:buNone/>
              <a:defRPr sz="6916"/>
            </a:lvl5pPr>
            <a:lvl6pPr marL="7724035" indent="0">
              <a:buNone/>
              <a:defRPr sz="6916"/>
            </a:lvl6pPr>
            <a:lvl7pPr marL="9268833" indent="0">
              <a:buNone/>
              <a:defRPr sz="6916"/>
            </a:lvl7pPr>
            <a:lvl8pPr marL="10813651" indent="0">
              <a:buNone/>
              <a:defRPr sz="6916"/>
            </a:lvl8pPr>
            <a:lvl9pPr marL="12358451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4818" indent="0">
              <a:buNone/>
              <a:defRPr sz="4166"/>
            </a:lvl2pPr>
            <a:lvl3pPr marL="3089612" indent="0">
              <a:buNone/>
              <a:defRPr sz="3333"/>
            </a:lvl3pPr>
            <a:lvl4pPr marL="4634415" indent="0">
              <a:buNone/>
              <a:defRPr sz="3166"/>
            </a:lvl4pPr>
            <a:lvl5pPr marL="6179226" indent="0">
              <a:buNone/>
              <a:defRPr sz="3166"/>
            </a:lvl5pPr>
            <a:lvl6pPr marL="7724035" indent="0">
              <a:buNone/>
              <a:defRPr sz="3166"/>
            </a:lvl6pPr>
            <a:lvl7pPr marL="9268833" indent="0">
              <a:buNone/>
              <a:defRPr sz="3166"/>
            </a:lvl7pPr>
            <a:lvl8pPr marL="10813651" indent="0">
              <a:buNone/>
              <a:defRPr sz="3166"/>
            </a:lvl8pPr>
            <a:lvl9pPr marL="12358451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44454"/>
      </p:ext>
    </p:extLst>
  </p:cSld>
  <p:clrMapOvr>
    <a:masterClrMapping/>
  </p:clrMapOvr>
  <p:transition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01596"/>
      </p:ext>
    </p:extLst>
  </p:cSld>
  <p:clrMapOvr>
    <a:masterClrMapping/>
  </p:clrMapOvr>
  <p:transition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43106"/>
      </p:ext>
    </p:extLst>
  </p:cSld>
  <p:clrMapOvr>
    <a:masterClrMapping/>
  </p:clrMapOvr>
  <p:transition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8924" tIns="154413" rIns="308924" bIns="154413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924" tIns="154413" rIns="308924" bIns="154413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924" tIns="154413" rIns="308924" bIns="154413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0758" tIns="185320" rIns="370758" bIns="185320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556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59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83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795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44457" indent="0">
              <a:buNone/>
              <a:defRPr sz="6082"/>
            </a:lvl2pPr>
            <a:lvl3pPr marL="3088889" indent="0">
              <a:buNone/>
              <a:defRPr sz="5249"/>
            </a:lvl3pPr>
            <a:lvl4pPr marL="4633336" indent="0">
              <a:buNone/>
              <a:defRPr sz="4833"/>
            </a:lvl4pPr>
            <a:lvl5pPr marL="6177786" indent="0">
              <a:buNone/>
              <a:defRPr sz="4833"/>
            </a:lvl5pPr>
            <a:lvl6pPr marL="7722235" indent="0">
              <a:buNone/>
              <a:defRPr sz="4833"/>
            </a:lvl6pPr>
            <a:lvl7pPr marL="9266671" indent="0">
              <a:buNone/>
              <a:defRPr sz="4833"/>
            </a:lvl7pPr>
            <a:lvl8pPr marL="10811132" indent="0">
              <a:buNone/>
              <a:defRPr sz="4833"/>
            </a:lvl8pPr>
            <a:lvl9pPr marL="12355571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87763"/>
      </p:ext>
    </p:extLst>
  </p:cSld>
  <p:clrMapOvr>
    <a:masterClrMapping/>
  </p:clrMapOvr>
  <p:transition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76722"/>
      </p:ext>
    </p:extLst>
  </p:cSld>
  <p:clrMapOvr>
    <a:masterClrMapping/>
  </p:clrMapOvr>
  <p:transition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4457" indent="0">
              <a:buNone/>
              <a:defRPr sz="6916" b="1"/>
            </a:lvl2pPr>
            <a:lvl3pPr marL="3088889" indent="0">
              <a:buNone/>
              <a:defRPr sz="6082" b="1"/>
            </a:lvl3pPr>
            <a:lvl4pPr marL="4633336" indent="0">
              <a:buNone/>
              <a:defRPr sz="5249" b="1"/>
            </a:lvl4pPr>
            <a:lvl5pPr marL="6177786" indent="0">
              <a:buNone/>
              <a:defRPr sz="5249" b="1"/>
            </a:lvl5pPr>
            <a:lvl6pPr marL="7722235" indent="0">
              <a:buNone/>
              <a:defRPr sz="5249" b="1"/>
            </a:lvl6pPr>
            <a:lvl7pPr marL="9266671" indent="0">
              <a:buNone/>
              <a:defRPr sz="5249" b="1"/>
            </a:lvl7pPr>
            <a:lvl8pPr marL="10811132" indent="0">
              <a:buNone/>
              <a:defRPr sz="5249" b="1"/>
            </a:lvl8pPr>
            <a:lvl9pPr marL="12355571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78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4457" indent="0">
              <a:buNone/>
              <a:defRPr sz="6916" b="1"/>
            </a:lvl2pPr>
            <a:lvl3pPr marL="3088889" indent="0">
              <a:buNone/>
              <a:defRPr sz="6082" b="1"/>
            </a:lvl3pPr>
            <a:lvl4pPr marL="4633336" indent="0">
              <a:buNone/>
              <a:defRPr sz="5249" b="1"/>
            </a:lvl4pPr>
            <a:lvl5pPr marL="6177786" indent="0">
              <a:buNone/>
              <a:defRPr sz="5249" b="1"/>
            </a:lvl5pPr>
            <a:lvl6pPr marL="7722235" indent="0">
              <a:buNone/>
              <a:defRPr sz="5249" b="1"/>
            </a:lvl6pPr>
            <a:lvl7pPr marL="9266671" indent="0">
              <a:buNone/>
              <a:defRPr sz="5249" b="1"/>
            </a:lvl7pPr>
            <a:lvl8pPr marL="10811132" indent="0">
              <a:buNone/>
              <a:defRPr sz="5249" b="1"/>
            </a:lvl8pPr>
            <a:lvl9pPr marL="12355571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78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1964"/>
      </p:ext>
    </p:extLst>
  </p:cSld>
  <p:clrMapOvr>
    <a:masterClrMapping/>
  </p:clrMapOvr>
  <p:transition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7969"/>
      </p:ext>
    </p:extLst>
  </p:cSld>
  <p:clrMapOvr>
    <a:masterClrMapping/>
  </p:clrMapOvr>
  <p:transition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01118"/>
      </p:ext>
    </p:extLst>
  </p:cSld>
  <p:clrMapOvr>
    <a:masterClrMapping/>
  </p:clrMapOvr>
  <p:transition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11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55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11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4457" indent="0">
              <a:buNone/>
              <a:defRPr sz="4166"/>
            </a:lvl2pPr>
            <a:lvl3pPr marL="3088889" indent="0">
              <a:buNone/>
              <a:defRPr sz="3333"/>
            </a:lvl3pPr>
            <a:lvl4pPr marL="4633336" indent="0">
              <a:buNone/>
              <a:defRPr sz="3166"/>
            </a:lvl4pPr>
            <a:lvl5pPr marL="6177786" indent="0">
              <a:buNone/>
              <a:defRPr sz="3166"/>
            </a:lvl5pPr>
            <a:lvl6pPr marL="7722235" indent="0">
              <a:buNone/>
              <a:defRPr sz="3166"/>
            </a:lvl6pPr>
            <a:lvl7pPr marL="9266671" indent="0">
              <a:buNone/>
              <a:defRPr sz="3166"/>
            </a:lvl7pPr>
            <a:lvl8pPr marL="10811132" indent="0">
              <a:buNone/>
              <a:defRPr sz="3166"/>
            </a:lvl8pPr>
            <a:lvl9pPr marL="12355571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68950"/>
      </p:ext>
    </p:extLst>
  </p:cSld>
  <p:clrMapOvr>
    <a:masterClrMapping/>
  </p:clrMapOvr>
  <p:transition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4457" indent="0">
              <a:buNone/>
              <a:defRPr sz="9415"/>
            </a:lvl2pPr>
            <a:lvl3pPr marL="3088889" indent="0">
              <a:buNone/>
              <a:defRPr sz="8332"/>
            </a:lvl3pPr>
            <a:lvl4pPr marL="4633336" indent="0">
              <a:buNone/>
              <a:defRPr sz="6916"/>
            </a:lvl4pPr>
            <a:lvl5pPr marL="6177786" indent="0">
              <a:buNone/>
              <a:defRPr sz="6916"/>
            </a:lvl5pPr>
            <a:lvl6pPr marL="7722235" indent="0">
              <a:buNone/>
              <a:defRPr sz="6916"/>
            </a:lvl6pPr>
            <a:lvl7pPr marL="9266671" indent="0">
              <a:buNone/>
              <a:defRPr sz="6916"/>
            </a:lvl7pPr>
            <a:lvl8pPr marL="10811132" indent="0">
              <a:buNone/>
              <a:defRPr sz="6916"/>
            </a:lvl8pPr>
            <a:lvl9pPr marL="12355571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4457" indent="0">
              <a:buNone/>
              <a:defRPr sz="4166"/>
            </a:lvl2pPr>
            <a:lvl3pPr marL="3088889" indent="0">
              <a:buNone/>
              <a:defRPr sz="3333"/>
            </a:lvl3pPr>
            <a:lvl4pPr marL="4633336" indent="0">
              <a:buNone/>
              <a:defRPr sz="3166"/>
            </a:lvl4pPr>
            <a:lvl5pPr marL="6177786" indent="0">
              <a:buNone/>
              <a:defRPr sz="3166"/>
            </a:lvl5pPr>
            <a:lvl6pPr marL="7722235" indent="0">
              <a:buNone/>
              <a:defRPr sz="3166"/>
            </a:lvl6pPr>
            <a:lvl7pPr marL="9266671" indent="0">
              <a:buNone/>
              <a:defRPr sz="3166"/>
            </a:lvl7pPr>
            <a:lvl8pPr marL="10811132" indent="0">
              <a:buNone/>
              <a:defRPr sz="3166"/>
            </a:lvl8pPr>
            <a:lvl9pPr marL="12355571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59640"/>
      </p:ext>
    </p:extLst>
  </p:cSld>
  <p:clrMapOvr>
    <a:masterClrMapping/>
  </p:clrMapOvr>
  <p:transition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06589"/>
      </p:ext>
    </p:extLst>
  </p:cSld>
  <p:clrMapOvr>
    <a:masterClrMapping/>
  </p:clrMapOvr>
  <p:transition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751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339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54929" indent="0">
              <a:buNone/>
              <a:defRPr sz="6082"/>
            </a:lvl2pPr>
            <a:lvl3pPr marL="3109857" indent="0">
              <a:buNone/>
              <a:defRPr sz="5249"/>
            </a:lvl3pPr>
            <a:lvl4pPr marL="4664779" indent="0">
              <a:buNone/>
              <a:defRPr sz="4833"/>
            </a:lvl4pPr>
            <a:lvl5pPr marL="6219713" indent="0">
              <a:buNone/>
              <a:defRPr sz="4833"/>
            </a:lvl5pPr>
            <a:lvl6pPr marL="7774635" indent="0">
              <a:buNone/>
              <a:defRPr sz="4833"/>
            </a:lvl6pPr>
            <a:lvl7pPr marL="9329565" indent="0">
              <a:buNone/>
              <a:defRPr sz="4833"/>
            </a:lvl7pPr>
            <a:lvl8pPr marL="10884498" indent="0">
              <a:buNone/>
              <a:defRPr sz="4833"/>
            </a:lvl8pPr>
            <a:lvl9pPr marL="12439418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34274"/>
      </p:ext>
    </p:extLst>
  </p:cSld>
  <p:clrMapOvr>
    <a:masterClrMapping/>
  </p:clrMapOvr>
  <p:transition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8853" tIns="154374" rIns="308853" bIns="154374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853" tIns="154374" rIns="308853" bIns="15437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853" tIns="154374" rIns="308853" bIns="15437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0673" tIns="185273" rIns="370673" bIns="185273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00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38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807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44095" indent="0">
              <a:buNone/>
              <a:defRPr sz="6082"/>
            </a:lvl2pPr>
            <a:lvl3pPr marL="3088168" indent="0">
              <a:buNone/>
              <a:defRPr sz="5249"/>
            </a:lvl3pPr>
            <a:lvl4pPr marL="4632257" indent="0">
              <a:buNone/>
              <a:defRPr sz="4833"/>
            </a:lvl4pPr>
            <a:lvl5pPr marL="6176345" indent="0">
              <a:buNone/>
              <a:defRPr sz="4833"/>
            </a:lvl5pPr>
            <a:lvl6pPr marL="7720438" indent="0">
              <a:buNone/>
              <a:defRPr sz="4833"/>
            </a:lvl6pPr>
            <a:lvl7pPr marL="9264513" indent="0">
              <a:buNone/>
              <a:defRPr sz="4833"/>
            </a:lvl7pPr>
            <a:lvl8pPr marL="10808610" indent="0">
              <a:buNone/>
              <a:defRPr sz="4833"/>
            </a:lvl8pPr>
            <a:lvl9pPr marL="12352692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27771"/>
      </p:ext>
    </p:extLst>
  </p:cSld>
  <p:clrMapOvr>
    <a:masterClrMapping/>
  </p:clrMapOvr>
  <p:transition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506285"/>
      </p:ext>
    </p:extLst>
  </p:cSld>
  <p:clrMapOvr>
    <a:masterClrMapping/>
  </p:clrMapOvr>
  <p:transition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4095" indent="0">
              <a:buNone/>
              <a:defRPr sz="6916" b="1"/>
            </a:lvl2pPr>
            <a:lvl3pPr marL="3088168" indent="0">
              <a:buNone/>
              <a:defRPr sz="6082" b="1"/>
            </a:lvl3pPr>
            <a:lvl4pPr marL="4632257" indent="0">
              <a:buNone/>
              <a:defRPr sz="5249" b="1"/>
            </a:lvl4pPr>
            <a:lvl5pPr marL="6176345" indent="0">
              <a:buNone/>
              <a:defRPr sz="5249" b="1"/>
            </a:lvl5pPr>
            <a:lvl6pPr marL="7720438" indent="0">
              <a:buNone/>
              <a:defRPr sz="5249" b="1"/>
            </a:lvl6pPr>
            <a:lvl7pPr marL="9264513" indent="0">
              <a:buNone/>
              <a:defRPr sz="5249" b="1"/>
            </a:lvl7pPr>
            <a:lvl8pPr marL="10808610" indent="0">
              <a:buNone/>
              <a:defRPr sz="5249" b="1"/>
            </a:lvl8pPr>
            <a:lvl9pPr marL="12352692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78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4095" indent="0">
              <a:buNone/>
              <a:defRPr sz="6916" b="1"/>
            </a:lvl2pPr>
            <a:lvl3pPr marL="3088168" indent="0">
              <a:buNone/>
              <a:defRPr sz="6082" b="1"/>
            </a:lvl3pPr>
            <a:lvl4pPr marL="4632257" indent="0">
              <a:buNone/>
              <a:defRPr sz="5249" b="1"/>
            </a:lvl4pPr>
            <a:lvl5pPr marL="6176345" indent="0">
              <a:buNone/>
              <a:defRPr sz="5249" b="1"/>
            </a:lvl5pPr>
            <a:lvl6pPr marL="7720438" indent="0">
              <a:buNone/>
              <a:defRPr sz="5249" b="1"/>
            </a:lvl6pPr>
            <a:lvl7pPr marL="9264513" indent="0">
              <a:buNone/>
              <a:defRPr sz="5249" b="1"/>
            </a:lvl7pPr>
            <a:lvl8pPr marL="10808610" indent="0">
              <a:buNone/>
              <a:defRPr sz="5249" b="1"/>
            </a:lvl8pPr>
            <a:lvl9pPr marL="12352692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78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65854"/>
      </p:ext>
    </p:extLst>
  </p:cSld>
  <p:clrMapOvr>
    <a:masterClrMapping/>
  </p:clrMapOvr>
  <p:transition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33283"/>
      </p:ext>
    </p:extLst>
  </p:cSld>
  <p:clrMapOvr>
    <a:masterClrMapping/>
  </p:clrMapOvr>
  <p:transition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0750"/>
      </p:ext>
    </p:extLst>
  </p:cSld>
  <p:clrMapOvr>
    <a:masterClrMapping/>
  </p:clrMapOvr>
  <p:transition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11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65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11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4095" indent="0">
              <a:buNone/>
              <a:defRPr sz="4166"/>
            </a:lvl2pPr>
            <a:lvl3pPr marL="3088168" indent="0">
              <a:buNone/>
              <a:defRPr sz="3333"/>
            </a:lvl3pPr>
            <a:lvl4pPr marL="4632257" indent="0">
              <a:buNone/>
              <a:defRPr sz="3166"/>
            </a:lvl4pPr>
            <a:lvl5pPr marL="6176345" indent="0">
              <a:buNone/>
              <a:defRPr sz="3166"/>
            </a:lvl5pPr>
            <a:lvl6pPr marL="7720438" indent="0">
              <a:buNone/>
              <a:defRPr sz="3166"/>
            </a:lvl6pPr>
            <a:lvl7pPr marL="9264513" indent="0">
              <a:buNone/>
              <a:defRPr sz="3166"/>
            </a:lvl7pPr>
            <a:lvl8pPr marL="10808610" indent="0">
              <a:buNone/>
              <a:defRPr sz="3166"/>
            </a:lvl8pPr>
            <a:lvl9pPr marL="12352692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39522"/>
      </p:ext>
    </p:extLst>
  </p:cSld>
  <p:clrMapOvr>
    <a:masterClrMapping/>
  </p:clrMapOvr>
  <p:transition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4095" indent="0">
              <a:buNone/>
              <a:defRPr sz="9415"/>
            </a:lvl2pPr>
            <a:lvl3pPr marL="3088168" indent="0">
              <a:buNone/>
              <a:defRPr sz="8332"/>
            </a:lvl3pPr>
            <a:lvl4pPr marL="4632257" indent="0">
              <a:buNone/>
              <a:defRPr sz="6916"/>
            </a:lvl4pPr>
            <a:lvl5pPr marL="6176345" indent="0">
              <a:buNone/>
              <a:defRPr sz="6916"/>
            </a:lvl5pPr>
            <a:lvl6pPr marL="7720438" indent="0">
              <a:buNone/>
              <a:defRPr sz="6916"/>
            </a:lvl6pPr>
            <a:lvl7pPr marL="9264513" indent="0">
              <a:buNone/>
              <a:defRPr sz="6916"/>
            </a:lvl7pPr>
            <a:lvl8pPr marL="10808610" indent="0">
              <a:buNone/>
              <a:defRPr sz="6916"/>
            </a:lvl8pPr>
            <a:lvl9pPr marL="12352692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4095" indent="0">
              <a:buNone/>
              <a:defRPr sz="4166"/>
            </a:lvl2pPr>
            <a:lvl3pPr marL="3088168" indent="0">
              <a:buNone/>
              <a:defRPr sz="3333"/>
            </a:lvl3pPr>
            <a:lvl4pPr marL="4632257" indent="0">
              <a:buNone/>
              <a:defRPr sz="3166"/>
            </a:lvl4pPr>
            <a:lvl5pPr marL="6176345" indent="0">
              <a:buNone/>
              <a:defRPr sz="3166"/>
            </a:lvl5pPr>
            <a:lvl6pPr marL="7720438" indent="0">
              <a:buNone/>
              <a:defRPr sz="3166"/>
            </a:lvl6pPr>
            <a:lvl7pPr marL="9264513" indent="0">
              <a:buNone/>
              <a:defRPr sz="3166"/>
            </a:lvl7pPr>
            <a:lvl8pPr marL="10808610" indent="0">
              <a:buNone/>
              <a:defRPr sz="3166"/>
            </a:lvl8pPr>
            <a:lvl9pPr marL="12352692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14324"/>
      </p:ext>
    </p:extLst>
  </p:cSld>
  <p:clrMapOvr>
    <a:masterClrMapping/>
  </p:clrMapOvr>
  <p:transition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4147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82989"/>
      </p:ext>
    </p:extLst>
  </p:cSld>
  <p:clrMapOvr>
    <a:masterClrMapping/>
  </p:clrMapOvr>
  <p:transition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02951"/>
      </p:ext>
    </p:extLst>
  </p:cSld>
  <p:clrMapOvr>
    <a:masterClrMapping/>
  </p:clrMapOvr>
  <p:transition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8782" tIns="154338" rIns="308782" bIns="154338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782" tIns="154338" rIns="308782" bIns="154338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782" tIns="154338" rIns="308782" bIns="154338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0588" tIns="185230" rIns="370588" bIns="185230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54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87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823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43735" indent="0">
              <a:buNone/>
              <a:defRPr sz="6082"/>
            </a:lvl2pPr>
            <a:lvl3pPr marL="3087450" indent="0">
              <a:buNone/>
              <a:defRPr sz="5249"/>
            </a:lvl3pPr>
            <a:lvl4pPr marL="4631176" indent="0">
              <a:buNone/>
              <a:defRPr sz="4833"/>
            </a:lvl4pPr>
            <a:lvl5pPr marL="6174908" indent="0">
              <a:buNone/>
              <a:defRPr sz="4833"/>
            </a:lvl5pPr>
            <a:lvl6pPr marL="7718631" indent="0">
              <a:buNone/>
              <a:defRPr sz="4833"/>
            </a:lvl6pPr>
            <a:lvl7pPr marL="9262354" indent="0">
              <a:buNone/>
              <a:defRPr sz="4833"/>
            </a:lvl7pPr>
            <a:lvl8pPr marL="10806090" indent="0">
              <a:buNone/>
              <a:defRPr sz="4833"/>
            </a:lvl8pPr>
            <a:lvl9pPr marL="12349814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79070"/>
      </p:ext>
    </p:extLst>
  </p:cSld>
  <p:clrMapOvr>
    <a:masterClrMapping/>
  </p:clrMapOvr>
  <p:transition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686981"/>
      </p:ext>
    </p:extLst>
  </p:cSld>
  <p:clrMapOvr>
    <a:masterClrMapping/>
  </p:clrMapOvr>
  <p:transition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3735" indent="0">
              <a:buNone/>
              <a:defRPr sz="6916" b="1"/>
            </a:lvl2pPr>
            <a:lvl3pPr marL="3087450" indent="0">
              <a:buNone/>
              <a:defRPr sz="6082" b="1"/>
            </a:lvl3pPr>
            <a:lvl4pPr marL="4631176" indent="0">
              <a:buNone/>
              <a:defRPr sz="5249" b="1"/>
            </a:lvl4pPr>
            <a:lvl5pPr marL="6174908" indent="0">
              <a:buNone/>
              <a:defRPr sz="5249" b="1"/>
            </a:lvl5pPr>
            <a:lvl6pPr marL="7718631" indent="0">
              <a:buNone/>
              <a:defRPr sz="5249" b="1"/>
            </a:lvl6pPr>
            <a:lvl7pPr marL="9262354" indent="0">
              <a:buNone/>
              <a:defRPr sz="5249" b="1"/>
            </a:lvl7pPr>
            <a:lvl8pPr marL="10806090" indent="0">
              <a:buNone/>
              <a:defRPr sz="5249" b="1"/>
            </a:lvl8pPr>
            <a:lvl9pPr marL="12349814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83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3735" indent="0">
              <a:buNone/>
              <a:defRPr sz="6916" b="1"/>
            </a:lvl2pPr>
            <a:lvl3pPr marL="3087450" indent="0">
              <a:buNone/>
              <a:defRPr sz="6082" b="1"/>
            </a:lvl3pPr>
            <a:lvl4pPr marL="4631176" indent="0">
              <a:buNone/>
              <a:defRPr sz="5249" b="1"/>
            </a:lvl4pPr>
            <a:lvl5pPr marL="6174908" indent="0">
              <a:buNone/>
              <a:defRPr sz="5249" b="1"/>
            </a:lvl5pPr>
            <a:lvl6pPr marL="7718631" indent="0">
              <a:buNone/>
              <a:defRPr sz="5249" b="1"/>
            </a:lvl6pPr>
            <a:lvl7pPr marL="9262354" indent="0">
              <a:buNone/>
              <a:defRPr sz="5249" b="1"/>
            </a:lvl7pPr>
            <a:lvl8pPr marL="10806090" indent="0">
              <a:buNone/>
              <a:defRPr sz="5249" b="1"/>
            </a:lvl8pPr>
            <a:lvl9pPr marL="12349814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83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84819"/>
      </p:ext>
    </p:extLst>
  </p:cSld>
  <p:clrMapOvr>
    <a:masterClrMapping/>
  </p:clrMapOvr>
  <p:transition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1546"/>
      </p:ext>
    </p:extLst>
  </p:cSld>
  <p:clrMapOvr>
    <a:masterClrMapping/>
  </p:clrMapOvr>
  <p:transition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95339"/>
      </p:ext>
    </p:extLst>
  </p:cSld>
  <p:clrMapOvr>
    <a:masterClrMapping/>
  </p:clrMapOvr>
  <p:transition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19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80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19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3735" indent="0">
              <a:buNone/>
              <a:defRPr sz="4166"/>
            </a:lvl2pPr>
            <a:lvl3pPr marL="3087450" indent="0">
              <a:buNone/>
              <a:defRPr sz="3333"/>
            </a:lvl3pPr>
            <a:lvl4pPr marL="4631176" indent="0">
              <a:buNone/>
              <a:defRPr sz="3166"/>
            </a:lvl4pPr>
            <a:lvl5pPr marL="6174908" indent="0">
              <a:buNone/>
              <a:defRPr sz="3166"/>
            </a:lvl5pPr>
            <a:lvl6pPr marL="7718631" indent="0">
              <a:buNone/>
              <a:defRPr sz="3166"/>
            </a:lvl6pPr>
            <a:lvl7pPr marL="9262354" indent="0">
              <a:buNone/>
              <a:defRPr sz="3166"/>
            </a:lvl7pPr>
            <a:lvl8pPr marL="10806090" indent="0">
              <a:buNone/>
              <a:defRPr sz="3166"/>
            </a:lvl8pPr>
            <a:lvl9pPr marL="12349814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86925"/>
      </p:ext>
    </p:extLst>
  </p:cSld>
  <p:clrMapOvr>
    <a:masterClrMapping/>
  </p:clrMapOvr>
  <p:transition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3735" indent="0">
              <a:buNone/>
              <a:defRPr sz="9415"/>
            </a:lvl2pPr>
            <a:lvl3pPr marL="3087450" indent="0">
              <a:buNone/>
              <a:defRPr sz="8332"/>
            </a:lvl3pPr>
            <a:lvl4pPr marL="4631176" indent="0">
              <a:buNone/>
              <a:defRPr sz="6916"/>
            </a:lvl4pPr>
            <a:lvl5pPr marL="6174908" indent="0">
              <a:buNone/>
              <a:defRPr sz="6916"/>
            </a:lvl5pPr>
            <a:lvl6pPr marL="7718631" indent="0">
              <a:buNone/>
              <a:defRPr sz="6916"/>
            </a:lvl6pPr>
            <a:lvl7pPr marL="9262354" indent="0">
              <a:buNone/>
              <a:defRPr sz="6916"/>
            </a:lvl7pPr>
            <a:lvl8pPr marL="10806090" indent="0">
              <a:buNone/>
              <a:defRPr sz="6916"/>
            </a:lvl8pPr>
            <a:lvl9pPr marL="12349814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3735" indent="0">
              <a:buNone/>
              <a:defRPr sz="4166"/>
            </a:lvl2pPr>
            <a:lvl3pPr marL="3087450" indent="0">
              <a:buNone/>
              <a:defRPr sz="3333"/>
            </a:lvl3pPr>
            <a:lvl4pPr marL="4631176" indent="0">
              <a:buNone/>
              <a:defRPr sz="3166"/>
            </a:lvl4pPr>
            <a:lvl5pPr marL="6174908" indent="0">
              <a:buNone/>
              <a:defRPr sz="3166"/>
            </a:lvl5pPr>
            <a:lvl6pPr marL="7718631" indent="0">
              <a:buNone/>
              <a:defRPr sz="3166"/>
            </a:lvl6pPr>
            <a:lvl7pPr marL="9262354" indent="0">
              <a:buNone/>
              <a:defRPr sz="3166"/>
            </a:lvl7pPr>
            <a:lvl8pPr marL="10806090" indent="0">
              <a:buNone/>
              <a:defRPr sz="3166"/>
            </a:lvl8pPr>
            <a:lvl9pPr marL="12349814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1611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4929" indent="0">
              <a:buNone/>
              <a:defRPr sz="6916" b="1"/>
            </a:lvl2pPr>
            <a:lvl3pPr marL="3109857" indent="0">
              <a:buNone/>
              <a:defRPr sz="6082" b="1"/>
            </a:lvl3pPr>
            <a:lvl4pPr marL="4664779" indent="0">
              <a:buNone/>
              <a:defRPr sz="5249" b="1"/>
            </a:lvl4pPr>
            <a:lvl5pPr marL="6219713" indent="0">
              <a:buNone/>
              <a:defRPr sz="5249" b="1"/>
            </a:lvl5pPr>
            <a:lvl6pPr marL="7774635" indent="0">
              <a:buNone/>
              <a:defRPr sz="5249" b="1"/>
            </a:lvl6pPr>
            <a:lvl7pPr marL="9329565" indent="0">
              <a:buNone/>
              <a:defRPr sz="5249" b="1"/>
            </a:lvl7pPr>
            <a:lvl8pPr marL="10884498" indent="0">
              <a:buNone/>
              <a:defRPr sz="5249" b="1"/>
            </a:lvl8pPr>
            <a:lvl9pPr marL="12439418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84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4929" indent="0">
              <a:buNone/>
              <a:defRPr sz="6916" b="1"/>
            </a:lvl2pPr>
            <a:lvl3pPr marL="3109857" indent="0">
              <a:buNone/>
              <a:defRPr sz="6082" b="1"/>
            </a:lvl3pPr>
            <a:lvl4pPr marL="4664779" indent="0">
              <a:buNone/>
              <a:defRPr sz="5249" b="1"/>
            </a:lvl4pPr>
            <a:lvl5pPr marL="6219713" indent="0">
              <a:buNone/>
              <a:defRPr sz="5249" b="1"/>
            </a:lvl5pPr>
            <a:lvl6pPr marL="7774635" indent="0">
              <a:buNone/>
              <a:defRPr sz="5249" b="1"/>
            </a:lvl6pPr>
            <a:lvl7pPr marL="9329565" indent="0">
              <a:buNone/>
              <a:defRPr sz="5249" b="1"/>
            </a:lvl7pPr>
            <a:lvl8pPr marL="10884498" indent="0">
              <a:buNone/>
              <a:defRPr sz="5249" b="1"/>
            </a:lvl8pPr>
            <a:lvl9pPr marL="12439418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84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42115"/>
      </p:ext>
    </p:extLst>
  </p:cSld>
  <p:clrMapOvr>
    <a:masterClrMapping/>
  </p:clrMapOvr>
  <p:transition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62155"/>
      </p:ext>
    </p:extLst>
  </p:cSld>
  <p:clrMapOvr>
    <a:masterClrMapping/>
  </p:clrMapOvr>
  <p:transition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81661"/>
      </p:ext>
    </p:extLst>
  </p:cSld>
  <p:clrMapOvr>
    <a:masterClrMapping/>
  </p:clrMapOvr>
  <p:transition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8712" tIns="154300" rIns="308712" bIns="154300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712" tIns="154300" rIns="308712" bIns="15430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712" tIns="154300" rIns="308712" bIns="15430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0503" tIns="185185" rIns="370503" bIns="185185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54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443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838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43374" indent="0">
              <a:buNone/>
              <a:defRPr sz="6082"/>
            </a:lvl2pPr>
            <a:lvl3pPr marL="3086729" indent="0">
              <a:buNone/>
              <a:defRPr sz="5249"/>
            </a:lvl3pPr>
            <a:lvl4pPr marL="4630097" indent="0">
              <a:buNone/>
              <a:defRPr sz="4833"/>
            </a:lvl4pPr>
            <a:lvl5pPr marL="6173466" indent="0">
              <a:buNone/>
              <a:defRPr sz="4833"/>
            </a:lvl5pPr>
            <a:lvl6pPr marL="7716834" indent="0">
              <a:buNone/>
              <a:defRPr sz="4833"/>
            </a:lvl6pPr>
            <a:lvl7pPr marL="9260193" indent="0">
              <a:buNone/>
              <a:defRPr sz="4833"/>
            </a:lvl7pPr>
            <a:lvl8pPr marL="10803571" indent="0">
              <a:buNone/>
              <a:defRPr sz="4833"/>
            </a:lvl8pPr>
            <a:lvl9pPr marL="12346931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55254"/>
      </p:ext>
    </p:extLst>
  </p:cSld>
  <p:clrMapOvr>
    <a:masterClrMapping/>
  </p:clrMapOvr>
  <p:transition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89162"/>
      </p:ext>
    </p:extLst>
  </p:cSld>
  <p:clrMapOvr>
    <a:masterClrMapping/>
  </p:clrMapOvr>
  <p:transition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3374" indent="0">
              <a:buNone/>
              <a:defRPr sz="6916" b="1"/>
            </a:lvl2pPr>
            <a:lvl3pPr marL="3086729" indent="0">
              <a:buNone/>
              <a:defRPr sz="6082" b="1"/>
            </a:lvl3pPr>
            <a:lvl4pPr marL="4630097" indent="0">
              <a:buNone/>
              <a:defRPr sz="5249" b="1"/>
            </a:lvl4pPr>
            <a:lvl5pPr marL="6173466" indent="0">
              <a:buNone/>
              <a:defRPr sz="5249" b="1"/>
            </a:lvl5pPr>
            <a:lvl6pPr marL="7716834" indent="0">
              <a:buNone/>
              <a:defRPr sz="5249" b="1"/>
            </a:lvl6pPr>
            <a:lvl7pPr marL="9260193" indent="0">
              <a:buNone/>
              <a:defRPr sz="5249" b="1"/>
            </a:lvl7pPr>
            <a:lvl8pPr marL="10803571" indent="0">
              <a:buNone/>
              <a:defRPr sz="5249" b="1"/>
            </a:lvl8pPr>
            <a:lvl9pPr marL="12346931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83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3374" indent="0">
              <a:buNone/>
              <a:defRPr sz="6916" b="1"/>
            </a:lvl2pPr>
            <a:lvl3pPr marL="3086729" indent="0">
              <a:buNone/>
              <a:defRPr sz="6082" b="1"/>
            </a:lvl3pPr>
            <a:lvl4pPr marL="4630097" indent="0">
              <a:buNone/>
              <a:defRPr sz="5249" b="1"/>
            </a:lvl4pPr>
            <a:lvl5pPr marL="6173466" indent="0">
              <a:buNone/>
              <a:defRPr sz="5249" b="1"/>
            </a:lvl5pPr>
            <a:lvl6pPr marL="7716834" indent="0">
              <a:buNone/>
              <a:defRPr sz="5249" b="1"/>
            </a:lvl6pPr>
            <a:lvl7pPr marL="9260193" indent="0">
              <a:buNone/>
              <a:defRPr sz="5249" b="1"/>
            </a:lvl7pPr>
            <a:lvl8pPr marL="10803571" indent="0">
              <a:buNone/>
              <a:defRPr sz="5249" b="1"/>
            </a:lvl8pPr>
            <a:lvl9pPr marL="12346931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83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96090"/>
      </p:ext>
    </p:extLst>
  </p:cSld>
  <p:clrMapOvr>
    <a:masterClrMapping/>
  </p:clrMapOvr>
  <p:transition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56897"/>
      </p:ext>
    </p:extLst>
  </p:cSld>
  <p:clrMapOvr>
    <a:masterClrMapping/>
  </p:clrMapOvr>
  <p:transition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01116"/>
      </p:ext>
    </p:extLst>
  </p:cSld>
  <p:clrMapOvr>
    <a:masterClrMapping/>
  </p:clrMapOvr>
  <p:transition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21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995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21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3374" indent="0">
              <a:buNone/>
              <a:defRPr sz="4166"/>
            </a:lvl2pPr>
            <a:lvl3pPr marL="3086729" indent="0">
              <a:buNone/>
              <a:defRPr sz="3333"/>
            </a:lvl3pPr>
            <a:lvl4pPr marL="4630097" indent="0">
              <a:buNone/>
              <a:defRPr sz="3166"/>
            </a:lvl4pPr>
            <a:lvl5pPr marL="6173466" indent="0">
              <a:buNone/>
              <a:defRPr sz="3166"/>
            </a:lvl5pPr>
            <a:lvl6pPr marL="7716834" indent="0">
              <a:buNone/>
              <a:defRPr sz="3166"/>
            </a:lvl6pPr>
            <a:lvl7pPr marL="9260193" indent="0">
              <a:buNone/>
              <a:defRPr sz="3166"/>
            </a:lvl7pPr>
            <a:lvl8pPr marL="10803571" indent="0">
              <a:buNone/>
              <a:defRPr sz="3166"/>
            </a:lvl8pPr>
            <a:lvl9pPr marL="12346931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6058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4659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86129"/>
      </p:ext>
    </p:extLst>
  </p:cSld>
  <p:clrMapOvr>
    <a:masterClrMapping/>
  </p:clrMapOvr>
  <p:transition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3374" indent="0">
              <a:buNone/>
              <a:defRPr sz="9415"/>
            </a:lvl2pPr>
            <a:lvl3pPr marL="3086729" indent="0">
              <a:buNone/>
              <a:defRPr sz="8332"/>
            </a:lvl3pPr>
            <a:lvl4pPr marL="4630097" indent="0">
              <a:buNone/>
              <a:defRPr sz="6916"/>
            </a:lvl4pPr>
            <a:lvl5pPr marL="6173466" indent="0">
              <a:buNone/>
              <a:defRPr sz="6916"/>
            </a:lvl5pPr>
            <a:lvl6pPr marL="7716834" indent="0">
              <a:buNone/>
              <a:defRPr sz="6916"/>
            </a:lvl6pPr>
            <a:lvl7pPr marL="9260193" indent="0">
              <a:buNone/>
              <a:defRPr sz="6916"/>
            </a:lvl7pPr>
            <a:lvl8pPr marL="10803571" indent="0">
              <a:buNone/>
              <a:defRPr sz="6916"/>
            </a:lvl8pPr>
            <a:lvl9pPr marL="12346931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3374" indent="0">
              <a:buNone/>
              <a:defRPr sz="4166"/>
            </a:lvl2pPr>
            <a:lvl3pPr marL="3086729" indent="0">
              <a:buNone/>
              <a:defRPr sz="3333"/>
            </a:lvl3pPr>
            <a:lvl4pPr marL="4630097" indent="0">
              <a:buNone/>
              <a:defRPr sz="3166"/>
            </a:lvl4pPr>
            <a:lvl5pPr marL="6173466" indent="0">
              <a:buNone/>
              <a:defRPr sz="3166"/>
            </a:lvl5pPr>
            <a:lvl6pPr marL="7716834" indent="0">
              <a:buNone/>
              <a:defRPr sz="3166"/>
            </a:lvl6pPr>
            <a:lvl7pPr marL="9260193" indent="0">
              <a:buNone/>
              <a:defRPr sz="3166"/>
            </a:lvl7pPr>
            <a:lvl8pPr marL="10803571" indent="0">
              <a:buNone/>
              <a:defRPr sz="3166"/>
            </a:lvl8pPr>
            <a:lvl9pPr marL="12346931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74410"/>
      </p:ext>
    </p:extLst>
  </p:cSld>
  <p:clrMapOvr>
    <a:masterClrMapping/>
  </p:clrMapOvr>
  <p:transition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572"/>
      </p:ext>
    </p:extLst>
  </p:cSld>
  <p:clrMapOvr>
    <a:masterClrMapping/>
  </p:clrMapOvr>
  <p:transition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55792"/>
      </p:ext>
    </p:extLst>
  </p:cSld>
  <p:clrMapOvr>
    <a:masterClrMapping/>
  </p:clrMapOvr>
  <p:transition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8641" tIns="154263" rIns="308641" bIns="154263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641" tIns="154263" rIns="308641" bIns="154263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641" tIns="154263" rIns="308641" bIns="154263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0418" tIns="185140" rIns="370418" bIns="185140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88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9841232" y="32799760"/>
            <a:ext cx="9121140" cy="2075106"/>
          </a:xfrm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111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854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43014" indent="0">
              <a:buNone/>
              <a:defRPr sz="6082"/>
            </a:lvl2pPr>
            <a:lvl3pPr marL="3086014" indent="0">
              <a:buNone/>
              <a:defRPr sz="5249"/>
            </a:lvl3pPr>
            <a:lvl4pPr marL="4629020" indent="0">
              <a:buNone/>
              <a:defRPr sz="4833"/>
            </a:lvl4pPr>
            <a:lvl5pPr marL="6172023" indent="0">
              <a:buNone/>
              <a:defRPr sz="4833"/>
            </a:lvl5pPr>
            <a:lvl6pPr marL="7715030" indent="0">
              <a:buNone/>
              <a:defRPr sz="4833"/>
            </a:lvl6pPr>
            <a:lvl7pPr marL="9258035" indent="0">
              <a:buNone/>
              <a:defRPr sz="4833"/>
            </a:lvl7pPr>
            <a:lvl8pPr marL="10801053" indent="0">
              <a:buNone/>
              <a:defRPr sz="4833"/>
            </a:lvl8pPr>
            <a:lvl9pPr marL="12344050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229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10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3014" indent="0">
              <a:buNone/>
              <a:defRPr sz="6916" b="1"/>
            </a:lvl2pPr>
            <a:lvl3pPr marL="3086014" indent="0">
              <a:buNone/>
              <a:defRPr sz="6082" b="1"/>
            </a:lvl3pPr>
            <a:lvl4pPr marL="4629020" indent="0">
              <a:buNone/>
              <a:defRPr sz="5249" b="1"/>
            </a:lvl4pPr>
            <a:lvl5pPr marL="6172023" indent="0">
              <a:buNone/>
              <a:defRPr sz="5249" b="1"/>
            </a:lvl5pPr>
            <a:lvl6pPr marL="7715030" indent="0">
              <a:buNone/>
              <a:defRPr sz="5249" b="1"/>
            </a:lvl6pPr>
            <a:lvl7pPr marL="9258035" indent="0">
              <a:buNone/>
              <a:defRPr sz="5249" b="1"/>
            </a:lvl7pPr>
            <a:lvl8pPr marL="10801053" indent="0">
              <a:buNone/>
              <a:defRPr sz="5249" b="1"/>
            </a:lvl8pPr>
            <a:lvl9pPr marL="12344050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93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3014" indent="0">
              <a:buNone/>
              <a:defRPr sz="6916" b="1"/>
            </a:lvl2pPr>
            <a:lvl3pPr marL="3086014" indent="0">
              <a:buNone/>
              <a:defRPr sz="6082" b="1"/>
            </a:lvl3pPr>
            <a:lvl4pPr marL="4629020" indent="0">
              <a:buNone/>
              <a:defRPr sz="5249" b="1"/>
            </a:lvl4pPr>
            <a:lvl5pPr marL="6172023" indent="0">
              <a:buNone/>
              <a:defRPr sz="5249" b="1"/>
            </a:lvl5pPr>
            <a:lvl6pPr marL="7715030" indent="0">
              <a:buNone/>
              <a:defRPr sz="5249" b="1"/>
            </a:lvl6pPr>
            <a:lvl7pPr marL="9258035" indent="0">
              <a:buNone/>
              <a:defRPr sz="5249" b="1"/>
            </a:lvl7pPr>
            <a:lvl8pPr marL="10801053" indent="0">
              <a:buNone/>
              <a:defRPr sz="5249" b="1"/>
            </a:lvl8pPr>
            <a:lvl9pPr marL="12344050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93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410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05175"/>
      </p:ext>
    </p:extLst>
  </p:cSld>
  <p:clrMapOvr>
    <a:masterClrMapping/>
  </p:clrMapOvr>
  <p:transition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8587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" name="Picture 3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79754"/>
      </p:ext>
    </p:extLst>
  </p:cSld>
  <p:clrMapOvr>
    <a:masterClrMapping/>
  </p:clrMapOvr>
  <p:transition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21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008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21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3014" indent="0">
              <a:buNone/>
              <a:defRPr sz="4166"/>
            </a:lvl2pPr>
            <a:lvl3pPr marL="3086014" indent="0">
              <a:buNone/>
              <a:defRPr sz="3333"/>
            </a:lvl3pPr>
            <a:lvl4pPr marL="4629020" indent="0">
              <a:buNone/>
              <a:defRPr sz="3166"/>
            </a:lvl4pPr>
            <a:lvl5pPr marL="6172023" indent="0">
              <a:buNone/>
              <a:defRPr sz="3166"/>
            </a:lvl5pPr>
            <a:lvl6pPr marL="7715030" indent="0">
              <a:buNone/>
              <a:defRPr sz="3166"/>
            </a:lvl6pPr>
            <a:lvl7pPr marL="9258035" indent="0">
              <a:buNone/>
              <a:defRPr sz="3166"/>
            </a:lvl7pPr>
            <a:lvl8pPr marL="10801053" indent="0">
              <a:buNone/>
              <a:defRPr sz="3166"/>
            </a:lvl8pPr>
            <a:lvl9pPr marL="12344050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66230"/>
      </p:ext>
    </p:extLst>
  </p:cSld>
  <p:clrMapOvr>
    <a:masterClrMapping/>
  </p:clrMapOvr>
  <p:transition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3014" indent="0">
              <a:buNone/>
              <a:defRPr sz="9415"/>
            </a:lvl2pPr>
            <a:lvl3pPr marL="3086014" indent="0">
              <a:buNone/>
              <a:defRPr sz="8332"/>
            </a:lvl3pPr>
            <a:lvl4pPr marL="4629020" indent="0">
              <a:buNone/>
              <a:defRPr sz="6916"/>
            </a:lvl4pPr>
            <a:lvl5pPr marL="6172023" indent="0">
              <a:buNone/>
              <a:defRPr sz="6916"/>
            </a:lvl5pPr>
            <a:lvl6pPr marL="7715030" indent="0">
              <a:buNone/>
              <a:defRPr sz="6916"/>
            </a:lvl6pPr>
            <a:lvl7pPr marL="9258035" indent="0">
              <a:buNone/>
              <a:defRPr sz="6916"/>
            </a:lvl7pPr>
            <a:lvl8pPr marL="10801053" indent="0">
              <a:buNone/>
              <a:defRPr sz="6916"/>
            </a:lvl8pPr>
            <a:lvl9pPr marL="12344050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3014" indent="0">
              <a:buNone/>
              <a:defRPr sz="4166"/>
            </a:lvl2pPr>
            <a:lvl3pPr marL="3086014" indent="0">
              <a:buNone/>
              <a:defRPr sz="3333"/>
            </a:lvl3pPr>
            <a:lvl4pPr marL="4629020" indent="0">
              <a:buNone/>
              <a:defRPr sz="3166"/>
            </a:lvl4pPr>
            <a:lvl5pPr marL="6172023" indent="0">
              <a:buNone/>
              <a:defRPr sz="3166"/>
            </a:lvl5pPr>
            <a:lvl6pPr marL="7715030" indent="0">
              <a:buNone/>
              <a:defRPr sz="3166"/>
            </a:lvl6pPr>
            <a:lvl7pPr marL="9258035" indent="0">
              <a:buNone/>
              <a:defRPr sz="3166"/>
            </a:lvl7pPr>
            <a:lvl8pPr marL="10801053" indent="0">
              <a:buNone/>
              <a:defRPr sz="3166"/>
            </a:lvl8pPr>
            <a:lvl9pPr marL="12344050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52878"/>
      </p:ext>
    </p:extLst>
  </p:cSld>
  <p:clrMapOvr>
    <a:masterClrMapping/>
  </p:clrMapOvr>
  <p:transition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221500"/>
      </p:ext>
    </p:extLst>
  </p:cSld>
  <p:clrMapOvr>
    <a:masterClrMapping/>
  </p:clrMapOvr>
  <p:transition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84167"/>
      </p:ext>
    </p:extLst>
  </p:cSld>
  <p:clrMapOvr>
    <a:masterClrMapping/>
  </p:clrMapOvr>
  <p:transition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8570" tIns="154228" rIns="308570" bIns="154228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570" tIns="154228" rIns="308570" bIns="154228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570" tIns="154228" rIns="308570" bIns="154228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0333" tIns="185098" rIns="370333" bIns="185098" numCol="1" anchor="b" anchorCtr="0" compatLnSpc="1">
            <a:prstTxWarp prst="textNoShape">
              <a:avLst/>
            </a:prstTxWarp>
          </a:bodyPr>
          <a:lstStyle>
            <a:lvl1pPr>
              <a:defRPr sz="4166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6BE2F3F5-414B-CC44-8EA3-B6D04B3D0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05212"/>
      </p:ext>
    </p:extLst>
  </p:cSld>
  <p:clrMapOvr>
    <a:masterClrMapping/>
  </p:clrMapOvr>
  <p:transition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" y="5236361"/>
            <a:ext cx="27123390" cy="27263441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389B1-16D0-EE4E-960B-3BEB333B27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5290"/>
      </p:ext>
    </p:extLst>
  </p:cSld>
  <p:clrMapOvr>
    <a:masterClrMapping/>
  </p:clrMapOvr>
  <p:transition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876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42651" indent="0">
              <a:buNone/>
              <a:defRPr sz="6082"/>
            </a:lvl2pPr>
            <a:lvl3pPr marL="3085294" indent="0">
              <a:buNone/>
              <a:defRPr sz="5249"/>
            </a:lvl3pPr>
            <a:lvl4pPr marL="4627941" indent="0">
              <a:buNone/>
              <a:defRPr sz="4833"/>
            </a:lvl4pPr>
            <a:lvl5pPr marL="6170583" indent="0">
              <a:buNone/>
              <a:defRPr sz="4833"/>
            </a:lvl5pPr>
            <a:lvl6pPr marL="7713232" indent="0">
              <a:buNone/>
              <a:defRPr sz="4833"/>
            </a:lvl6pPr>
            <a:lvl7pPr marL="9255877" indent="0">
              <a:buNone/>
              <a:defRPr sz="4833"/>
            </a:lvl7pPr>
            <a:lvl8pPr marL="10798533" indent="0">
              <a:buNone/>
              <a:defRPr sz="4833"/>
            </a:lvl8pPr>
            <a:lvl9pPr marL="12341173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BDA06-07DC-5C48-A1E0-AA66FEC986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52055"/>
      </p:ext>
    </p:extLst>
  </p:cSld>
  <p:clrMapOvr>
    <a:masterClrMapping/>
  </p:clrMapOvr>
  <p:transition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77DB28-08B6-0549-88E7-35948C4263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63335"/>
      </p:ext>
    </p:extLst>
  </p:cSld>
  <p:clrMapOvr>
    <a:masterClrMapping/>
  </p:clrMapOvr>
  <p:transition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2651" indent="0">
              <a:buNone/>
              <a:defRPr sz="6916" b="1"/>
            </a:lvl2pPr>
            <a:lvl3pPr marL="3085294" indent="0">
              <a:buNone/>
              <a:defRPr sz="6082" b="1"/>
            </a:lvl3pPr>
            <a:lvl4pPr marL="4627941" indent="0">
              <a:buNone/>
              <a:defRPr sz="5249" b="1"/>
            </a:lvl4pPr>
            <a:lvl5pPr marL="6170583" indent="0">
              <a:buNone/>
              <a:defRPr sz="5249" b="1"/>
            </a:lvl5pPr>
            <a:lvl6pPr marL="7713232" indent="0">
              <a:buNone/>
              <a:defRPr sz="5249" b="1"/>
            </a:lvl6pPr>
            <a:lvl7pPr marL="9255877" indent="0">
              <a:buNone/>
              <a:defRPr sz="5249" b="1"/>
            </a:lvl7pPr>
            <a:lvl8pPr marL="10798533" indent="0">
              <a:buNone/>
              <a:defRPr sz="5249" b="1"/>
            </a:lvl8pPr>
            <a:lvl9pPr marL="12341173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93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2651" indent="0">
              <a:buNone/>
              <a:defRPr sz="6916" b="1"/>
            </a:lvl2pPr>
            <a:lvl3pPr marL="3085294" indent="0">
              <a:buNone/>
              <a:defRPr sz="6082" b="1"/>
            </a:lvl3pPr>
            <a:lvl4pPr marL="4627941" indent="0">
              <a:buNone/>
              <a:defRPr sz="5249" b="1"/>
            </a:lvl4pPr>
            <a:lvl5pPr marL="6170583" indent="0">
              <a:buNone/>
              <a:defRPr sz="5249" b="1"/>
            </a:lvl5pPr>
            <a:lvl6pPr marL="7713232" indent="0">
              <a:buNone/>
              <a:defRPr sz="5249" b="1"/>
            </a:lvl6pPr>
            <a:lvl7pPr marL="9255877" indent="0">
              <a:buNone/>
              <a:defRPr sz="5249" b="1"/>
            </a:lvl7pPr>
            <a:lvl8pPr marL="10798533" indent="0">
              <a:buNone/>
              <a:defRPr sz="5249" b="1"/>
            </a:lvl8pPr>
            <a:lvl9pPr marL="12341173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93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AE939-8EA9-2243-ADF7-6094C42F49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93087"/>
      </p:ext>
    </p:extLst>
  </p:cSld>
  <p:clrMapOvr>
    <a:masterClrMapping/>
  </p:clrMapOvr>
  <p:transition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62138-1B09-F642-8222-426640992E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7357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16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494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16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4929" indent="0">
              <a:buNone/>
              <a:defRPr sz="4166"/>
            </a:lvl2pPr>
            <a:lvl3pPr marL="3109857" indent="0">
              <a:buNone/>
              <a:defRPr sz="3333"/>
            </a:lvl3pPr>
            <a:lvl4pPr marL="4664779" indent="0">
              <a:buNone/>
              <a:defRPr sz="3166"/>
            </a:lvl4pPr>
            <a:lvl5pPr marL="6219713" indent="0">
              <a:buNone/>
              <a:defRPr sz="3166"/>
            </a:lvl5pPr>
            <a:lvl6pPr marL="7774635" indent="0">
              <a:buNone/>
              <a:defRPr sz="3166"/>
            </a:lvl6pPr>
            <a:lvl7pPr marL="9329565" indent="0">
              <a:buNone/>
              <a:defRPr sz="3166"/>
            </a:lvl7pPr>
            <a:lvl8pPr marL="10884498" indent="0">
              <a:buNone/>
              <a:defRPr sz="3166"/>
            </a:lvl8pPr>
            <a:lvl9pPr marL="12439418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02103"/>
      </p:ext>
    </p:extLst>
  </p:cSld>
  <p:clrMapOvr>
    <a:masterClrMapping/>
  </p:clrMapOvr>
  <p:transition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8C8D5-D445-2D41-A2FD-8E68842A07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84998"/>
      </p:ext>
    </p:extLst>
  </p:cSld>
  <p:clrMapOvr>
    <a:masterClrMapping/>
  </p:clrMapOvr>
  <p:transition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24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026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24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2651" indent="0">
              <a:buNone/>
              <a:defRPr sz="4166"/>
            </a:lvl2pPr>
            <a:lvl3pPr marL="3085294" indent="0">
              <a:buNone/>
              <a:defRPr sz="3333"/>
            </a:lvl3pPr>
            <a:lvl4pPr marL="4627941" indent="0">
              <a:buNone/>
              <a:defRPr sz="3166"/>
            </a:lvl4pPr>
            <a:lvl5pPr marL="6170583" indent="0">
              <a:buNone/>
              <a:defRPr sz="3166"/>
            </a:lvl5pPr>
            <a:lvl6pPr marL="7713232" indent="0">
              <a:buNone/>
              <a:defRPr sz="3166"/>
            </a:lvl6pPr>
            <a:lvl7pPr marL="9255877" indent="0">
              <a:buNone/>
              <a:defRPr sz="3166"/>
            </a:lvl7pPr>
            <a:lvl8pPr marL="10798533" indent="0">
              <a:buNone/>
              <a:defRPr sz="3166"/>
            </a:lvl8pPr>
            <a:lvl9pPr marL="12341173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1FAFC-66EF-4846-98A6-559425C339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2007"/>
      </p:ext>
    </p:extLst>
  </p:cSld>
  <p:clrMapOvr>
    <a:masterClrMapping/>
  </p:clrMapOvr>
  <p:transition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2651" indent="0">
              <a:buNone/>
              <a:defRPr sz="9415"/>
            </a:lvl2pPr>
            <a:lvl3pPr marL="3085294" indent="0">
              <a:buNone/>
              <a:defRPr sz="8332"/>
            </a:lvl3pPr>
            <a:lvl4pPr marL="4627941" indent="0">
              <a:buNone/>
              <a:defRPr sz="6916"/>
            </a:lvl4pPr>
            <a:lvl5pPr marL="6170583" indent="0">
              <a:buNone/>
              <a:defRPr sz="6916"/>
            </a:lvl5pPr>
            <a:lvl6pPr marL="7713232" indent="0">
              <a:buNone/>
              <a:defRPr sz="6916"/>
            </a:lvl6pPr>
            <a:lvl7pPr marL="9255877" indent="0">
              <a:buNone/>
              <a:defRPr sz="6916"/>
            </a:lvl7pPr>
            <a:lvl8pPr marL="10798533" indent="0">
              <a:buNone/>
              <a:defRPr sz="6916"/>
            </a:lvl8pPr>
            <a:lvl9pPr marL="12341173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2651" indent="0">
              <a:buNone/>
              <a:defRPr sz="4166"/>
            </a:lvl2pPr>
            <a:lvl3pPr marL="3085294" indent="0">
              <a:buNone/>
              <a:defRPr sz="3333"/>
            </a:lvl3pPr>
            <a:lvl4pPr marL="4627941" indent="0">
              <a:buNone/>
              <a:defRPr sz="3166"/>
            </a:lvl4pPr>
            <a:lvl5pPr marL="6170583" indent="0">
              <a:buNone/>
              <a:defRPr sz="3166"/>
            </a:lvl5pPr>
            <a:lvl6pPr marL="7713232" indent="0">
              <a:buNone/>
              <a:defRPr sz="3166"/>
            </a:lvl6pPr>
            <a:lvl7pPr marL="9255877" indent="0">
              <a:buNone/>
              <a:defRPr sz="3166"/>
            </a:lvl7pPr>
            <a:lvl8pPr marL="10798533" indent="0">
              <a:buNone/>
              <a:defRPr sz="3166"/>
            </a:lvl8pPr>
            <a:lvl9pPr marL="12341173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9A56C-4756-3143-8181-96B548DA8A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1049"/>
      </p:ext>
    </p:extLst>
  </p:cSld>
  <p:clrMapOvr>
    <a:masterClrMapping/>
  </p:clrMapOvr>
  <p:transition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185A4-7415-884D-A684-DD5FF96CBB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03673"/>
      </p:ext>
    </p:extLst>
  </p:cSld>
  <p:clrMapOvr>
    <a:masterClrMapping/>
  </p:clrMapOvr>
  <p:transition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861B0-9273-824B-872E-D66F32C7C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97793"/>
      </p:ext>
    </p:extLst>
  </p:cSld>
  <p:clrMapOvr>
    <a:masterClrMapping/>
  </p:clrMapOvr>
  <p:transition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標題，美工圖案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799996"/>
            <a:ext cx="27123390" cy="5599958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noProof="0" smtClean="0"/>
              <a:t>Click icon to add clip art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33E1B-F24B-9F49-8CF4-40DEEF8367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82868"/>
      </p:ext>
    </p:extLst>
  </p:cSld>
  <p:clrMapOvr>
    <a:masterClrMapping/>
  </p:clrMapOvr>
  <p:transition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8497" tIns="154195" rIns="308497" bIns="154195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497" tIns="154195" rIns="308497" bIns="15419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497" tIns="154195" rIns="308497" bIns="15419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0245" tIns="185058" rIns="370245" bIns="185058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084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93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889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42291" indent="0">
              <a:buNone/>
              <a:defRPr sz="6082"/>
            </a:lvl2pPr>
            <a:lvl3pPr marL="3084573" indent="0">
              <a:buNone/>
              <a:defRPr sz="5249"/>
            </a:lvl3pPr>
            <a:lvl4pPr marL="4626860" indent="0">
              <a:buNone/>
              <a:defRPr sz="4833"/>
            </a:lvl4pPr>
            <a:lvl5pPr marL="6169144" indent="0">
              <a:buNone/>
              <a:defRPr sz="4833"/>
            </a:lvl5pPr>
            <a:lvl6pPr marL="7711435" indent="0">
              <a:buNone/>
              <a:defRPr sz="4833"/>
            </a:lvl6pPr>
            <a:lvl7pPr marL="9253719" indent="0">
              <a:buNone/>
              <a:defRPr sz="4833"/>
            </a:lvl7pPr>
            <a:lvl8pPr marL="10796014" indent="0">
              <a:buNone/>
              <a:defRPr sz="4833"/>
            </a:lvl8pPr>
            <a:lvl9pPr marL="12338296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81453"/>
      </p:ext>
    </p:extLst>
  </p:cSld>
  <p:clrMapOvr>
    <a:masterClrMapping/>
  </p:clrMapOvr>
  <p:transition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8063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4929" indent="0">
              <a:buNone/>
              <a:defRPr sz="9415"/>
            </a:lvl2pPr>
            <a:lvl3pPr marL="3109857" indent="0">
              <a:buNone/>
              <a:defRPr sz="8332"/>
            </a:lvl3pPr>
            <a:lvl4pPr marL="4664779" indent="0">
              <a:buNone/>
              <a:defRPr sz="6916"/>
            </a:lvl4pPr>
            <a:lvl5pPr marL="6219713" indent="0">
              <a:buNone/>
              <a:defRPr sz="6916"/>
            </a:lvl5pPr>
            <a:lvl6pPr marL="7774635" indent="0">
              <a:buNone/>
              <a:defRPr sz="6916"/>
            </a:lvl6pPr>
            <a:lvl7pPr marL="9329565" indent="0">
              <a:buNone/>
              <a:defRPr sz="6916"/>
            </a:lvl7pPr>
            <a:lvl8pPr marL="10884498" indent="0">
              <a:buNone/>
              <a:defRPr sz="6916"/>
            </a:lvl8pPr>
            <a:lvl9pPr marL="12439418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4929" indent="0">
              <a:buNone/>
              <a:defRPr sz="4166"/>
            </a:lvl2pPr>
            <a:lvl3pPr marL="3109857" indent="0">
              <a:buNone/>
              <a:defRPr sz="3333"/>
            </a:lvl3pPr>
            <a:lvl4pPr marL="4664779" indent="0">
              <a:buNone/>
              <a:defRPr sz="3166"/>
            </a:lvl4pPr>
            <a:lvl5pPr marL="6219713" indent="0">
              <a:buNone/>
              <a:defRPr sz="3166"/>
            </a:lvl5pPr>
            <a:lvl6pPr marL="7774635" indent="0">
              <a:buNone/>
              <a:defRPr sz="3166"/>
            </a:lvl6pPr>
            <a:lvl7pPr marL="9329565" indent="0">
              <a:buNone/>
              <a:defRPr sz="3166"/>
            </a:lvl7pPr>
            <a:lvl8pPr marL="10884498" indent="0">
              <a:buNone/>
              <a:defRPr sz="3166"/>
            </a:lvl8pPr>
            <a:lvl9pPr marL="12439418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001036"/>
      </p:ext>
    </p:extLst>
  </p:cSld>
  <p:clrMapOvr>
    <a:masterClrMapping/>
  </p:clrMapOvr>
  <p:transition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2291" indent="0">
              <a:buNone/>
              <a:defRPr sz="6916" b="1"/>
            </a:lvl2pPr>
            <a:lvl3pPr marL="3084573" indent="0">
              <a:buNone/>
              <a:defRPr sz="6082" b="1"/>
            </a:lvl3pPr>
            <a:lvl4pPr marL="4626860" indent="0">
              <a:buNone/>
              <a:defRPr sz="5249" b="1"/>
            </a:lvl4pPr>
            <a:lvl5pPr marL="6169144" indent="0">
              <a:buNone/>
              <a:defRPr sz="5249" b="1"/>
            </a:lvl5pPr>
            <a:lvl6pPr marL="7711435" indent="0">
              <a:buNone/>
              <a:defRPr sz="5249" b="1"/>
            </a:lvl6pPr>
            <a:lvl7pPr marL="9253719" indent="0">
              <a:buNone/>
              <a:defRPr sz="5249" b="1"/>
            </a:lvl7pPr>
            <a:lvl8pPr marL="10796014" indent="0">
              <a:buNone/>
              <a:defRPr sz="5249" b="1"/>
            </a:lvl8pPr>
            <a:lvl9pPr marL="12338296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93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2291" indent="0">
              <a:buNone/>
              <a:defRPr sz="6916" b="1"/>
            </a:lvl2pPr>
            <a:lvl3pPr marL="3084573" indent="0">
              <a:buNone/>
              <a:defRPr sz="6082" b="1"/>
            </a:lvl3pPr>
            <a:lvl4pPr marL="4626860" indent="0">
              <a:buNone/>
              <a:defRPr sz="5249" b="1"/>
            </a:lvl4pPr>
            <a:lvl5pPr marL="6169144" indent="0">
              <a:buNone/>
              <a:defRPr sz="5249" b="1"/>
            </a:lvl5pPr>
            <a:lvl6pPr marL="7711435" indent="0">
              <a:buNone/>
              <a:defRPr sz="5249" b="1"/>
            </a:lvl6pPr>
            <a:lvl7pPr marL="9253719" indent="0">
              <a:buNone/>
              <a:defRPr sz="5249" b="1"/>
            </a:lvl7pPr>
            <a:lvl8pPr marL="10796014" indent="0">
              <a:buNone/>
              <a:defRPr sz="5249" b="1"/>
            </a:lvl8pPr>
            <a:lvl9pPr marL="12338296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93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89569"/>
      </p:ext>
    </p:extLst>
  </p:cSld>
  <p:clrMapOvr>
    <a:masterClrMapping/>
  </p:clrMapOvr>
  <p:transition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81457"/>
      </p:ext>
    </p:extLst>
  </p:cSld>
  <p:clrMapOvr>
    <a:masterClrMapping/>
  </p:clrMapOvr>
  <p:transition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55736"/>
      </p:ext>
    </p:extLst>
  </p:cSld>
  <p:clrMapOvr>
    <a:masterClrMapping/>
  </p:clrMapOvr>
  <p:transition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26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047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26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2291" indent="0">
              <a:buNone/>
              <a:defRPr sz="4166"/>
            </a:lvl2pPr>
            <a:lvl3pPr marL="3084573" indent="0">
              <a:buNone/>
              <a:defRPr sz="3333"/>
            </a:lvl3pPr>
            <a:lvl4pPr marL="4626860" indent="0">
              <a:buNone/>
              <a:defRPr sz="3166"/>
            </a:lvl4pPr>
            <a:lvl5pPr marL="6169144" indent="0">
              <a:buNone/>
              <a:defRPr sz="3166"/>
            </a:lvl5pPr>
            <a:lvl6pPr marL="7711435" indent="0">
              <a:buNone/>
              <a:defRPr sz="3166"/>
            </a:lvl6pPr>
            <a:lvl7pPr marL="9253719" indent="0">
              <a:buNone/>
              <a:defRPr sz="3166"/>
            </a:lvl7pPr>
            <a:lvl8pPr marL="10796014" indent="0">
              <a:buNone/>
              <a:defRPr sz="3166"/>
            </a:lvl8pPr>
            <a:lvl9pPr marL="12338296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04311"/>
      </p:ext>
    </p:extLst>
  </p:cSld>
  <p:clrMapOvr>
    <a:masterClrMapping/>
  </p:clrMapOvr>
  <p:transition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2291" indent="0">
              <a:buNone/>
              <a:defRPr sz="9415"/>
            </a:lvl2pPr>
            <a:lvl3pPr marL="3084573" indent="0">
              <a:buNone/>
              <a:defRPr sz="8332"/>
            </a:lvl3pPr>
            <a:lvl4pPr marL="4626860" indent="0">
              <a:buNone/>
              <a:defRPr sz="6916"/>
            </a:lvl4pPr>
            <a:lvl5pPr marL="6169144" indent="0">
              <a:buNone/>
              <a:defRPr sz="6916"/>
            </a:lvl5pPr>
            <a:lvl6pPr marL="7711435" indent="0">
              <a:buNone/>
              <a:defRPr sz="6916"/>
            </a:lvl6pPr>
            <a:lvl7pPr marL="9253719" indent="0">
              <a:buNone/>
              <a:defRPr sz="6916"/>
            </a:lvl7pPr>
            <a:lvl8pPr marL="10796014" indent="0">
              <a:buNone/>
              <a:defRPr sz="6916"/>
            </a:lvl8pPr>
            <a:lvl9pPr marL="12338296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2291" indent="0">
              <a:buNone/>
              <a:defRPr sz="4166"/>
            </a:lvl2pPr>
            <a:lvl3pPr marL="3084573" indent="0">
              <a:buNone/>
              <a:defRPr sz="3333"/>
            </a:lvl3pPr>
            <a:lvl4pPr marL="4626860" indent="0">
              <a:buNone/>
              <a:defRPr sz="3166"/>
            </a:lvl4pPr>
            <a:lvl5pPr marL="6169144" indent="0">
              <a:buNone/>
              <a:defRPr sz="3166"/>
            </a:lvl5pPr>
            <a:lvl6pPr marL="7711435" indent="0">
              <a:buNone/>
              <a:defRPr sz="3166"/>
            </a:lvl6pPr>
            <a:lvl7pPr marL="9253719" indent="0">
              <a:buNone/>
              <a:defRPr sz="3166"/>
            </a:lvl7pPr>
            <a:lvl8pPr marL="10796014" indent="0">
              <a:buNone/>
              <a:defRPr sz="3166"/>
            </a:lvl8pPr>
            <a:lvl9pPr marL="12338296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402735"/>
      </p:ext>
    </p:extLst>
  </p:cSld>
  <p:clrMapOvr>
    <a:masterClrMapping/>
  </p:clrMapOvr>
  <p:transition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96631"/>
      </p:ext>
    </p:extLst>
  </p:cSld>
  <p:clrMapOvr>
    <a:masterClrMapping/>
  </p:clrMapOvr>
  <p:transition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57545"/>
      </p:ext>
    </p:extLst>
  </p:cSld>
  <p:clrMapOvr>
    <a:masterClrMapping/>
  </p:clrMapOvr>
  <p:transition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8426" tIns="154157" rIns="308426" bIns="154157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426" tIns="154157" rIns="308426" bIns="15415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426" tIns="154157" rIns="308426" bIns="15415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0160" tIns="185013" rIns="370160" bIns="185013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51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13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900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41932" indent="0">
              <a:buNone/>
              <a:defRPr sz="6082"/>
            </a:lvl2pPr>
            <a:lvl3pPr marL="3083857" indent="0">
              <a:buNone/>
              <a:defRPr sz="5249"/>
            </a:lvl3pPr>
            <a:lvl4pPr marL="4625781" indent="0">
              <a:buNone/>
              <a:defRPr sz="4833"/>
            </a:lvl4pPr>
            <a:lvl5pPr marL="6167709" indent="0">
              <a:buNone/>
              <a:defRPr sz="4833"/>
            </a:lvl5pPr>
            <a:lvl6pPr marL="7709640" indent="0">
              <a:buNone/>
              <a:defRPr sz="4833"/>
            </a:lvl6pPr>
            <a:lvl7pPr marL="9251560" indent="0">
              <a:buNone/>
              <a:defRPr sz="4833"/>
            </a:lvl7pPr>
            <a:lvl8pPr marL="10793494" indent="0">
              <a:buNone/>
              <a:defRPr sz="4833"/>
            </a:lvl8pPr>
            <a:lvl9pPr marL="12335416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0349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13173"/>
      </p:ext>
    </p:extLst>
  </p:cSld>
  <p:clrMapOvr>
    <a:masterClrMapping/>
  </p:clrMapOvr>
  <p:transition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182113"/>
      </p:ext>
    </p:extLst>
  </p:cSld>
  <p:clrMapOvr>
    <a:masterClrMapping/>
  </p:clrMapOvr>
  <p:transition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1932" indent="0">
              <a:buNone/>
              <a:defRPr sz="6916" b="1"/>
            </a:lvl2pPr>
            <a:lvl3pPr marL="3083857" indent="0">
              <a:buNone/>
              <a:defRPr sz="6082" b="1"/>
            </a:lvl3pPr>
            <a:lvl4pPr marL="4625781" indent="0">
              <a:buNone/>
              <a:defRPr sz="5249" b="1"/>
            </a:lvl4pPr>
            <a:lvl5pPr marL="6167709" indent="0">
              <a:buNone/>
              <a:defRPr sz="5249" b="1"/>
            </a:lvl5pPr>
            <a:lvl6pPr marL="7709640" indent="0">
              <a:buNone/>
              <a:defRPr sz="5249" b="1"/>
            </a:lvl6pPr>
            <a:lvl7pPr marL="9251560" indent="0">
              <a:buNone/>
              <a:defRPr sz="5249" b="1"/>
            </a:lvl7pPr>
            <a:lvl8pPr marL="10793494" indent="0">
              <a:buNone/>
              <a:defRPr sz="5249" b="1"/>
            </a:lvl8pPr>
            <a:lvl9pPr marL="12335416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99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1932" indent="0">
              <a:buNone/>
              <a:defRPr sz="6916" b="1"/>
            </a:lvl2pPr>
            <a:lvl3pPr marL="3083857" indent="0">
              <a:buNone/>
              <a:defRPr sz="6082" b="1"/>
            </a:lvl3pPr>
            <a:lvl4pPr marL="4625781" indent="0">
              <a:buNone/>
              <a:defRPr sz="5249" b="1"/>
            </a:lvl4pPr>
            <a:lvl5pPr marL="6167709" indent="0">
              <a:buNone/>
              <a:defRPr sz="5249" b="1"/>
            </a:lvl5pPr>
            <a:lvl6pPr marL="7709640" indent="0">
              <a:buNone/>
              <a:defRPr sz="5249" b="1"/>
            </a:lvl6pPr>
            <a:lvl7pPr marL="9251560" indent="0">
              <a:buNone/>
              <a:defRPr sz="5249" b="1"/>
            </a:lvl7pPr>
            <a:lvl8pPr marL="10793494" indent="0">
              <a:buNone/>
              <a:defRPr sz="5249" b="1"/>
            </a:lvl8pPr>
            <a:lvl9pPr marL="12335416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99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898551"/>
      </p:ext>
    </p:extLst>
  </p:cSld>
  <p:clrMapOvr>
    <a:masterClrMapping/>
  </p:clrMapOvr>
  <p:transition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42371"/>
      </p:ext>
    </p:extLst>
  </p:cSld>
  <p:clrMapOvr>
    <a:masterClrMapping/>
  </p:clrMapOvr>
  <p:transition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77200"/>
      </p:ext>
    </p:extLst>
  </p:cSld>
  <p:clrMapOvr>
    <a:masterClrMapping/>
  </p:clrMapOvr>
  <p:transition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34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056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34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1932" indent="0">
              <a:buNone/>
              <a:defRPr sz="4166"/>
            </a:lvl2pPr>
            <a:lvl3pPr marL="3083857" indent="0">
              <a:buNone/>
              <a:defRPr sz="3333"/>
            </a:lvl3pPr>
            <a:lvl4pPr marL="4625781" indent="0">
              <a:buNone/>
              <a:defRPr sz="3166"/>
            </a:lvl4pPr>
            <a:lvl5pPr marL="6167709" indent="0">
              <a:buNone/>
              <a:defRPr sz="3166"/>
            </a:lvl5pPr>
            <a:lvl6pPr marL="7709640" indent="0">
              <a:buNone/>
              <a:defRPr sz="3166"/>
            </a:lvl6pPr>
            <a:lvl7pPr marL="9251560" indent="0">
              <a:buNone/>
              <a:defRPr sz="3166"/>
            </a:lvl7pPr>
            <a:lvl8pPr marL="10793494" indent="0">
              <a:buNone/>
              <a:defRPr sz="3166"/>
            </a:lvl8pPr>
            <a:lvl9pPr marL="12335416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12684"/>
      </p:ext>
    </p:extLst>
  </p:cSld>
  <p:clrMapOvr>
    <a:masterClrMapping/>
  </p:clrMapOvr>
  <p:transition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1932" indent="0">
              <a:buNone/>
              <a:defRPr sz="9415"/>
            </a:lvl2pPr>
            <a:lvl3pPr marL="3083857" indent="0">
              <a:buNone/>
              <a:defRPr sz="8332"/>
            </a:lvl3pPr>
            <a:lvl4pPr marL="4625781" indent="0">
              <a:buNone/>
              <a:defRPr sz="6916"/>
            </a:lvl4pPr>
            <a:lvl5pPr marL="6167709" indent="0">
              <a:buNone/>
              <a:defRPr sz="6916"/>
            </a:lvl5pPr>
            <a:lvl6pPr marL="7709640" indent="0">
              <a:buNone/>
              <a:defRPr sz="6916"/>
            </a:lvl6pPr>
            <a:lvl7pPr marL="9251560" indent="0">
              <a:buNone/>
              <a:defRPr sz="6916"/>
            </a:lvl7pPr>
            <a:lvl8pPr marL="10793494" indent="0">
              <a:buNone/>
              <a:defRPr sz="6916"/>
            </a:lvl8pPr>
            <a:lvl9pPr marL="12335416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1932" indent="0">
              <a:buNone/>
              <a:defRPr sz="4166"/>
            </a:lvl2pPr>
            <a:lvl3pPr marL="3083857" indent="0">
              <a:buNone/>
              <a:defRPr sz="3333"/>
            </a:lvl3pPr>
            <a:lvl4pPr marL="4625781" indent="0">
              <a:buNone/>
              <a:defRPr sz="3166"/>
            </a:lvl4pPr>
            <a:lvl5pPr marL="6167709" indent="0">
              <a:buNone/>
              <a:defRPr sz="3166"/>
            </a:lvl5pPr>
            <a:lvl6pPr marL="7709640" indent="0">
              <a:buNone/>
              <a:defRPr sz="3166"/>
            </a:lvl6pPr>
            <a:lvl7pPr marL="9251560" indent="0">
              <a:buNone/>
              <a:defRPr sz="3166"/>
            </a:lvl7pPr>
            <a:lvl8pPr marL="10793494" indent="0">
              <a:buNone/>
              <a:defRPr sz="3166"/>
            </a:lvl8pPr>
            <a:lvl9pPr marL="12335416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81529"/>
      </p:ext>
    </p:extLst>
  </p:cSld>
  <p:clrMapOvr>
    <a:masterClrMapping/>
  </p:clrMapOvr>
  <p:transition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11036"/>
      </p:ext>
    </p:extLst>
  </p:cSld>
  <p:clrMapOvr>
    <a:masterClrMapping/>
  </p:clrMapOvr>
  <p:transition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1348"/>
      </p:ext>
    </p:extLst>
  </p:cSld>
  <p:clrMapOvr>
    <a:masterClrMapping/>
  </p:clrMapOvr>
  <p:transition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8355" tIns="154121" rIns="308355" bIns="154121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355" tIns="154121" rIns="308355" bIns="15412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355" tIns="154121" rIns="308355" bIns="15412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0075" tIns="184970" rIns="370075" bIns="184970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78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340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75042"/>
      </p:ext>
    </p:extLst>
  </p:cSld>
  <p:clrMapOvr>
    <a:masterClrMapping/>
  </p:clrMapOvr>
  <p:transition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918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41568" indent="0">
              <a:buNone/>
              <a:defRPr sz="6082"/>
            </a:lvl2pPr>
            <a:lvl3pPr marL="3083138" indent="0">
              <a:buNone/>
              <a:defRPr sz="5249"/>
            </a:lvl3pPr>
            <a:lvl4pPr marL="4624702" indent="0">
              <a:buNone/>
              <a:defRPr sz="4833"/>
            </a:lvl4pPr>
            <a:lvl5pPr marL="6166267" indent="0">
              <a:buNone/>
              <a:defRPr sz="4833"/>
            </a:lvl5pPr>
            <a:lvl6pPr marL="7707840" indent="0">
              <a:buNone/>
              <a:defRPr sz="4833"/>
            </a:lvl6pPr>
            <a:lvl7pPr marL="9249402" indent="0">
              <a:buNone/>
              <a:defRPr sz="4833"/>
            </a:lvl7pPr>
            <a:lvl8pPr marL="10790977" indent="0">
              <a:buNone/>
              <a:defRPr sz="4833"/>
            </a:lvl8pPr>
            <a:lvl9pPr marL="12332541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38997"/>
      </p:ext>
    </p:extLst>
  </p:cSld>
  <p:clrMapOvr>
    <a:masterClrMapping/>
  </p:clrMapOvr>
  <p:transition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16500"/>
      </p:ext>
    </p:extLst>
  </p:cSld>
  <p:clrMapOvr>
    <a:masterClrMapping/>
  </p:clrMapOvr>
  <p:transition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1568" indent="0">
              <a:buNone/>
              <a:defRPr sz="6916" b="1"/>
            </a:lvl2pPr>
            <a:lvl3pPr marL="3083138" indent="0">
              <a:buNone/>
              <a:defRPr sz="6082" b="1"/>
            </a:lvl3pPr>
            <a:lvl4pPr marL="4624702" indent="0">
              <a:buNone/>
              <a:defRPr sz="5249" b="1"/>
            </a:lvl4pPr>
            <a:lvl5pPr marL="6166267" indent="0">
              <a:buNone/>
              <a:defRPr sz="5249" b="1"/>
            </a:lvl5pPr>
            <a:lvl6pPr marL="7707840" indent="0">
              <a:buNone/>
              <a:defRPr sz="5249" b="1"/>
            </a:lvl6pPr>
            <a:lvl7pPr marL="9249402" indent="0">
              <a:buNone/>
              <a:defRPr sz="5249" b="1"/>
            </a:lvl7pPr>
            <a:lvl8pPr marL="10790977" indent="0">
              <a:buNone/>
              <a:defRPr sz="5249" b="1"/>
            </a:lvl8pPr>
            <a:lvl9pPr marL="12332541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99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1568" indent="0">
              <a:buNone/>
              <a:defRPr sz="6916" b="1"/>
            </a:lvl2pPr>
            <a:lvl3pPr marL="3083138" indent="0">
              <a:buNone/>
              <a:defRPr sz="6082" b="1"/>
            </a:lvl3pPr>
            <a:lvl4pPr marL="4624702" indent="0">
              <a:buNone/>
              <a:defRPr sz="5249" b="1"/>
            </a:lvl4pPr>
            <a:lvl5pPr marL="6166267" indent="0">
              <a:buNone/>
              <a:defRPr sz="5249" b="1"/>
            </a:lvl5pPr>
            <a:lvl6pPr marL="7707840" indent="0">
              <a:buNone/>
              <a:defRPr sz="5249" b="1"/>
            </a:lvl6pPr>
            <a:lvl7pPr marL="9249402" indent="0">
              <a:buNone/>
              <a:defRPr sz="5249" b="1"/>
            </a:lvl7pPr>
            <a:lvl8pPr marL="10790977" indent="0">
              <a:buNone/>
              <a:defRPr sz="5249" b="1"/>
            </a:lvl8pPr>
            <a:lvl9pPr marL="12332541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99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53931"/>
      </p:ext>
    </p:extLst>
  </p:cSld>
  <p:clrMapOvr>
    <a:masterClrMapping/>
  </p:clrMapOvr>
  <p:transition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975857"/>
      </p:ext>
    </p:extLst>
  </p:cSld>
  <p:clrMapOvr>
    <a:masterClrMapping/>
  </p:clrMapOvr>
  <p:transition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52894"/>
      </p:ext>
    </p:extLst>
  </p:cSld>
  <p:clrMapOvr>
    <a:masterClrMapping/>
  </p:clrMapOvr>
  <p:transition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36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075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36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1568" indent="0">
              <a:buNone/>
              <a:defRPr sz="4166"/>
            </a:lvl2pPr>
            <a:lvl3pPr marL="3083138" indent="0">
              <a:buNone/>
              <a:defRPr sz="3333"/>
            </a:lvl3pPr>
            <a:lvl4pPr marL="4624702" indent="0">
              <a:buNone/>
              <a:defRPr sz="3166"/>
            </a:lvl4pPr>
            <a:lvl5pPr marL="6166267" indent="0">
              <a:buNone/>
              <a:defRPr sz="3166"/>
            </a:lvl5pPr>
            <a:lvl6pPr marL="7707840" indent="0">
              <a:buNone/>
              <a:defRPr sz="3166"/>
            </a:lvl6pPr>
            <a:lvl7pPr marL="9249402" indent="0">
              <a:buNone/>
              <a:defRPr sz="3166"/>
            </a:lvl7pPr>
            <a:lvl8pPr marL="10790977" indent="0">
              <a:buNone/>
              <a:defRPr sz="3166"/>
            </a:lvl8pPr>
            <a:lvl9pPr marL="12332541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58912"/>
      </p:ext>
    </p:extLst>
  </p:cSld>
  <p:clrMapOvr>
    <a:masterClrMapping/>
  </p:clrMapOvr>
  <p:transition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1568" indent="0">
              <a:buNone/>
              <a:defRPr sz="9415"/>
            </a:lvl2pPr>
            <a:lvl3pPr marL="3083138" indent="0">
              <a:buNone/>
              <a:defRPr sz="8332"/>
            </a:lvl3pPr>
            <a:lvl4pPr marL="4624702" indent="0">
              <a:buNone/>
              <a:defRPr sz="6916"/>
            </a:lvl4pPr>
            <a:lvl5pPr marL="6166267" indent="0">
              <a:buNone/>
              <a:defRPr sz="6916"/>
            </a:lvl5pPr>
            <a:lvl6pPr marL="7707840" indent="0">
              <a:buNone/>
              <a:defRPr sz="6916"/>
            </a:lvl6pPr>
            <a:lvl7pPr marL="9249402" indent="0">
              <a:buNone/>
              <a:defRPr sz="6916"/>
            </a:lvl7pPr>
            <a:lvl8pPr marL="10790977" indent="0">
              <a:buNone/>
              <a:defRPr sz="6916"/>
            </a:lvl8pPr>
            <a:lvl9pPr marL="12332541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1568" indent="0">
              <a:buNone/>
              <a:defRPr sz="4166"/>
            </a:lvl2pPr>
            <a:lvl3pPr marL="3083138" indent="0">
              <a:buNone/>
              <a:defRPr sz="3333"/>
            </a:lvl3pPr>
            <a:lvl4pPr marL="4624702" indent="0">
              <a:buNone/>
              <a:defRPr sz="3166"/>
            </a:lvl4pPr>
            <a:lvl5pPr marL="6166267" indent="0">
              <a:buNone/>
              <a:defRPr sz="3166"/>
            </a:lvl5pPr>
            <a:lvl6pPr marL="7707840" indent="0">
              <a:buNone/>
              <a:defRPr sz="3166"/>
            </a:lvl6pPr>
            <a:lvl7pPr marL="9249402" indent="0">
              <a:buNone/>
              <a:defRPr sz="3166"/>
            </a:lvl7pPr>
            <a:lvl8pPr marL="10790977" indent="0">
              <a:buNone/>
              <a:defRPr sz="3166"/>
            </a:lvl8pPr>
            <a:lvl9pPr marL="12332541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80220"/>
      </p:ext>
    </p:extLst>
  </p:cSld>
  <p:clrMapOvr>
    <a:masterClrMapping/>
  </p:clrMapOvr>
  <p:transition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77107"/>
      </p:ext>
    </p:extLst>
  </p:cSld>
  <p:clrMapOvr>
    <a:masterClrMapping/>
  </p:clrMapOvr>
  <p:transition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13713"/>
      </p:ext>
    </p:extLst>
  </p:cSld>
  <p:clrMapOvr>
    <a:masterClrMapping/>
  </p:clrMapOvr>
  <p:transition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08283" tIns="154082" rIns="308283" bIns="15408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82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308283" tIns="154082" rIns="308283" bIns="15408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82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308283" tIns="154082" rIns="308283" bIns="15408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82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9988" tIns="184923" rIns="369988" bIns="184923" numCol="1" anchor="b" anchorCtr="0" compatLnSpc="1">
            <a:prstTxWarp prst="textNoShape">
              <a:avLst/>
            </a:prstTxWarp>
          </a:bodyPr>
          <a:lstStyle>
            <a:lvl1pPr>
              <a:defRPr sz="4166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 smtClean="0"/>
            </a:lvl1pPr>
          </a:lstStyle>
          <a:p>
            <a:pPr>
              <a:defRPr/>
            </a:pPr>
            <a:fld id="{9FB45B89-AB63-004A-9B1A-E0C3D2F13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6844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10928" tIns="155454" rIns="310928" bIns="155454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928" tIns="155454" rIns="310928" bIns="15545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928" tIns="155454" rIns="310928" bIns="15545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3163" tIns="186570" rIns="373163" bIns="186570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17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" y="5236361"/>
            <a:ext cx="27123390" cy="27263441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86FF2-CC60-CB43-AE88-3EA463621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04732"/>
      </p:ext>
    </p:extLst>
  </p:cSld>
  <p:clrMapOvr>
    <a:masterClrMapping/>
  </p:clrMapOvr>
  <p:transition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934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41208" indent="0">
              <a:buNone/>
              <a:defRPr sz="6082"/>
            </a:lvl2pPr>
            <a:lvl3pPr marL="3082419" indent="0">
              <a:buNone/>
              <a:defRPr sz="5249"/>
            </a:lvl3pPr>
            <a:lvl4pPr marL="4623623" indent="0">
              <a:buNone/>
              <a:defRPr sz="4833"/>
            </a:lvl4pPr>
            <a:lvl5pPr marL="6164833" indent="0">
              <a:buNone/>
              <a:defRPr sz="4833"/>
            </a:lvl5pPr>
            <a:lvl6pPr marL="7706040" indent="0">
              <a:buNone/>
              <a:defRPr sz="4833"/>
            </a:lvl6pPr>
            <a:lvl7pPr marL="9247244" indent="0">
              <a:buNone/>
              <a:defRPr sz="4833"/>
            </a:lvl7pPr>
            <a:lvl8pPr marL="10788461" indent="0">
              <a:buNone/>
              <a:defRPr sz="4833"/>
            </a:lvl8pPr>
            <a:lvl9pPr marL="12329667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B67D9-EDEC-A741-9DF5-EF32C3580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26683"/>
      </p:ext>
    </p:extLst>
  </p:cSld>
  <p:clrMapOvr>
    <a:masterClrMapping/>
  </p:clrMapOvr>
  <p:transition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BCFC6-A067-DE42-860E-A89FDCFE5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76309"/>
      </p:ext>
    </p:extLst>
  </p:cSld>
  <p:clrMapOvr>
    <a:masterClrMapping/>
  </p:clrMapOvr>
  <p:transition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1208" indent="0">
              <a:buNone/>
              <a:defRPr sz="6916" b="1"/>
            </a:lvl2pPr>
            <a:lvl3pPr marL="3082419" indent="0">
              <a:buNone/>
              <a:defRPr sz="6082" b="1"/>
            </a:lvl3pPr>
            <a:lvl4pPr marL="4623623" indent="0">
              <a:buNone/>
              <a:defRPr sz="5249" b="1"/>
            </a:lvl4pPr>
            <a:lvl5pPr marL="6164833" indent="0">
              <a:buNone/>
              <a:defRPr sz="5249" b="1"/>
            </a:lvl5pPr>
            <a:lvl6pPr marL="7706040" indent="0">
              <a:buNone/>
              <a:defRPr sz="5249" b="1"/>
            </a:lvl6pPr>
            <a:lvl7pPr marL="9247244" indent="0">
              <a:buNone/>
              <a:defRPr sz="5249" b="1"/>
            </a:lvl7pPr>
            <a:lvl8pPr marL="10788461" indent="0">
              <a:buNone/>
              <a:defRPr sz="5249" b="1"/>
            </a:lvl8pPr>
            <a:lvl9pPr marL="12329667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08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1208" indent="0">
              <a:buNone/>
              <a:defRPr sz="6916" b="1"/>
            </a:lvl2pPr>
            <a:lvl3pPr marL="3082419" indent="0">
              <a:buNone/>
              <a:defRPr sz="6082" b="1"/>
            </a:lvl3pPr>
            <a:lvl4pPr marL="4623623" indent="0">
              <a:buNone/>
              <a:defRPr sz="5249" b="1"/>
            </a:lvl4pPr>
            <a:lvl5pPr marL="6164833" indent="0">
              <a:buNone/>
              <a:defRPr sz="5249" b="1"/>
            </a:lvl5pPr>
            <a:lvl6pPr marL="7706040" indent="0">
              <a:buNone/>
              <a:defRPr sz="5249" b="1"/>
            </a:lvl6pPr>
            <a:lvl7pPr marL="9247244" indent="0">
              <a:buNone/>
              <a:defRPr sz="5249" b="1"/>
            </a:lvl7pPr>
            <a:lvl8pPr marL="10788461" indent="0">
              <a:buNone/>
              <a:defRPr sz="5249" b="1"/>
            </a:lvl8pPr>
            <a:lvl9pPr marL="12329667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08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23650-6670-2E4B-9173-7024E0677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83293"/>
      </p:ext>
    </p:extLst>
  </p:cSld>
  <p:clrMapOvr>
    <a:masterClrMapping/>
  </p:clrMapOvr>
  <p:transition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B2A2B-D58C-424B-8C52-1450A618C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7002"/>
      </p:ext>
    </p:extLst>
  </p:cSld>
  <p:clrMapOvr>
    <a:masterClrMapping/>
  </p:clrMapOvr>
  <p:transition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E46E6-5633-1B44-A976-C771A1908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18520"/>
      </p:ext>
    </p:extLst>
  </p:cSld>
  <p:clrMapOvr>
    <a:masterClrMapping/>
  </p:clrMapOvr>
  <p:transition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36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089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36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1208" indent="0">
              <a:buNone/>
              <a:defRPr sz="4166"/>
            </a:lvl2pPr>
            <a:lvl3pPr marL="3082419" indent="0">
              <a:buNone/>
              <a:defRPr sz="3333"/>
            </a:lvl3pPr>
            <a:lvl4pPr marL="4623623" indent="0">
              <a:buNone/>
              <a:defRPr sz="3166"/>
            </a:lvl4pPr>
            <a:lvl5pPr marL="6164833" indent="0">
              <a:buNone/>
              <a:defRPr sz="3166"/>
            </a:lvl5pPr>
            <a:lvl6pPr marL="7706040" indent="0">
              <a:buNone/>
              <a:defRPr sz="3166"/>
            </a:lvl6pPr>
            <a:lvl7pPr marL="9247244" indent="0">
              <a:buNone/>
              <a:defRPr sz="3166"/>
            </a:lvl7pPr>
            <a:lvl8pPr marL="10788461" indent="0">
              <a:buNone/>
              <a:defRPr sz="3166"/>
            </a:lvl8pPr>
            <a:lvl9pPr marL="12329667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86F1B-3148-F148-9013-DC5732F60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25494"/>
      </p:ext>
    </p:extLst>
  </p:cSld>
  <p:clrMapOvr>
    <a:masterClrMapping/>
  </p:clrMapOvr>
  <p:transition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1208" indent="0">
              <a:buNone/>
              <a:defRPr sz="9415"/>
            </a:lvl2pPr>
            <a:lvl3pPr marL="3082419" indent="0">
              <a:buNone/>
              <a:defRPr sz="8332"/>
            </a:lvl3pPr>
            <a:lvl4pPr marL="4623623" indent="0">
              <a:buNone/>
              <a:defRPr sz="6916"/>
            </a:lvl4pPr>
            <a:lvl5pPr marL="6164833" indent="0">
              <a:buNone/>
              <a:defRPr sz="6916"/>
            </a:lvl5pPr>
            <a:lvl6pPr marL="7706040" indent="0">
              <a:buNone/>
              <a:defRPr sz="6916"/>
            </a:lvl6pPr>
            <a:lvl7pPr marL="9247244" indent="0">
              <a:buNone/>
              <a:defRPr sz="6916"/>
            </a:lvl7pPr>
            <a:lvl8pPr marL="10788461" indent="0">
              <a:buNone/>
              <a:defRPr sz="6916"/>
            </a:lvl8pPr>
            <a:lvl9pPr marL="12329667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1208" indent="0">
              <a:buNone/>
              <a:defRPr sz="4166"/>
            </a:lvl2pPr>
            <a:lvl3pPr marL="3082419" indent="0">
              <a:buNone/>
              <a:defRPr sz="3333"/>
            </a:lvl3pPr>
            <a:lvl4pPr marL="4623623" indent="0">
              <a:buNone/>
              <a:defRPr sz="3166"/>
            </a:lvl4pPr>
            <a:lvl5pPr marL="6164833" indent="0">
              <a:buNone/>
              <a:defRPr sz="3166"/>
            </a:lvl5pPr>
            <a:lvl6pPr marL="7706040" indent="0">
              <a:buNone/>
              <a:defRPr sz="3166"/>
            </a:lvl6pPr>
            <a:lvl7pPr marL="9247244" indent="0">
              <a:buNone/>
              <a:defRPr sz="3166"/>
            </a:lvl7pPr>
            <a:lvl8pPr marL="10788461" indent="0">
              <a:buNone/>
              <a:defRPr sz="3166"/>
            </a:lvl8pPr>
            <a:lvl9pPr marL="12329667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40FF2-2A47-D34E-800A-BBFD5AFD8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61885"/>
      </p:ext>
    </p:extLst>
  </p:cSld>
  <p:clrMapOvr>
    <a:masterClrMapping/>
  </p:clrMapOvr>
  <p:transition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10C54-8025-3243-9501-A3ADC0E8E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18256"/>
      </p:ext>
    </p:extLst>
  </p:cSld>
  <p:clrMapOvr>
    <a:masterClrMapping/>
  </p:clrMapOvr>
  <p:transition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B42F1-5ED6-294A-9030-184DABF84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4038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08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標題，美工圖案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799996"/>
            <a:ext cx="27123390" cy="5599958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noProof="0" smtClean="0"/>
              <a:t>Click icon to add clip art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6BCC2-B275-B743-80E7-C5A7F3F4E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56399"/>
      </p:ext>
    </p:extLst>
  </p:cSld>
  <p:clrMapOvr>
    <a:masterClrMapping/>
  </p:clrMapOvr>
  <p:transition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5" y="11184037"/>
            <a:ext cx="24483061" cy="7716611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5" y="20399852"/>
            <a:ext cx="20162521" cy="91999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40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81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22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63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04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45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785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26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544"/>
            <a:ext cx="6720840" cy="1683321"/>
          </a:xfrm>
          <a:prstGeom prst="rect">
            <a:avLst/>
          </a:prstGeom>
        </p:spPr>
        <p:txBody>
          <a:bodyPr lIns="369900" tIns="184878" rIns="369900" bIns="18487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0430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544"/>
            <a:ext cx="6720840" cy="1683321"/>
          </a:xfrm>
          <a:prstGeom prst="rect">
            <a:avLst/>
          </a:prstGeom>
        </p:spPr>
        <p:txBody>
          <a:bodyPr lIns="369900" tIns="184878" rIns="369900" bIns="18487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803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954"/>
            <a:ext cx="24483061" cy="7149947"/>
          </a:xfrm>
        </p:spPr>
        <p:txBody>
          <a:bodyPr anchor="t"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>
                <a:solidFill>
                  <a:schemeClr val="tx1">
                    <a:tint val="75000"/>
                  </a:schemeClr>
                </a:solidFill>
              </a:defRPr>
            </a:lvl1pPr>
            <a:lvl2pPr marL="1540848" indent="0">
              <a:buNone/>
              <a:defRPr sz="6082">
                <a:solidFill>
                  <a:schemeClr val="tx1">
                    <a:tint val="75000"/>
                  </a:schemeClr>
                </a:solidFill>
              </a:defRPr>
            </a:lvl2pPr>
            <a:lvl3pPr marL="3081703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3pPr>
            <a:lvl4pPr marL="4622542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4pPr>
            <a:lvl5pPr marL="6163397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5pPr>
            <a:lvl6pPr marL="7704245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6pPr>
            <a:lvl7pPr marL="9245087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7pPr>
            <a:lvl8pPr marL="10785945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8pPr>
            <a:lvl9pPr marL="12326790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544"/>
            <a:ext cx="6720840" cy="1683321"/>
          </a:xfrm>
          <a:prstGeom prst="rect">
            <a:avLst/>
          </a:prstGeom>
        </p:spPr>
        <p:txBody>
          <a:bodyPr lIns="369900" tIns="184878" rIns="369900" bIns="18487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387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3" y="8399982"/>
            <a:ext cx="12721589" cy="23758164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7" y="8399982"/>
            <a:ext cx="12721589" cy="23758164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544"/>
            <a:ext cx="6720840" cy="1683321"/>
          </a:xfrm>
          <a:prstGeom prst="rect">
            <a:avLst/>
          </a:prstGeom>
        </p:spPr>
        <p:txBody>
          <a:bodyPr lIns="369900" tIns="184878" rIns="369900" bIns="18487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520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0848" indent="0">
              <a:buNone/>
              <a:defRPr sz="6916" b="1"/>
            </a:lvl2pPr>
            <a:lvl3pPr marL="3081703" indent="0">
              <a:buNone/>
              <a:defRPr sz="6082" b="1"/>
            </a:lvl3pPr>
            <a:lvl4pPr marL="4622542" indent="0">
              <a:buNone/>
              <a:defRPr sz="5249" b="1"/>
            </a:lvl4pPr>
            <a:lvl5pPr marL="6163397" indent="0">
              <a:buNone/>
              <a:defRPr sz="5249" b="1"/>
            </a:lvl5pPr>
            <a:lvl6pPr marL="7704245" indent="0">
              <a:buNone/>
              <a:defRPr sz="5249" b="1"/>
            </a:lvl6pPr>
            <a:lvl7pPr marL="9245087" indent="0">
              <a:buNone/>
              <a:defRPr sz="5249" b="1"/>
            </a:lvl7pPr>
            <a:lvl8pPr marL="10785945" indent="0">
              <a:buNone/>
              <a:defRPr sz="5249" b="1"/>
            </a:lvl8pPr>
            <a:lvl9pPr marL="12326790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08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0848" indent="0">
              <a:buNone/>
              <a:defRPr sz="6916" b="1"/>
            </a:lvl2pPr>
            <a:lvl3pPr marL="3081703" indent="0">
              <a:buNone/>
              <a:defRPr sz="6082" b="1"/>
            </a:lvl3pPr>
            <a:lvl4pPr marL="4622542" indent="0">
              <a:buNone/>
              <a:defRPr sz="5249" b="1"/>
            </a:lvl4pPr>
            <a:lvl5pPr marL="6163397" indent="0">
              <a:buNone/>
              <a:defRPr sz="5249" b="1"/>
            </a:lvl5pPr>
            <a:lvl6pPr marL="7704245" indent="0">
              <a:buNone/>
              <a:defRPr sz="5249" b="1"/>
            </a:lvl6pPr>
            <a:lvl7pPr marL="9245087" indent="0">
              <a:buNone/>
              <a:defRPr sz="5249" b="1"/>
            </a:lvl7pPr>
            <a:lvl8pPr marL="10785945" indent="0">
              <a:buNone/>
              <a:defRPr sz="5249" b="1"/>
            </a:lvl8pPr>
            <a:lvl9pPr marL="12326790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08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642580" y="33600544"/>
            <a:ext cx="6720840" cy="1683321"/>
          </a:xfrm>
          <a:prstGeom prst="rect">
            <a:avLst/>
          </a:prstGeom>
        </p:spPr>
        <p:txBody>
          <a:bodyPr lIns="369900" tIns="184878" rIns="369900" bIns="18487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987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642580" y="33600544"/>
            <a:ext cx="6720840" cy="1683321"/>
          </a:xfrm>
          <a:prstGeom prst="rect">
            <a:avLst/>
          </a:prstGeom>
        </p:spPr>
        <p:txBody>
          <a:bodyPr lIns="369900" tIns="184878" rIns="369900" bIns="18487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7355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642580" y="33600544"/>
            <a:ext cx="6720840" cy="1683321"/>
          </a:xfrm>
          <a:prstGeom prst="rect">
            <a:avLst/>
          </a:prstGeom>
        </p:spPr>
        <p:txBody>
          <a:bodyPr lIns="369900" tIns="184878" rIns="369900" bIns="18487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3486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44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06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44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0848" indent="0">
              <a:buNone/>
              <a:defRPr sz="4166"/>
            </a:lvl2pPr>
            <a:lvl3pPr marL="3081703" indent="0">
              <a:buNone/>
              <a:defRPr sz="3333"/>
            </a:lvl3pPr>
            <a:lvl4pPr marL="4622542" indent="0">
              <a:buNone/>
              <a:defRPr sz="3166"/>
            </a:lvl4pPr>
            <a:lvl5pPr marL="6163397" indent="0">
              <a:buNone/>
              <a:defRPr sz="3166"/>
            </a:lvl5pPr>
            <a:lvl6pPr marL="7704245" indent="0">
              <a:buNone/>
              <a:defRPr sz="3166"/>
            </a:lvl6pPr>
            <a:lvl7pPr marL="9245087" indent="0">
              <a:buNone/>
              <a:defRPr sz="3166"/>
            </a:lvl7pPr>
            <a:lvl8pPr marL="10785945" indent="0">
              <a:buNone/>
              <a:defRPr sz="3166"/>
            </a:lvl8pPr>
            <a:lvl9pPr marL="12326790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544"/>
            <a:ext cx="6720840" cy="1683321"/>
          </a:xfrm>
          <a:prstGeom prst="rect">
            <a:avLst/>
          </a:prstGeom>
        </p:spPr>
        <p:txBody>
          <a:bodyPr lIns="369900" tIns="184878" rIns="369900" bIns="18487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4241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0848" indent="0">
              <a:buNone/>
              <a:defRPr sz="9415"/>
            </a:lvl2pPr>
            <a:lvl3pPr marL="3081703" indent="0">
              <a:buNone/>
              <a:defRPr sz="8332"/>
            </a:lvl3pPr>
            <a:lvl4pPr marL="4622542" indent="0">
              <a:buNone/>
              <a:defRPr sz="6916"/>
            </a:lvl4pPr>
            <a:lvl5pPr marL="6163397" indent="0">
              <a:buNone/>
              <a:defRPr sz="6916"/>
            </a:lvl5pPr>
            <a:lvl6pPr marL="7704245" indent="0">
              <a:buNone/>
              <a:defRPr sz="6916"/>
            </a:lvl6pPr>
            <a:lvl7pPr marL="9245087" indent="0">
              <a:buNone/>
              <a:defRPr sz="6916"/>
            </a:lvl7pPr>
            <a:lvl8pPr marL="10785945" indent="0">
              <a:buNone/>
              <a:defRPr sz="6916"/>
            </a:lvl8pPr>
            <a:lvl9pPr marL="12326790" indent="0">
              <a:buNone/>
              <a:defRPr sz="6916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0848" indent="0">
              <a:buNone/>
              <a:defRPr sz="4166"/>
            </a:lvl2pPr>
            <a:lvl3pPr marL="3081703" indent="0">
              <a:buNone/>
              <a:defRPr sz="3333"/>
            </a:lvl3pPr>
            <a:lvl4pPr marL="4622542" indent="0">
              <a:buNone/>
              <a:defRPr sz="3166"/>
            </a:lvl4pPr>
            <a:lvl5pPr marL="6163397" indent="0">
              <a:buNone/>
              <a:defRPr sz="3166"/>
            </a:lvl5pPr>
            <a:lvl6pPr marL="7704245" indent="0">
              <a:buNone/>
              <a:defRPr sz="3166"/>
            </a:lvl6pPr>
            <a:lvl7pPr marL="9245087" indent="0">
              <a:buNone/>
              <a:defRPr sz="3166"/>
            </a:lvl7pPr>
            <a:lvl8pPr marL="10785945" indent="0">
              <a:buNone/>
              <a:defRPr sz="3166"/>
            </a:lvl8pPr>
            <a:lvl9pPr marL="12326790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544"/>
            <a:ext cx="6720840" cy="1683321"/>
          </a:xfrm>
          <a:prstGeom prst="rect">
            <a:avLst/>
          </a:prstGeom>
        </p:spPr>
        <p:txBody>
          <a:bodyPr lIns="369900" tIns="184878" rIns="369900" bIns="18487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3636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350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54566" indent="0">
              <a:buNone/>
              <a:defRPr sz="6082"/>
            </a:lvl2pPr>
            <a:lvl3pPr marL="3109134" indent="0">
              <a:buNone/>
              <a:defRPr sz="5249"/>
            </a:lvl3pPr>
            <a:lvl4pPr marL="4663691" indent="0">
              <a:buNone/>
              <a:defRPr sz="4833"/>
            </a:lvl4pPr>
            <a:lvl5pPr marL="6218259" indent="0">
              <a:buNone/>
              <a:defRPr sz="4833"/>
            </a:lvl5pPr>
            <a:lvl6pPr marL="7772823" indent="0">
              <a:buNone/>
              <a:defRPr sz="4833"/>
            </a:lvl6pPr>
            <a:lvl7pPr marL="9327391" indent="0">
              <a:buNone/>
              <a:defRPr sz="4833"/>
            </a:lvl7pPr>
            <a:lvl8pPr marL="10881959" indent="0">
              <a:buNone/>
              <a:defRPr sz="4833"/>
            </a:lvl8pPr>
            <a:lvl9pPr marL="12436517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63204"/>
      </p:ext>
    </p:extLst>
  </p:cSld>
  <p:clrMapOvr>
    <a:masterClrMapping/>
  </p:clrMapOvr>
  <p:transition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544"/>
            <a:ext cx="6720840" cy="1683321"/>
          </a:xfrm>
          <a:prstGeom prst="rect">
            <a:avLst/>
          </a:prstGeom>
        </p:spPr>
        <p:txBody>
          <a:bodyPr lIns="369900" tIns="184878" rIns="369900" bIns="18487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632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446"/>
            <a:ext cx="6480810" cy="3071644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1" y="1442446"/>
            <a:ext cx="18962370" cy="3071644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544"/>
            <a:ext cx="6720840" cy="1683321"/>
          </a:xfrm>
          <a:prstGeom prst="rect">
            <a:avLst/>
          </a:prstGeom>
        </p:spPr>
        <p:txBody>
          <a:bodyPr lIns="369900" tIns="184878" rIns="369900" bIns="18487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4933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5" y="11184054"/>
            <a:ext cx="24483061" cy="7716611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5" y="20399852"/>
            <a:ext cx="20162521" cy="91999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40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80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2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61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02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42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783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2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554"/>
            <a:ext cx="6720840" cy="1683321"/>
          </a:xfrm>
          <a:prstGeom prst="rect">
            <a:avLst/>
          </a:prstGeom>
        </p:spPr>
        <p:txBody>
          <a:bodyPr lIns="369813" tIns="184833" rIns="369813" bIns="184833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513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554"/>
            <a:ext cx="6720840" cy="1683321"/>
          </a:xfrm>
          <a:prstGeom prst="rect">
            <a:avLst/>
          </a:prstGeom>
        </p:spPr>
        <p:txBody>
          <a:bodyPr lIns="369813" tIns="184833" rIns="369813" bIns="184833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8147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969"/>
            <a:ext cx="24483061" cy="7149947"/>
          </a:xfrm>
        </p:spPr>
        <p:txBody>
          <a:bodyPr anchor="t"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>
                <a:solidFill>
                  <a:schemeClr val="tx1">
                    <a:tint val="75000"/>
                  </a:schemeClr>
                </a:solidFill>
              </a:defRPr>
            </a:lvl1pPr>
            <a:lvl2pPr marL="1540487" indent="0">
              <a:buNone/>
              <a:defRPr sz="6082">
                <a:solidFill>
                  <a:schemeClr val="tx1">
                    <a:tint val="75000"/>
                  </a:schemeClr>
                </a:solidFill>
              </a:defRPr>
            </a:lvl2pPr>
            <a:lvl3pPr marL="3080982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3pPr>
            <a:lvl4pPr marL="4621463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4pPr>
            <a:lvl5pPr marL="6161962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5pPr>
            <a:lvl6pPr marL="7702445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6pPr>
            <a:lvl7pPr marL="9242933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7pPr>
            <a:lvl8pPr marL="10783431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8pPr>
            <a:lvl9pPr marL="12323920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554"/>
            <a:ext cx="6720840" cy="1683321"/>
          </a:xfrm>
          <a:prstGeom prst="rect">
            <a:avLst/>
          </a:prstGeom>
        </p:spPr>
        <p:txBody>
          <a:bodyPr lIns="369813" tIns="184833" rIns="369813" bIns="184833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316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3" y="8399982"/>
            <a:ext cx="12721589" cy="23758164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7" y="8399982"/>
            <a:ext cx="12721589" cy="23758164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554"/>
            <a:ext cx="6720840" cy="1683321"/>
          </a:xfrm>
          <a:prstGeom prst="rect">
            <a:avLst/>
          </a:prstGeom>
        </p:spPr>
        <p:txBody>
          <a:bodyPr lIns="369813" tIns="184833" rIns="369813" bIns="184833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3951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0487" indent="0">
              <a:buNone/>
              <a:defRPr sz="6916" b="1"/>
            </a:lvl2pPr>
            <a:lvl3pPr marL="3080982" indent="0">
              <a:buNone/>
              <a:defRPr sz="6082" b="1"/>
            </a:lvl3pPr>
            <a:lvl4pPr marL="4621463" indent="0">
              <a:buNone/>
              <a:defRPr sz="5249" b="1"/>
            </a:lvl4pPr>
            <a:lvl5pPr marL="6161962" indent="0">
              <a:buNone/>
              <a:defRPr sz="5249" b="1"/>
            </a:lvl5pPr>
            <a:lvl6pPr marL="7702445" indent="0">
              <a:buNone/>
              <a:defRPr sz="5249" b="1"/>
            </a:lvl6pPr>
            <a:lvl7pPr marL="9242933" indent="0">
              <a:buNone/>
              <a:defRPr sz="5249" b="1"/>
            </a:lvl7pPr>
            <a:lvl8pPr marL="10783431" indent="0">
              <a:buNone/>
              <a:defRPr sz="5249" b="1"/>
            </a:lvl8pPr>
            <a:lvl9pPr marL="12323920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08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0487" indent="0">
              <a:buNone/>
              <a:defRPr sz="6916" b="1"/>
            </a:lvl2pPr>
            <a:lvl3pPr marL="3080982" indent="0">
              <a:buNone/>
              <a:defRPr sz="6082" b="1"/>
            </a:lvl3pPr>
            <a:lvl4pPr marL="4621463" indent="0">
              <a:buNone/>
              <a:defRPr sz="5249" b="1"/>
            </a:lvl4pPr>
            <a:lvl5pPr marL="6161962" indent="0">
              <a:buNone/>
              <a:defRPr sz="5249" b="1"/>
            </a:lvl5pPr>
            <a:lvl6pPr marL="7702445" indent="0">
              <a:buNone/>
              <a:defRPr sz="5249" b="1"/>
            </a:lvl6pPr>
            <a:lvl7pPr marL="9242933" indent="0">
              <a:buNone/>
              <a:defRPr sz="5249" b="1"/>
            </a:lvl7pPr>
            <a:lvl8pPr marL="10783431" indent="0">
              <a:buNone/>
              <a:defRPr sz="5249" b="1"/>
            </a:lvl8pPr>
            <a:lvl9pPr marL="12323920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08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642580" y="33600554"/>
            <a:ext cx="6720840" cy="1683321"/>
          </a:xfrm>
          <a:prstGeom prst="rect">
            <a:avLst/>
          </a:prstGeom>
        </p:spPr>
        <p:txBody>
          <a:bodyPr lIns="369813" tIns="184833" rIns="369813" bIns="184833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913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642580" y="33600554"/>
            <a:ext cx="6720840" cy="1683321"/>
          </a:xfrm>
          <a:prstGeom prst="rect">
            <a:avLst/>
          </a:prstGeom>
        </p:spPr>
        <p:txBody>
          <a:bodyPr lIns="369813" tIns="184833" rIns="369813" bIns="184833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7756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642580" y="33600554"/>
            <a:ext cx="6720840" cy="1683321"/>
          </a:xfrm>
          <a:prstGeom prst="rect">
            <a:avLst/>
          </a:prstGeom>
        </p:spPr>
        <p:txBody>
          <a:bodyPr lIns="369813" tIns="184833" rIns="369813" bIns="184833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0730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44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20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44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0487" indent="0">
              <a:buNone/>
              <a:defRPr sz="4166"/>
            </a:lvl2pPr>
            <a:lvl3pPr marL="3080982" indent="0">
              <a:buNone/>
              <a:defRPr sz="3333"/>
            </a:lvl3pPr>
            <a:lvl4pPr marL="4621463" indent="0">
              <a:buNone/>
              <a:defRPr sz="3166"/>
            </a:lvl4pPr>
            <a:lvl5pPr marL="6161962" indent="0">
              <a:buNone/>
              <a:defRPr sz="3166"/>
            </a:lvl5pPr>
            <a:lvl6pPr marL="7702445" indent="0">
              <a:buNone/>
              <a:defRPr sz="3166"/>
            </a:lvl6pPr>
            <a:lvl7pPr marL="9242933" indent="0">
              <a:buNone/>
              <a:defRPr sz="3166"/>
            </a:lvl7pPr>
            <a:lvl8pPr marL="10783431" indent="0">
              <a:buNone/>
              <a:defRPr sz="3166"/>
            </a:lvl8pPr>
            <a:lvl9pPr marL="12323920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554"/>
            <a:ext cx="6720840" cy="1683321"/>
          </a:xfrm>
          <a:prstGeom prst="rect">
            <a:avLst/>
          </a:prstGeom>
        </p:spPr>
        <p:txBody>
          <a:bodyPr lIns="369813" tIns="184833" rIns="369813" bIns="184833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0849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064872"/>
      </p:ext>
    </p:extLst>
  </p:cSld>
  <p:clrMapOvr>
    <a:masterClrMapping/>
  </p:clrMapOvr>
  <p:transition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0487" indent="0">
              <a:buNone/>
              <a:defRPr sz="9415"/>
            </a:lvl2pPr>
            <a:lvl3pPr marL="3080982" indent="0">
              <a:buNone/>
              <a:defRPr sz="8332"/>
            </a:lvl3pPr>
            <a:lvl4pPr marL="4621463" indent="0">
              <a:buNone/>
              <a:defRPr sz="6916"/>
            </a:lvl4pPr>
            <a:lvl5pPr marL="6161962" indent="0">
              <a:buNone/>
              <a:defRPr sz="6916"/>
            </a:lvl5pPr>
            <a:lvl6pPr marL="7702445" indent="0">
              <a:buNone/>
              <a:defRPr sz="6916"/>
            </a:lvl6pPr>
            <a:lvl7pPr marL="9242933" indent="0">
              <a:buNone/>
              <a:defRPr sz="6916"/>
            </a:lvl7pPr>
            <a:lvl8pPr marL="10783431" indent="0">
              <a:buNone/>
              <a:defRPr sz="6916"/>
            </a:lvl8pPr>
            <a:lvl9pPr marL="12323920" indent="0">
              <a:buNone/>
              <a:defRPr sz="6916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0487" indent="0">
              <a:buNone/>
              <a:defRPr sz="4166"/>
            </a:lvl2pPr>
            <a:lvl3pPr marL="3080982" indent="0">
              <a:buNone/>
              <a:defRPr sz="3333"/>
            </a:lvl3pPr>
            <a:lvl4pPr marL="4621463" indent="0">
              <a:buNone/>
              <a:defRPr sz="3166"/>
            </a:lvl4pPr>
            <a:lvl5pPr marL="6161962" indent="0">
              <a:buNone/>
              <a:defRPr sz="3166"/>
            </a:lvl5pPr>
            <a:lvl6pPr marL="7702445" indent="0">
              <a:buNone/>
              <a:defRPr sz="3166"/>
            </a:lvl6pPr>
            <a:lvl7pPr marL="9242933" indent="0">
              <a:buNone/>
              <a:defRPr sz="3166"/>
            </a:lvl7pPr>
            <a:lvl8pPr marL="10783431" indent="0">
              <a:buNone/>
              <a:defRPr sz="3166"/>
            </a:lvl8pPr>
            <a:lvl9pPr marL="12323920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554"/>
            <a:ext cx="6720840" cy="1683321"/>
          </a:xfrm>
          <a:prstGeom prst="rect">
            <a:avLst/>
          </a:prstGeom>
        </p:spPr>
        <p:txBody>
          <a:bodyPr lIns="369813" tIns="184833" rIns="369813" bIns="184833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5362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554"/>
            <a:ext cx="6720840" cy="1683321"/>
          </a:xfrm>
          <a:prstGeom prst="rect">
            <a:avLst/>
          </a:prstGeom>
        </p:spPr>
        <p:txBody>
          <a:bodyPr lIns="369813" tIns="184833" rIns="369813" bIns="184833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9402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463"/>
            <a:ext cx="6480810" cy="3071644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1" y="1442463"/>
            <a:ext cx="18962370" cy="3071644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554"/>
            <a:ext cx="6720840" cy="1683321"/>
          </a:xfrm>
          <a:prstGeom prst="rect">
            <a:avLst/>
          </a:prstGeom>
        </p:spPr>
        <p:txBody>
          <a:bodyPr lIns="369813" tIns="184833" rIns="369813" bIns="184833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0833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8068" tIns="153970" rIns="308068" bIns="153970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068" tIns="153970" rIns="308068" bIns="15397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068" tIns="153970" rIns="308068" bIns="15397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9730" tIns="184788" rIns="369730" bIns="184788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80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965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986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40127" indent="0">
              <a:buNone/>
              <a:defRPr sz="6082"/>
            </a:lvl2pPr>
            <a:lvl3pPr marL="3080268" indent="0">
              <a:buNone/>
              <a:defRPr sz="5249"/>
            </a:lvl3pPr>
            <a:lvl4pPr marL="4620386" indent="0">
              <a:buNone/>
              <a:defRPr sz="4833"/>
            </a:lvl4pPr>
            <a:lvl5pPr marL="6160521" indent="0">
              <a:buNone/>
              <a:defRPr sz="4833"/>
            </a:lvl5pPr>
            <a:lvl6pPr marL="7700654" indent="0">
              <a:buNone/>
              <a:defRPr sz="4833"/>
            </a:lvl6pPr>
            <a:lvl7pPr marL="9240775" indent="0">
              <a:buNone/>
              <a:defRPr sz="4833"/>
            </a:lvl7pPr>
            <a:lvl8pPr marL="10780916" indent="0">
              <a:buNone/>
              <a:defRPr sz="4833"/>
            </a:lvl8pPr>
            <a:lvl9pPr marL="12321043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15011"/>
      </p:ext>
    </p:extLst>
  </p:cSld>
  <p:clrMapOvr>
    <a:masterClrMapping/>
  </p:clrMapOvr>
  <p:transition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31455"/>
      </p:ext>
    </p:extLst>
  </p:cSld>
  <p:clrMapOvr>
    <a:masterClrMapping/>
  </p:clrMapOvr>
  <p:transition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0127" indent="0">
              <a:buNone/>
              <a:defRPr sz="6916" b="1"/>
            </a:lvl2pPr>
            <a:lvl3pPr marL="3080268" indent="0">
              <a:buNone/>
              <a:defRPr sz="6082" b="1"/>
            </a:lvl3pPr>
            <a:lvl4pPr marL="4620386" indent="0">
              <a:buNone/>
              <a:defRPr sz="5249" b="1"/>
            </a:lvl4pPr>
            <a:lvl5pPr marL="6160521" indent="0">
              <a:buNone/>
              <a:defRPr sz="5249" b="1"/>
            </a:lvl5pPr>
            <a:lvl6pPr marL="7700654" indent="0">
              <a:buNone/>
              <a:defRPr sz="5249" b="1"/>
            </a:lvl6pPr>
            <a:lvl7pPr marL="9240775" indent="0">
              <a:buNone/>
              <a:defRPr sz="5249" b="1"/>
            </a:lvl7pPr>
            <a:lvl8pPr marL="10780916" indent="0">
              <a:buNone/>
              <a:defRPr sz="5249" b="1"/>
            </a:lvl8pPr>
            <a:lvl9pPr marL="12321043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16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40127" indent="0">
              <a:buNone/>
              <a:defRPr sz="6916" b="1"/>
            </a:lvl2pPr>
            <a:lvl3pPr marL="3080268" indent="0">
              <a:buNone/>
              <a:defRPr sz="6082" b="1"/>
            </a:lvl3pPr>
            <a:lvl4pPr marL="4620386" indent="0">
              <a:buNone/>
              <a:defRPr sz="5249" b="1"/>
            </a:lvl4pPr>
            <a:lvl5pPr marL="6160521" indent="0">
              <a:buNone/>
              <a:defRPr sz="5249" b="1"/>
            </a:lvl5pPr>
            <a:lvl6pPr marL="7700654" indent="0">
              <a:buNone/>
              <a:defRPr sz="5249" b="1"/>
            </a:lvl6pPr>
            <a:lvl7pPr marL="9240775" indent="0">
              <a:buNone/>
              <a:defRPr sz="5249" b="1"/>
            </a:lvl7pPr>
            <a:lvl8pPr marL="10780916" indent="0">
              <a:buNone/>
              <a:defRPr sz="5249" b="1"/>
            </a:lvl8pPr>
            <a:lvl9pPr marL="12321043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16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105727"/>
      </p:ext>
    </p:extLst>
  </p:cSld>
  <p:clrMapOvr>
    <a:masterClrMapping/>
  </p:clrMapOvr>
  <p:transition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2300"/>
      </p:ext>
    </p:extLst>
  </p:cSld>
  <p:clrMapOvr>
    <a:masterClrMapping/>
  </p:clrMapOvr>
  <p:transition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5057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6745" indent="0">
              <a:buNone/>
              <a:defRPr sz="6916" b="1"/>
            </a:lvl2pPr>
            <a:lvl3pPr marL="3113483" indent="0">
              <a:buNone/>
              <a:defRPr sz="6082" b="1"/>
            </a:lvl3pPr>
            <a:lvl4pPr marL="4670228" indent="0">
              <a:buNone/>
              <a:defRPr sz="5249" b="1"/>
            </a:lvl4pPr>
            <a:lvl5pPr marL="6226964" indent="0">
              <a:buNone/>
              <a:defRPr sz="5249" b="1"/>
            </a:lvl5pPr>
            <a:lvl6pPr marL="7783709" indent="0">
              <a:buNone/>
              <a:defRPr sz="5249" b="1"/>
            </a:lvl6pPr>
            <a:lvl7pPr marL="9340451" indent="0">
              <a:buNone/>
              <a:defRPr sz="5249" b="1"/>
            </a:lvl7pPr>
            <a:lvl8pPr marL="10897192" indent="0">
              <a:buNone/>
              <a:defRPr sz="5249" b="1"/>
            </a:lvl8pPr>
            <a:lvl9pPr marL="1245393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63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6745" indent="0">
              <a:buNone/>
              <a:defRPr sz="6916" b="1"/>
            </a:lvl2pPr>
            <a:lvl3pPr marL="3113483" indent="0">
              <a:buNone/>
              <a:defRPr sz="6082" b="1"/>
            </a:lvl3pPr>
            <a:lvl4pPr marL="4670228" indent="0">
              <a:buNone/>
              <a:defRPr sz="5249" b="1"/>
            </a:lvl4pPr>
            <a:lvl5pPr marL="6226964" indent="0">
              <a:buNone/>
              <a:defRPr sz="5249" b="1"/>
            </a:lvl5pPr>
            <a:lvl6pPr marL="7783709" indent="0">
              <a:buNone/>
              <a:defRPr sz="5249" b="1"/>
            </a:lvl6pPr>
            <a:lvl7pPr marL="9340451" indent="0">
              <a:buNone/>
              <a:defRPr sz="5249" b="1"/>
            </a:lvl7pPr>
            <a:lvl8pPr marL="10897192" indent="0">
              <a:buNone/>
              <a:defRPr sz="5249" b="1"/>
            </a:lvl8pPr>
            <a:lvl9pPr marL="1245393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63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68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94967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4566" indent="0">
              <a:buNone/>
              <a:defRPr sz="6916" b="1"/>
            </a:lvl2pPr>
            <a:lvl3pPr marL="3109134" indent="0">
              <a:buNone/>
              <a:defRPr sz="6082" b="1"/>
            </a:lvl3pPr>
            <a:lvl4pPr marL="4663691" indent="0">
              <a:buNone/>
              <a:defRPr sz="5249" b="1"/>
            </a:lvl4pPr>
            <a:lvl5pPr marL="6218259" indent="0">
              <a:buNone/>
              <a:defRPr sz="5249" b="1"/>
            </a:lvl5pPr>
            <a:lvl6pPr marL="7772823" indent="0">
              <a:buNone/>
              <a:defRPr sz="5249" b="1"/>
            </a:lvl6pPr>
            <a:lvl7pPr marL="9327391" indent="0">
              <a:buNone/>
              <a:defRPr sz="5249" b="1"/>
            </a:lvl7pPr>
            <a:lvl8pPr marL="10881959" indent="0">
              <a:buNone/>
              <a:defRPr sz="5249" b="1"/>
            </a:lvl8pPr>
            <a:lvl9pPr marL="12436517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88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4566" indent="0">
              <a:buNone/>
              <a:defRPr sz="6916" b="1"/>
            </a:lvl2pPr>
            <a:lvl3pPr marL="3109134" indent="0">
              <a:buNone/>
              <a:defRPr sz="6082" b="1"/>
            </a:lvl3pPr>
            <a:lvl4pPr marL="4663691" indent="0">
              <a:buNone/>
              <a:defRPr sz="5249" b="1"/>
            </a:lvl4pPr>
            <a:lvl5pPr marL="6218259" indent="0">
              <a:buNone/>
              <a:defRPr sz="5249" b="1"/>
            </a:lvl5pPr>
            <a:lvl6pPr marL="7772823" indent="0">
              <a:buNone/>
              <a:defRPr sz="5249" b="1"/>
            </a:lvl6pPr>
            <a:lvl7pPr marL="9327391" indent="0">
              <a:buNone/>
              <a:defRPr sz="5249" b="1"/>
            </a:lvl7pPr>
            <a:lvl8pPr marL="10881959" indent="0">
              <a:buNone/>
              <a:defRPr sz="5249" b="1"/>
            </a:lvl8pPr>
            <a:lvl9pPr marL="12436517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88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15837"/>
      </p:ext>
    </p:extLst>
  </p:cSld>
  <p:clrMapOvr>
    <a:masterClrMapping/>
  </p:clrMapOvr>
  <p:transition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49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40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49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40127" indent="0">
              <a:buNone/>
              <a:defRPr sz="4166"/>
            </a:lvl2pPr>
            <a:lvl3pPr marL="3080268" indent="0">
              <a:buNone/>
              <a:defRPr sz="3333"/>
            </a:lvl3pPr>
            <a:lvl4pPr marL="4620386" indent="0">
              <a:buNone/>
              <a:defRPr sz="3166"/>
            </a:lvl4pPr>
            <a:lvl5pPr marL="6160521" indent="0">
              <a:buNone/>
              <a:defRPr sz="3166"/>
            </a:lvl5pPr>
            <a:lvl6pPr marL="7700654" indent="0">
              <a:buNone/>
              <a:defRPr sz="3166"/>
            </a:lvl6pPr>
            <a:lvl7pPr marL="9240775" indent="0">
              <a:buNone/>
              <a:defRPr sz="3166"/>
            </a:lvl7pPr>
            <a:lvl8pPr marL="10780916" indent="0">
              <a:buNone/>
              <a:defRPr sz="3166"/>
            </a:lvl8pPr>
            <a:lvl9pPr marL="12321043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351362"/>
      </p:ext>
    </p:extLst>
  </p:cSld>
  <p:clrMapOvr>
    <a:masterClrMapping/>
  </p:clrMapOvr>
  <p:transition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40127" indent="0">
              <a:buNone/>
              <a:defRPr sz="9415"/>
            </a:lvl2pPr>
            <a:lvl3pPr marL="3080268" indent="0">
              <a:buNone/>
              <a:defRPr sz="8332"/>
            </a:lvl3pPr>
            <a:lvl4pPr marL="4620386" indent="0">
              <a:buNone/>
              <a:defRPr sz="6916"/>
            </a:lvl4pPr>
            <a:lvl5pPr marL="6160521" indent="0">
              <a:buNone/>
              <a:defRPr sz="6916"/>
            </a:lvl5pPr>
            <a:lvl6pPr marL="7700654" indent="0">
              <a:buNone/>
              <a:defRPr sz="6916"/>
            </a:lvl6pPr>
            <a:lvl7pPr marL="9240775" indent="0">
              <a:buNone/>
              <a:defRPr sz="6916"/>
            </a:lvl7pPr>
            <a:lvl8pPr marL="10780916" indent="0">
              <a:buNone/>
              <a:defRPr sz="6916"/>
            </a:lvl8pPr>
            <a:lvl9pPr marL="12321043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40127" indent="0">
              <a:buNone/>
              <a:defRPr sz="4166"/>
            </a:lvl2pPr>
            <a:lvl3pPr marL="3080268" indent="0">
              <a:buNone/>
              <a:defRPr sz="3333"/>
            </a:lvl3pPr>
            <a:lvl4pPr marL="4620386" indent="0">
              <a:buNone/>
              <a:defRPr sz="3166"/>
            </a:lvl4pPr>
            <a:lvl5pPr marL="6160521" indent="0">
              <a:buNone/>
              <a:defRPr sz="3166"/>
            </a:lvl5pPr>
            <a:lvl6pPr marL="7700654" indent="0">
              <a:buNone/>
              <a:defRPr sz="3166"/>
            </a:lvl6pPr>
            <a:lvl7pPr marL="9240775" indent="0">
              <a:buNone/>
              <a:defRPr sz="3166"/>
            </a:lvl7pPr>
            <a:lvl8pPr marL="10780916" indent="0">
              <a:buNone/>
              <a:defRPr sz="3166"/>
            </a:lvl8pPr>
            <a:lvl9pPr marL="12321043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673471"/>
      </p:ext>
    </p:extLst>
  </p:cSld>
  <p:clrMapOvr>
    <a:masterClrMapping/>
  </p:clrMapOvr>
  <p:transition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98943"/>
      </p:ext>
    </p:extLst>
  </p:cSld>
  <p:clrMapOvr>
    <a:masterClrMapping/>
  </p:clrMapOvr>
  <p:transition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92533"/>
      </p:ext>
    </p:extLst>
  </p:cSld>
  <p:clrMapOvr>
    <a:masterClrMapping/>
  </p:clrMapOvr>
  <p:transition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5" y="11184081"/>
            <a:ext cx="24483061" cy="7716611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5" y="20399852"/>
            <a:ext cx="20162521" cy="91999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39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79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19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59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698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38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77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18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6304621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2615013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995"/>
            <a:ext cx="24483061" cy="7149947"/>
          </a:xfrm>
        </p:spPr>
        <p:txBody>
          <a:bodyPr anchor="t"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>
                <a:solidFill>
                  <a:schemeClr val="tx1">
                    <a:tint val="75000"/>
                  </a:schemeClr>
                </a:solidFill>
              </a:defRPr>
            </a:lvl1pPr>
            <a:lvl2pPr marL="1539773" indent="0">
              <a:buNone/>
              <a:defRPr sz="6082">
                <a:solidFill>
                  <a:schemeClr val="tx1">
                    <a:tint val="75000"/>
                  </a:schemeClr>
                </a:solidFill>
              </a:defRPr>
            </a:lvl2pPr>
            <a:lvl3pPr marL="3079547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3pPr>
            <a:lvl4pPr marL="4619311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4pPr>
            <a:lvl5pPr marL="6159085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5pPr>
            <a:lvl6pPr marL="7698858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6pPr>
            <a:lvl7pPr marL="9238622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7pPr>
            <a:lvl8pPr marL="10778400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8pPr>
            <a:lvl9pPr marL="12318166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7346126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3" y="8399982"/>
            <a:ext cx="12721589" cy="23758164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7" y="8399982"/>
            <a:ext cx="12721589" cy="23758164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342433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9773" indent="0">
              <a:buNone/>
              <a:defRPr sz="6916" b="1"/>
            </a:lvl2pPr>
            <a:lvl3pPr marL="3079547" indent="0">
              <a:buNone/>
              <a:defRPr sz="6082" b="1"/>
            </a:lvl3pPr>
            <a:lvl4pPr marL="4619311" indent="0">
              <a:buNone/>
              <a:defRPr sz="5249" b="1"/>
            </a:lvl4pPr>
            <a:lvl5pPr marL="6159085" indent="0">
              <a:buNone/>
              <a:defRPr sz="5249" b="1"/>
            </a:lvl5pPr>
            <a:lvl6pPr marL="7698858" indent="0">
              <a:buNone/>
              <a:defRPr sz="5249" b="1"/>
            </a:lvl6pPr>
            <a:lvl7pPr marL="9238622" indent="0">
              <a:buNone/>
              <a:defRPr sz="5249" b="1"/>
            </a:lvl7pPr>
            <a:lvl8pPr marL="10778400" indent="0">
              <a:buNone/>
              <a:defRPr sz="5249" b="1"/>
            </a:lvl8pPr>
            <a:lvl9pPr marL="12318166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16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9773" indent="0">
              <a:buNone/>
              <a:defRPr sz="6916" b="1"/>
            </a:lvl2pPr>
            <a:lvl3pPr marL="3079547" indent="0">
              <a:buNone/>
              <a:defRPr sz="6082" b="1"/>
            </a:lvl3pPr>
            <a:lvl4pPr marL="4619311" indent="0">
              <a:buNone/>
              <a:defRPr sz="5249" b="1"/>
            </a:lvl4pPr>
            <a:lvl5pPr marL="6159085" indent="0">
              <a:buNone/>
              <a:defRPr sz="5249" b="1"/>
            </a:lvl5pPr>
            <a:lvl6pPr marL="7698858" indent="0">
              <a:buNone/>
              <a:defRPr sz="5249" b="1"/>
            </a:lvl6pPr>
            <a:lvl7pPr marL="9238622" indent="0">
              <a:buNone/>
              <a:defRPr sz="5249" b="1"/>
            </a:lvl7pPr>
            <a:lvl8pPr marL="10778400" indent="0">
              <a:buNone/>
              <a:defRPr sz="5249" b="1"/>
            </a:lvl8pPr>
            <a:lvl9pPr marL="12318166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16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1056083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1054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87085"/>
      </p:ext>
    </p:extLst>
  </p:cSld>
  <p:clrMapOvr>
    <a:masterClrMapping/>
  </p:clrMapOvr>
  <p:transition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1354210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54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55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54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9773" indent="0">
              <a:buNone/>
              <a:defRPr sz="4166"/>
            </a:lvl2pPr>
            <a:lvl3pPr marL="3079547" indent="0">
              <a:buNone/>
              <a:defRPr sz="3333"/>
            </a:lvl3pPr>
            <a:lvl4pPr marL="4619311" indent="0">
              <a:buNone/>
              <a:defRPr sz="3166"/>
            </a:lvl4pPr>
            <a:lvl5pPr marL="6159085" indent="0">
              <a:buNone/>
              <a:defRPr sz="3166"/>
            </a:lvl5pPr>
            <a:lvl6pPr marL="7698858" indent="0">
              <a:buNone/>
              <a:defRPr sz="3166"/>
            </a:lvl6pPr>
            <a:lvl7pPr marL="9238622" indent="0">
              <a:buNone/>
              <a:defRPr sz="3166"/>
            </a:lvl7pPr>
            <a:lvl8pPr marL="10778400" indent="0">
              <a:buNone/>
              <a:defRPr sz="3166"/>
            </a:lvl8pPr>
            <a:lvl9pPr marL="12318166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4917268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9773" indent="0">
              <a:buNone/>
              <a:defRPr sz="9415"/>
            </a:lvl2pPr>
            <a:lvl3pPr marL="3079547" indent="0">
              <a:buNone/>
              <a:defRPr sz="8332"/>
            </a:lvl3pPr>
            <a:lvl4pPr marL="4619311" indent="0">
              <a:buNone/>
              <a:defRPr sz="6916"/>
            </a:lvl4pPr>
            <a:lvl5pPr marL="6159085" indent="0">
              <a:buNone/>
              <a:defRPr sz="6916"/>
            </a:lvl5pPr>
            <a:lvl6pPr marL="7698858" indent="0">
              <a:buNone/>
              <a:defRPr sz="6916"/>
            </a:lvl6pPr>
            <a:lvl7pPr marL="9238622" indent="0">
              <a:buNone/>
              <a:defRPr sz="6916"/>
            </a:lvl7pPr>
            <a:lvl8pPr marL="10778400" indent="0">
              <a:buNone/>
              <a:defRPr sz="6916"/>
            </a:lvl8pPr>
            <a:lvl9pPr marL="12318166" indent="0">
              <a:buNone/>
              <a:defRPr sz="6916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9773" indent="0">
              <a:buNone/>
              <a:defRPr sz="4166"/>
            </a:lvl2pPr>
            <a:lvl3pPr marL="3079547" indent="0">
              <a:buNone/>
              <a:defRPr sz="3333"/>
            </a:lvl3pPr>
            <a:lvl4pPr marL="4619311" indent="0">
              <a:buNone/>
              <a:defRPr sz="3166"/>
            </a:lvl4pPr>
            <a:lvl5pPr marL="6159085" indent="0">
              <a:buNone/>
              <a:defRPr sz="3166"/>
            </a:lvl5pPr>
            <a:lvl6pPr marL="7698858" indent="0">
              <a:buNone/>
              <a:defRPr sz="3166"/>
            </a:lvl6pPr>
            <a:lvl7pPr marL="9238622" indent="0">
              <a:buNone/>
              <a:defRPr sz="3166"/>
            </a:lvl7pPr>
            <a:lvl8pPr marL="10778400" indent="0">
              <a:buNone/>
              <a:defRPr sz="3166"/>
            </a:lvl8pPr>
            <a:lvl9pPr marL="12318166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0122457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4690904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494"/>
            <a:ext cx="6480810" cy="3071644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1" y="1442494"/>
            <a:ext cx="18962370" cy="3071644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9769408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5" y="11184116"/>
            <a:ext cx="24483061" cy="7716611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5" y="20399852"/>
            <a:ext cx="20162521" cy="9199933"/>
          </a:xfrm>
        </p:spPr>
        <p:txBody>
          <a:bodyPr/>
          <a:lstStyle>
            <a:lvl1pPr marL="0" indent="0" algn="ctr">
              <a:buNone/>
              <a:defRPr/>
            </a:lvl1pPr>
            <a:lvl2pPr marL="769710" indent="0" algn="ctr">
              <a:buNone/>
              <a:defRPr/>
            </a:lvl2pPr>
            <a:lvl3pPr marL="1539416" indent="0" algn="ctr">
              <a:buNone/>
              <a:defRPr/>
            </a:lvl3pPr>
            <a:lvl4pPr marL="2309116" indent="0" algn="ctr">
              <a:buNone/>
              <a:defRPr/>
            </a:lvl4pPr>
            <a:lvl5pPr marL="3078826" indent="0" algn="ctr">
              <a:buNone/>
              <a:defRPr/>
            </a:lvl5pPr>
            <a:lvl6pPr marL="3848513" indent="0" algn="ctr">
              <a:buNone/>
              <a:defRPr/>
            </a:lvl6pPr>
            <a:lvl7pPr marL="4618236" indent="0" algn="ctr">
              <a:buNone/>
              <a:defRPr/>
            </a:lvl7pPr>
            <a:lvl8pPr marL="5387936" indent="0" algn="ctr">
              <a:buNone/>
              <a:defRPr/>
            </a:lvl8pPr>
            <a:lvl9pPr marL="6157650" indent="0" algn="ctr">
              <a:buNone/>
              <a:defRPr/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26729"/>
      </p:ext>
    </p:extLst>
  </p:cSld>
  <p:clrMapOvr>
    <a:masterClrMapping/>
  </p:clrMapOvr>
  <p:transition/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21785"/>
      </p:ext>
    </p:extLst>
  </p:cSld>
  <p:clrMapOvr>
    <a:masterClrMapping/>
  </p:clrMapOvr>
  <p:transition/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4028"/>
            <a:ext cx="24483061" cy="7149947"/>
          </a:xfrm>
        </p:spPr>
        <p:txBody>
          <a:bodyPr/>
          <a:lstStyle>
            <a:lvl1pPr algn="l">
              <a:defRPr sz="6916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20"/>
            <a:ext cx="24483061" cy="7874947"/>
          </a:xfrm>
        </p:spPr>
        <p:txBody>
          <a:bodyPr anchor="b"/>
          <a:lstStyle>
            <a:lvl1pPr marL="0" indent="0">
              <a:buNone/>
              <a:defRPr sz="3333"/>
            </a:lvl1pPr>
            <a:lvl2pPr marL="769710" indent="0">
              <a:buNone/>
              <a:defRPr sz="3166"/>
            </a:lvl2pPr>
            <a:lvl3pPr marL="1539416" indent="0">
              <a:buNone/>
              <a:defRPr sz="2750"/>
            </a:lvl3pPr>
            <a:lvl4pPr marL="2309116" indent="0">
              <a:buNone/>
              <a:defRPr sz="2333"/>
            </a:lvl4pPr>
            <a:lvl5pPr marL="3078826" indent="0">
              <a:buNone/>
              <a:defRPr sz="2333"/>
            </a:lvl5pPr>
            <a:lvl6pPr marL="3848513" indent="0">
              <a:buNone/>
              <a:defRPr sz="2333"/>
            </a:lvl6pPr>
            <a:lvl7pPr marL="4618236" indent="0">
              <a:buNone/>
              <a:defRPr sz="2333"/>
            </a:lvl7pPr>
            <a:lvl8pPr marL="5387936" indent="0">
              <a:buNone/>
              <a:defRPr sz="2333"/>
            </a:lvl8pPr>
            <a:lvl9pPr marL="6157650" indent="0">
              <a:buNone/>
              <a:defRPr sz="2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3885148"/>
      </p:ext>
    </p:extLst>
  </p:cSld>
  <p:clrMapOvr>
    <a:masterClrMapping/>
  </p:clrMapOvr>
  <p:transition/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0170" y="5499963"/>
            <a:ext cx="12601575" cy="27166469"/>
          </a:xfrm>
        </p:spPr>
        <p:txBody>
          <a:bodyPr/>
          <a:lstStyle>
            <a:lvl1pPr>
              <a:defRPr sz="4833"/>
            </a:lvl1pPr>
            <a:lvl2pPr>
              <a:defRPr sz="4166"/>
            </a:lvl2pPr>
            <a:lvl3pPr>
              <a:defRPr sz="3333"/>
            </a:lvl3pPr>
            <a:lvl4pPr>
              <a:defRPr sz="3166"/>
            </a:lvl4pPr>
            <a:lvl5pPr>
              <a:defRPr sz="3166"/>
            </a:lvl5pPr>
            <a:lvl6pPr>
              <a:defRPr sz="3166"/>
            </a:lvl6pPr>
            <a:lvl7pPr>
              <a:defRPr sz="3166"/>
            </a:lvl7pPr>
            <a:lvl8pPr>
              <a:defRPr sz="3166"/>
            </a:lvl8pPr>
            <a:lvl9pPr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161777" y="5499963"/>
            <a:ext cx="12601575" cy="27166469"/>
          </a:xfrm>
        </p:spPr>
        <p:txBody>
          <a:bodyPr/>
          <a:lstStyle>
            <a:lvl1pPr>
              <a:defRPr sz="4833"/>
            </a:lvl1pPr>
            <a:lvl2pPr>
              <a:defRPr sz="4166"/>
            </a:lvl2pPr>
            <a:lvl3pPr>
              <a:defRPr sz="3333"/>
            </a:lvl3pPr>
            <a:lvl4pPr>
              <a:defRPr sz="3166"/>
            </a:lvl4pPr>
            <a:lvl5pPr>
              <a:defRPr sz="3166"/>
            </a:lvl5pPr>
            <a:lvl6pPr>
              <a:defRPr sz="3166"/>
            </a:lvl6pPr>
            <a:lvl7pPr>
              <a:defRPr sz="3166"/>
            </a:lvl7pPr>
            <a:lvl8pPr>
              <a:defRPr sz="3166"/>
            </a:lvl8pPr>
            <a:lvl9pPr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63581"/>
      </p:ext>
    </p:extLst>
  </p:cSld>
  <p:clrMapOvr>
    <a:masterClrMapping/>
  </p:clrMapOvr>
  <p:transition/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0"/>
            <a:ext cx="12726591" cy="3358312"/>
          </a:xfrm>
        </p:spPr>
        <p:txBody>
          <a:bodyPr anchor="b"/>
          <a:lstStyle>
            <a:lvl1pPr marL="0" indent="0">
              <a:buNone/>
              <a:defRPr sz="4166" b="1"/>
            </a:lvl1pPr>
            <a:lvl2pPr marL="769710" indent="0">
              <a:buNone/>
              <a:defRPr sz="3333" b="1"/>
            </a:lvl2pPr>
            <a:lvl3pPr marL="1539416" indent="0">
              <a:buNone/>
              <a:defRPr sz="3166" b="1"/>
            </a:lvl3pPr>
            <a:lvl4pPr marL="2309116" indent="0">
              <a:buNone/>
              <a:defRPr sz="2750" b="1"/>
            </a:lvl4pPr>
            <a:lvl5pPr marL="3078826" indent="0">
              <a:buNone/>
              <a:defRPr sz="2750" b="1"/>
            </a:lvl5pPr>
            <a:lvl6pPr marL="3848513" indent="0">
              <a:buNone/>
              <a:defRPr sz="2750" b="1"/>
            </a:lvl6pPr>
            <a:lvl7pPr marL="4618236" indent="0">
              <a:buNone/>
              <a:defRPr sz="2750" b="1"/>
            </a:lvl7pPr>
            <a:lvl8pPr marL="5387936" indent="0">
              <a:buNone/>
              <a:defRPr sz="2750" b="1"/>
            </a:lvl8pPr>
            <a:lvl9pPr marL="6157650" indent="0">
              <a:buNone/>
              <a:defRPr sz="275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4166"/>
            </a:lvl1pPr>
            <a:lvl2pPr>
              <a:defRPr sz="3333"/>
            </a:lvl2pPr>
            <a:lvl3pPr>
              <a:defRPr sz="3166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31" y="8058280"/>
            <a:ext cx="12731591" cy="3358312"/>
          </a:xfrm>
        </p:spPr>
        <p:txBody>
          <a:bodyPr anchor="b"/>
          <a:lstStyle>
            <a:lvl1pPr marL="0" indent="0">
              <a:buNone/>
              <a:defRPr sz="4166" b="1"/>
            </a:lvl1pPr>
            <a:lvl2pPr marL="769710" indent="0">
              <a:buNone/>
              <a:defRPr sz="3333" b="1"/>
            </a:lvl2pPr>
            <a:lvl3pPr marL="1539416" indent="0">
              <a:buNone/>
              <a:defRPr sz="3166" b="1"/>
            </a:lvl3pPr>
            <a:lvl4pPr marL="2309116" indent="0">
              <a:buNone/>
              <a:defRPr sz="2750" b="1"/>
            </a:lvl4pPr>
            <a:lvl5pPr marL="3078826" indent="0">
              <a:buNone/>
              <a:defRPr sz="2750" b="1"/>
            </a:lvl5pPr>
            <a:lvl6pPr marL="3848513" indent="0">
              <a:buNone/>
              <a:defRPr sz="2750" b="1"/>
            </a:lvl6pPr>
            <a:lvl7pPr marL="4618236" indent="0">
              <a:buNone/>
              <a:defRPr sz="2750" b="1"/>
            </a:lvl7pPr>
            <a:lvl8pPr marL="5387936" indent="0">
              <a:buNone/>
              <a:defRPr sz="2750" b="1"/>
            </a:lvl8pPr>
            <a:lvl9pPr marL="6157650" indent="0">
              <a:buNone/>
              <a:defRPr sz="275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31" y="11416582"/>
            <a:ext cx="12731591" cy="20741520"/>
          </a:xfrm>
        </p:spPr>
        <p:txBody>
          <a:bodyPr/>
          <a:lstStyle>
            <a:lvl1pPr>
              <a:defRPr sz="4166"/>
            </a:lvl1pPr>
            <a:lvl2pPr>
              <a:defRPr sz="3333"/>
            </a:lvl2pPr>
            <a:lvl3pPr>
              <a:defRPr sz="3166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1156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19066"/>
      </p:ext>
    </p:extLst>
  </p:cSld>
  <p:clrMapOvr>
    <a:masterClrMapping/>
  </p:clrMapOvr>
  <p:transition/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34601"/>
      </p:ext>
    </p:extLst>
  </p:cSld>
  <p:clrMapOvr>
    <a:masterClrMapping/>
  </p:clrMapOvr>
  <p:transition/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879725"/>
      </p:ext>
    </p:extLst>
  </p:cSld>
  <p:clrMapOvr>
    <a:masterClrMapping/>
  </p:clrMapOvr>
  <p:transition/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64" y="1433325"/>
            <a:ext cx="9476185" cy="6099955"/>
          </a:xfrm>
        </p:spPr>
        <p:txBody>
          <a:bodyPr anchor="b"/>
          <a:lstStyle>
            <a:lvl1pPr algn="l">
              <a:defRPr sz="3333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84"/>
            <a:ext cx="16102013" cy="30724779"/>
          </a:xfrm>
        </p:spPr>
        <p:txBody>
          <a:bodyPr/>
          <a:lstStyle>
            <a:lvl1pPr>
              <a:defRPr sz="5249"/>
            </a:lvl1pPr>
            <a:lvl2pPr>
              <a:defRPr sz="4833"/>
            </a:lvl2pPr>
            <a:lvl3pPr>
              <a:defRPr sz="4166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64" y="7533303"/>
            <a:ext cx="9476185" cy="24624823"/>
          </a:xfrm>
        </p:spPr>
        <p:txBody>
          <a:bodyPr/>
          <a:lstStyle>
            <a:lvl1pPr marL="0" indent="0">
              <a:buNone/>
              <a:defRPr sz="2333"/>
            </a:lvl1pPr>
            <a:lvl2pPr marL="769710" indent="0">
              <a:buNone/>
              <a:defRPr sz="1916"/>
            </a:lvl2pPr>
            <a:lvl3pPr marL="1539416" indent="0">
              <a:buNone/>
              <a:defRPr sz="1500"/>
            </a:lvl3pPr>
            <a:lvl4pPr marL="2309116" indent="0">
              <a:buNone/>
              <a:defRPr sz="1500"/>
            </a:lvl4pPr>
            <a:lvl5pPr marL="3078826" indent="0">
              <a:buNone/>
              <a:defRPr sz="1500"/>
            </a:lvl5pPr>
            <a:lvl6pPr marL="3848513" indent="0">
              <a:buNone/>
              <a:defRPr sz="1500"/>
            </a:lvl6pPr>
            <a:lvl7pPr marL="4618236" indent="0">
              <a:buNone/>
              <a:defRPr sz="1500"/>
            </a:lvl7pPr>
            <a:lvl8pPr marL="5387936" indent="0">
              <a:buNone/>
              <a:defRPr sz="1500"/>
            </a:lvl8pPr>
            <a:lvl9pPr marL="6157650" indent="0">
              <a:buNone/>
              <a:defRPr sz="15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0771475"/>
      </p:ext>
    </p:extLst>
  </p:cSld>
  <p:clrMapOvr>
    <a:masterClrMapping/>
  </p:clrMapOvr>
  <p:transition/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3333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5249"/>
            </a:lvl1pPr>
            <a:lvl2pPr marL="769710" indent="0">
              <a:buNone/>
              <a:defRPr sz="4833"/>
            </a:lvl2pPr>
            <a:lvl3pPr marL="1539416" indent="0">
              <a:buNone/>
              <a:defRPr sz="4166"/>
            </a:lvl3pPr>
            <a:lvl4pPr marL="2309116" indent="0">
              <a:buNone/>
              <a:defRPr sz="3333"/>
            </a:lvl4pPr>
            <a:lvl5pPr marL="3078826" indent="0">
              <a:buNone/>
              <a:defRPr sz="3333"/>
            </a:lvl5pPr>
            <a:lvl6pPr marL="3848513" indent="0">
              <a:buNone/>
              <a:defRPr sz="3333"/>
            </a:lvl6pPr>
            <a:lvl7pPr marL="4618236" indent="0">
              <a:buNone/>
              <a:defRPr sz="3333"/>
            </a:lvl7pPr>
            <a:lvl8pPr marL="5387936" indent="0">
              <a:buNone/>
              <a:defRPr sz="3333"/>
            </a:lvl8pPr>
            <a:lvl9pPr marL="6157650" indent="0">
              <a:buNone/>
              <a:defRPr sz="3333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5660"/>
            <a:ext cx="17282160" cy="4224972"/>
          </a:xfrm>
        </p:spPr>
        <p:txBody>
          <a:bodyPr/>
          <a:lstStyle>
            <a:lvl1pPr marL="0" indent="0">
              <a:buNone/>
              <a:defRPr sz="2333"/>
            </a:lvl1pPr>
            <a:lvl2pPr marL="769710" indent="0">
              <a:buNone/>
              <a:defRPr sz="1916"/>
            </a:lvl2pPr>
            <a:lvl3pPr marL="1539416" indent="0">
              <a:buNone/>
              <a:defRPr sz="1500"/>
            </a:lvl3pPr>
            <a:lvl4pPr marL="2309116" indent="0">
              <a:buNone/>
              <a:defRPr sz="1500"/>
            </a:lvl4pPr>
            <a:lvl5pPr marL="3078826" indent="0">
              <a:buNone/>
              <a:defRPr sz="1500"/>
            </a:lvl5pPr>
            <a:lvl6pPr marL="3848513" indent="0">
              <a:buNone/>
              <a:defRPr sz="1500"/>
            </a:lvl6pPr>
            <a:lvl7pPr marL="4618236" indent="0">
              <a:buNone/>
              <a:defRPr sz="1500"/>
            </a:lvl7pPr>
            <a:lvl8pPr marL="5387936" indent="0">
              <a:buNone/>
              <a:defRPr sz="1500"/>
            </a:lvl8pPr>
            <a:lvl9pPr marL="6157650" indent="0">
              <a:buNone/>
              <a:defRPr sz="15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0628413"/>
      </p:ext>
    </p:extLst>
  </p:cSld>
  <p:clrMapOvr>
    <a:masterClrMapping/>
  </p:clrMapOvr>
  <p:transition/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5352"/>
      </p:ext>
    </p:extLst>
  </p:cSld>
  <p:clrMapOvr>
    <a:masterClrMapping/>
  </p:clrMapOvr>
  <p:transition/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402551" y="1033328"/>
            <a:ext cx="6360794" cy="31633104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0167" y="1033328"/>
            <a:ext cx="18842354" cy="31633104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19796"/>
      </p:ext>
    </p:extLst>
  </p:cSld>
  <p:clrMapOvr>
    <a:masterClrMapping/>
  </p:clrMapOvr>
  <p:transition/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7853" tIns="153859" rIns="307853" bIns="153859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853" tIns="153859" rIns="307853" bIns="15385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853" tIns="153859" rIns="307853" bIns="15385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9473" tIns="184655" rIns="369473" bIns="184655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74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50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4028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39056" indent="0">
              <a:buNone/>
              <a:defRPr sz="6082"/>
            </a:lvl2pPr>
            <a:lvl3pPr marL="3078112" indent="0">
              <a:buNone/>
              <a:defRPr sz="5249"/>
            </a:lvl3pPr>
            <a:lvl4pPr marL="4617159" indent="0">
              <a:buNone/>
              <a:defRPr sz="4833"/>
            </a:lvl4pPr>
            <a:lvl5pPr marL="6156211" indent="0">
              <a:buNone/>
              <a:defRPr sz="4833"/>
            </a:lvl5pPr>
            <a:lvl6pPr marL="7695269" indent="0">
              <a:buNone/>
              <a:defRPr sz="4833"/>
            </a:lvl6pPr>
            <a:lvl7pPr marL="9234314" indent="0">
              <a:buNone/>
              <a:defRPr sz="4833"/>
            </a:lvl7pPr>
            <a:lvl8pPr marL="10773376" indent="0">
              <a:buNone/>
              <a:defRPr sz="4833"/>
            </a:lvl8pPr>
            <a:lvl9pPr marL="12312424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5362"/>
      </p:ext>
    </p:extLst>
  </p:cSld>
  <p:clrMapOvr>
    <a:masterClrMapping/>
  </p:clrMapOvr>
  <p:transition/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2374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24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515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24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4566" indent="0">
              <a:buNone/>
              <a:defRPr sz="4166"/>
            </a:lvl2pPr>
            <a:lvl3pPr marL="3109134" indent="0">
              <a:buNone/>
              <a:defRPr sz="3333"/>
            </a:lvl3pPr>
            <a:lvl4pPr marL="4663691" indent="0">
              <a:buNone/>
              <a:defRPr sz="3166"/>
            </a:lvl4pPr>
            <a:lvl5pPr marL="6218259" indent="0">
              <a:buNone/>
              <a:defRPr sz="3166"/>
            </a:lvl5pPr>
            <a:lvl6pPr marL="7772823" indent="0">
              <a:buNone/>
              <a:defRPr sz="3166"/>
            </a:lvl6pPr>
            <a:lvl7pPr marL="9327391" indent="0">
              <a:buNone/>
              <a:defRPr sz="3166"/>
            </a:lvl7pPr>
            <a:lvl8pPr marL="10881959" indent="0">
              <a:buNone/>
              <a:defRPr sz="3166"/>
            </a:lvl8pPr>
            <a:lvl9pPr marL="12436517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744549"/>
      </p:ext>
    </p:extLst>
  </p:cSld>
  <p:clrMapOvr>
    <a:masterClrMapping/>
  </p:clrMapOvr>
  <p:transition/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9056" indent="0">
              <a:buNone/>
              <a:defRPr sz="6916" b="1"/>
            </a:lvl2pPr>
            <a:lvl3pPr marL="3078112" indent="0">
              <a:buNone/>
              <a:defRPr sz="6082" b="1"/>
            </a:lvl3pPr>
            <a:lvl4pPr marL="4617159" indent="0">
              <a:buNone/>
              <a:defRPr sz="5249" b="1"/>
            </a:lvl4pPr>
            <a:lvl5pPr marL="6156211" indent="0">
              <a:buNone/>
              <a:defRPr sz="5249" b="1"/>
            </a:lvl5pPr>
            <a:lvl6pPr marL="7695269" indent="0">
              <a:buNone/>
              <a:defRPr sz="5249" b="1"/>
            </a:lvl6pPr>
            <a:lvl7pPr marL="9234314" indent="0">
              <a:buNone/>
              <a:defRPr sz="5249" b="1"/>
            </a:lvl7pPr>
            <a:lvl8pPr marL="10773376" indent="0">
              <a:buNone/>
              <a:defRPr sz="5249" b="1"/>
            </a:lvl8pPr>
            <a:lvl9pPr marL="12312424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26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9056" indent="0">
              <a:buNone/>
              <a:defRPr sz="6916" b="1"/>
            </a:lvl2pPr>
            <a:lvl3pPr marL="3078112" indent="0">
              <a:buNone/>
              <a:defRPr sz="6082" b="1"/>
            </a:lvl3pPr>
            <a:lvl4pPr marL="4617159" indent="0">
              <a:buNone/>
              <a:defRPr sz="5249" b="1"/>
            </a:lvl4pPr>
            <a:lvl5pPr marL="6156211" indent="0">
              <a:buNone/>
              <a:defRPr sz="5249" b="1"/>
            </a:lvl5pPr>
            <a:lvl6pPr marL="7695269" indent="0">
              <a:buNone/>
              <a:defRPr sz="5249" b="1"/>
            </a:lvl6pPr>
            <a:lvl7pPr marL="9234314" indent="0">
              <a:buNone/>
              <a:defRPr sz="5249" b="1"/>
            </a:lvl7pPr>
            <a:lvl8pPr marL="10773376" indent="0">
              <a:buNone/>
              <a:defRPr sz="5249" b="1"/>
            </a:lvl8pPr>
            <a:lvl9pPr marL="12312424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26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54247"/>
      </p:ext>
    </p:extLst>
  </p:cSld>
  <p:clrMapOvr>
    <a:masterClrMapping/>
  </p:clrMapOvr>
  <p:transition/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743755"/>
      </p:ext>
    </p:extLst>
  </p:cSld>
  <p:clrMapOvr>
    <a:masterClrMapping/>
  </p:clrMapOvr>
  <p:transition/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30151"/>
      </p:ext>
    </p:extLst>
  </p:cSld>
  <p:clrMapOvr>
    <a:masterClrMapping/>
  </p:clrMapOvr>
  <p:transition/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59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84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59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9056" indent="0">
              <a:buNone/>
              <a:defRPr sz="4166"/>
            </a:lvl2pPr>
            <a:lvl3pPr marL="3078112" indent="0">
              <a:buNone/>
              <a:defRPr sz="3333"/>
            </a:lvl3pPr>
            <a:lvl4pPr marL="4617159" indent="0">
              <a:buNone/>
              <a:defRPr sz="3166"/>
            </a:lvl4pPr>
            <a:lvl5pPr marL="6156211" indent="0">
              <a:buNone/>
              <a:defRPr sz="3166"/>
            </a:lvl5pPr>
            <a:lvl6pPr marL="7695269" indent="0">
              <a:buNone/>
              <a:defRPr sz="3166"/>
            </a:lvl6pPr>
            <a:lvl7pPr marL="9234314" indent="0">
              <a:buNone/>
              <a:defRPr sz="3166"/>
            </a:lvl7pPr>
            <a:lvl8pPr marL="10773376" indent="0">
              <a:buNone/>
              <a:defRPr sz="3166"/>
            </a:lvl8pPr>
            <a:lvl9pPr marL="12312424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46424"/>
      </p:ext>
    </p:extLst>
  </p:cSld>
  <p:clrMapOvr>
    <a:masterClrMapping/>
  </p:clrMapOvr>
  <p:transition/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9056" indent="0">
              <a:buNone/>
              <a:defRPr sz="9415"/>
            </a:lvl2pPr>
            <a:lvl3pPr marL="3078112" indent="0">
              <a:buNone/>
              <a:defRPr sz="8332"/>
            </a:lvl3pPr>
            <a:lvl4pPr marL="4617159" indent="0">
              <a:buNone/>
              <a:defRPr sz="6916"/>
            </a:lvl4pPr>
            <a:lvl5pPr marL="6156211" indent="0">
              <a:buNone/>
              <a:defRPr sz="6916"/>
            </a:lvl5pPr>
            <a:lvl6pPr marL="7695269" indent="0">
              <a:buNone/>
              <a:defRPr sz="6916"/>
            </a:lvl6pPr>
            <a:lvl7pPr marL="9234314" indent="0">
              <a:buNone/>
              <a:defRPr sz="6916"/>
            </a:lvl7pPr>
            <a:lvl8pPr marL="10773376" indent="0">
              <a:buNone/>
              <a:defRPr sz="6916"/>
            </a:lvl8pPr>
            <a:lvl9pPr marL="12312424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9056" indent="0">
              <a:buNone/>
              <a:defRPr sz="4166"/>
            </a:lvl2pPr>
            <a:lvl3pPr marL="3078112" indent="0">
              <a:buNone/>
              <a:defRPr sz="3333"/>
            </a:lvl3pPr>
            <a:lvl4pPr marL="4617159" indent="0">
              <a:buNone/>
              <a:defRPr sz="3166"/>
            </a:lvl4pPr>
            <a:lvl5pPr marL="6156211" indent="0">
              <a:buNone/>
              <a:defRPr sz="3166"/>
            </a:lvl5pPr>
            <a:lvl6pPr marL="7695269" indent="0">
              <a:buNone/>
              <a:defRPr sz="3166"/>
            </a:lvl6pPr>
            <a:lvl7pPr marL="9234314" indent="0">
              <a:buNone/>
              <a:defRPr sz="3166"/>
            </a:lvl7pPr>
            <a:lvl8pPr marL="10773376" indent="0">
              <a:buNone/>
              <a:defRPr sz="3166"/>
            </a:lvl8pPr>
            <a:lvl9pPr marL="12312424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52345"/>
      </p:ext>
    </p:extLst>
  </p:cSld>
  <p:clrMapOvr>
    <a:masterClrMapping/>
  </p:clrMapOvr>
  <p:transition/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51197"/>
      </p:ext>
    </p:extLst>
  </p:cSld>
  <p:clrMapOvr>
    <a:masterClrMapping/>
  </p:clrMapOvr>
  <p:transition/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80232"/>
      </p:ext>
    </p:extLst>
  </p:cSld>
  <p:clrMapOvr>
    <a:masterClrMapping/>
  </p:clrMapOvr>
  <p:transition/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7783" tIns="153820" rIns="307783" bIns="153820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783" tIns="153820" rIns="307783" bIns="15382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783" tIns="153820" rIns="307783" bIns="15382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9388" tIns="184608" rIns="369388" bIns="184608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54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77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4047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38698" indent="0">
              <a:buNone/>
              <a:defRPr sz="6082"/>
            </a:lvl2pPr>
            <a:lvl3pPr marL="3077391" indent="0">
              <a:buNone/>
              <a:defRPr sz="5249"/>
            </a:lvl3pPr>
            <a:lvl4pPr marL="4616085" indent="0">
              <a:buNone/>
              <a:defRPr sz="4833"/>
            </a:lvl4pPr>
            <a:lvl5pPr marL="6154773" indent="0">
              <a:buNone/>
              <a:defRPr sz="4833"/>
            </a:lvl5pPr>
            <a:lvl6pPr marL="7693473" indent="0">
              <a:buNone/>
              <a:defRPr sz="4833"/>
            </a:lvl6pPr>
            <a:lvl7pPr marL="9232160" indent="0">
              <a:buNone/>
              <a:defRPr sz="4833"/>
            </a:lvl7pPr>
            <a:lvl8pPr marL="10770864" indent="0">
              <a:buNone/>
              <a:defRPr sz="4833"/>
            </a:lvl8pPr>
            <a:lvl9pPr marL="12309553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3393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4566" indent="0">
              <a:buNone/>
              <a:defRPr sz="9415"/>
            </a:lvl2pPr>
            <a:lvl3pPr marL="3109134" indent="0">
              <a:buNone/>
              <a:defRPr sz="8332"/>
            </a:lvl3pPr>
            <a:lvl4pPr marL="4663691" indent="0">
              <a:buNone/>
              <a:defRPr sz="6916"/>
            </a:lvl4pPr>
            <a:lvl5pPr marL="6218259" indent="0">
              <a:buNone/>
              <a:defRPr sz="6916"/>
            </a:lvl5pPr>
            <a:lvl6pPr marL="7772823" indent="0">
              <a:buNone/>
              <a:defRPr sz="6916"/>
            </a:lvl6pPr>
            <a:lvl7pPr marL="9327391" indent="0">
              <a:buNone/>
              <a:defRPr sz="6916"/>
            </a:lvl7pPr>
            <a:lvl8pPr marL="10881959" indent="0">
              <a:buNone/>
              <a:defRPr sz="6916"/>
            </a:lvl8pPr>
            <a:lvl9pPr marL="12436517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4566" indent="0">
              <a:buNone/>
              <a:defRPr sz="4166"/>
            </a:lvl2pPr>
            <a:lvl3pPr marL="3109134" indent="0">
              <a:buNone/>
              <a:defRPr sz="3333"/>
            </a:lvl3pPr>
            <a:lvl4pPr marL="4663691" indent="0">
              <a:buNone/>
              <a:defRPr sz="3166"/>
            </a:lvl4pPr>
            <a:lvl5pPr marL="6218259" indent="0">
              <a:buNone/>
              <a:defRPr sz="3166"/>
            </a:lvl5pPr>
            <a:lvl6pPr marL="7772823" indent="0">
              <a:buNone/>
              <a:defRPr sz="3166"/>
            </a:lvl6pPr>
            <a:lvl7pPr marL="9327391" indent="0">
              <a:buNone/>
              <a:defRPr sz="3166"/>
            </a:lvl7pPr>
            <a:lvl8pPr marL="10881959" indent="0">
              <a:buNone/>
              <a:defRPr sz="3166"/>
            </a:lvl8pPr>
            <a:lvl9pPr marL="12436517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64928"/>
      </p:ext>
    </p:extLst>
  </p:cSld>
  <p:clrMapOvr>
    <a:masterClrMapping/>
  </p:clrMapOvr>
  <p:transition/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774288"/>
      </p:ext>
    </p:extLst>
  </p:cSld>
  <p:clrMapOvr>
    <a:masterClrMapping/>
  </p:clrMapOvr>
  <p:transition/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8698" indent="0">
              <a:buNone/>
              <a:defRPr sz="6916" b="1"/>
            </a:lvl2pPr>
            <a:lvl3pPr marL="3077391" indent="0">
              <a:buNone/>
              <a:defRPr sz="6082" b="1"/>
            </a:lvl3pPr>
            <a:lvl4pPr marL="4616085" indent="0">
              <a:buNone/>
              <a:defRPr sz="5249" b="1"/>
            </a:lvl4pPr>
            <a:lvl5pPr marL="6154773" indent="0">
              <a:buNone/>
              <a:defRPr sz="5249" b="1"/>
            </a:lvl5pPr>
            <a:lvl6pPr marL="7693473" indent="0">
              <a:buNone/>
              <a:defRPr sz="5249" b="1"/>
            </a:lvl6pPr>
            <a:lvl7pPr marL="9232160" indent="0">
              <a:buNone/>
              <a:defRPr sz="5249" b="1"/>
            </a:lvl7pPr>
            <a:lvl8pPr marL="10770864" indent="0">
              <a:buNone/>
              <a:defRPr sz="5249" b="1"/>
            </a:lvl8pPr>
            <a:lvl9pPr marL="12309553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26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8698" indent="0">
              <a:buNone/>
              <a:defRPr sz="6916" b="1"/>
            </a:lvl2pPr>
            <a:lvl3pPr marL="3077391" indent="0">
              <a:buNone/>
              <a:defRPr sz="6082" b="1"/>
            </a:lvl3pPr>
            <a:lvl4pPr marL="4616085" indent="0">
              <a:buNone/>
              <a:defRPr sz="5249" b="1"/>
            </a:lvl4pPr>
            <a:lvl5pPr marL="6154773" indent="0">
              <a:buNone/>
              <a:defRPr sz="5249" b="1"/>
            </a:lvl5pPr>
            <a:lvl6pPr marL="7693473" indent="0">
              <a:buNone/>
              <a:defRPr sz="5249" b="1"/>
            </a:lvl6pPr>
            <a:lvl7pPr marL="9232160" indent="0">
              <a:buNone/>
              <a:defRPr sz="5249" b="1"/>
            </a:lvl7pPr>
            <a:lvl8pPr marL="10770864" indent="0">
              <a:buNone/>
              <a:defRPr sz="5249" b="1"/>
            </a:lvl8pPr>
            <a:lvl9pPr marL="12309553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26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81783"/>
      </p:ext>
    </p:extLst>
  </p:cSld>
  <p:clrMapOvr>
    <a:masterClrMapping/>
  </p:clrMapOvr>
  <p:transition/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66460"/>
      </p:ext>
    </p:extLst>
  </p:cSld>
  <p:clrMapOvr>
    <a:masterClrMapping/>
  </p:clrMapOvr>
  <p:transition/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6880"/>
      </p:ext>
    </p:extLst>
  </p:cSld>
  <p:clrMapOvr>
    <a:masterClrMapping/>
  </p:clrMapOvr>
  <p:transition/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59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199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59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8698" indent="0">
              <a:buNone/>
              <a:defRPr sz="4166"/>
            </a:lvl2pPr>
            <a:lvl3pPr marL="3077391" indent="0">
              <a:buNone/>
              <a:defRPr sz="3333"/>
            </a:lvl3pPr>
            <a:lvl4pPr marL="4616085" indent="0">
              <a:buNone/>
              <a:defRPr sz="3166"/>
            </a:lvl4pPr>
            <a:lvl5pPr marL="6154773" indent="0">
              <a:buNone/>
              <a:defRPr sz="3166"/>
            </a:lvl5pPr>
            <a:lvl6pPr marL="7693473" indent="0">
              <a:buNone/>
              <a:defRPr sz="3166"/>
            </a:lvl6pPr>
            <a:lvl7pPr marL="9232160" indent="0">
              <a:buNone/>
              <a:defRPr sz="3166"/>
            </a:lvl7pPr>
            <a:lvl8pPr marL="10770864" indent="0">
              <a:buNone/>
              <a:defRPr sz="3166"/>
            </a:lvl8pPr>
            <a:lvl9pPr marL="12309553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64628"/>
      </p:ext>
    </p:extLst>
  </p:cSld>
  <p:clrMapOvr>
    <a:masterClrMapping/>
  </p:clrMapOvr>
  <p:transition/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8698" indent="0">
              <a:buNone/>
              <a:defRPr sz="9415"/>
            </a:lvl2pPr>
            <a:lvl3pPr marL="3077391" indent="0">
              <a:buNone/>
              <a:defRPr sz="8332"/>
            </a:lvl3pPr>
            <a:lvl4pPr marL="4616085" indent="0">
              <a:buNone/>
              <a:defRPr sz="6916"/>
            </a:lvl4pPr>
            <a:lvl5pPr marL="6154773" indent="0">
              <a:buNone/>
              <a:defRPr sz="6916"/>
            </a:lvl5pPr>
            <a:lvl6pPr marL="7693473" indent="0">
              <a:buNone/>
              <a:defRPr sz="6916"/>
            </a:lvl6pPr>
            <a:lvl7pPr marL="9232160" indent="0">
              <a:buNone/>
              <a:defRPr sz="6916"/>
            </a:lvl7pPr>
            <a:lvl8pPr marL="10770864" indent="0">
              <a:buNone/>
              <a:defRPr sz="6916"/>
            </a:lvl8pPr>
            <a:lvl9pPr marL="12309553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8698" indent="0">
              <a:buNone/>
              <a:defRPr sz="4166"/>
            </a:lvl2pPr>
            <a:lvl3pPr marL="3077391" indent="0">
              <a:buNone/>
              <a:defRPr sz="3333"/>
            </a:lvl3pPr>
            <a:lvl4pPr marL="4616085" indent="0">
              <a:buNone/>
              <a:defRPr sz="3166"/>
            </a:lvl4pPr>
            <a:lvl5pPr marL="6154773" indent="0">
              <a:buNone/>
              <a:defRPr sz="3166"/>
            </a:lvl5pPr>
            <a:lvl6pPr marL="7693473" indent="0">
              <a:buNone/>
              <a:defRPr sz="3166"/>
            </a:lvl6pPr>
            <a:lvl7pPr marL="9232160" indent="0">
              <a:buNone/>
              <a:defRPr sz="3166"/>
            </a:lvl7pPr>
            <a:lvl8pPr marL="10770864" indent="0">
              <a:buNone/>
              <a:defRPr sz="3166"/>
            </a:lvl8pPr>
            <a:lvl9pPr marL="12309553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45620"/>
      </p:ext>
    </p:extLst>
  </p:cSld>
  <p:clrMapOvr>
    <a:masterClrMapping/>
  </p:clrMapOvr>
  <p:transition/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8867"/>
      </p:ext>
    </p:extLst>
  </p:cSld>
  <p:clrMapOvr>
    <a:masterClrMapping/>
  </p:clrMapOvr>
  <p:transition/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48075"/>
      </p:ext>
    </p:extLst>
  </p:cSld>
  <p:clrMapOvr>
    <a:masterClrMapping/>
  </p:clrMapOvr>
  <p:transition/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7709" tIns="153782" rIns="307709" bIns="153782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709" tIns="153782" rIns="307709" bIns="153782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709" tIns="153782" rIns="307709" bIns="153782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9300" tIns="184563" rIns="369300" bIns="184563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338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476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50533"/>
      </p:ext>
    </p:extLst>
  </p:cSld>
  <p:clrMapOvr>
    <a:masterClrMapping/>
  </p:clrMapOvr>
  <p:transition/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4065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38344" indent="0">
              <a:buNone/>
              <a:defRPr sz="6082"/>
            </a:lvl2pPr>
            <a:lvl3pPr marL="3076674" indent="0">
              <a:buNone/>
              <a:defRPr sz="5249"/>
            </a:lvl3pPr>
            <a:lvl4pPr marL="4615006" indent="0">
              <a:buNone/>
              <a:defRPr sz="4833"/>
            </a:lvl4pPr>
            <a:lvl5pPr marL="6153339" indent="0">
              <a:buNone/>
              <a:defRPr sz="4833"/>
            </a:lvl5pPr>
            <a:lvl6pPr marL="7691682" indent="0">
              <a:buNone/>
              <a:defRPr sz="4833"/>
            </a:lvl6pPr>
            <a:lvl7pPr marL="9230010" indent="0">
              <a:buNone/>
              <a:defRPr sz="4833"/>
            </a:lvl7pPr>
            <a:lvl8pPr marL="10768348" indent="0">
              <a:buNone/>
              <a:defRPr sz="4833"/>
            </a:lvl8pPr>
            <a:lvl9pPr marL="12306685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99667"/>
      </p:ext>
    </p:extLst>
  </p:cSld>
  <p:clrMapOvr>
    <a:masterClrMapping/>
  </p:clrMapOvr>
  <p:transition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30122"/>
      </p:ext>
    </p:extLst>
  </p:cSld>
  <p:clrMapOvr>
    <a:masterClrMapping/>
  </p:clrMapOvr>
  <p:transition/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8344" indent="0">
              <a:buNone/>
              <a:defRPr sz="6916" b="1"/>
            </a:lvl2pPr>
            <a:lvl3pPr marL="3076674" indent="0">
              <a:buNone/>
              <a:defRPr sz="6082" b="1"/>
            </a:lvl3pPr>
            <a:lvl4pPr marL="4615006" indent="0">
              <a:buNone/>
              <a:defRPr sz="5249" b="1"/>
            </a:lvl4pPr>
            <a:lvl5pPr marL="6153339" indent="0">
              <a:buNone/>
              <a:defRPr sz="5249" b="1"/>
            </a:lvl5pPr>
            <a:lvl6pPr marL="7691682" indent="0">
              <a:buNone/>
              <a:defRPr sz="5249" b="1"/>
            </a:lvl6pPr>
            <a:lvl7pPr marL="9230010" indent="0">
              <a:buNone/>
              <a:defRPr sz="5249" b="1"/>
            </a:lvl7pPr>
            <a:lvl8pPr marL="10768348" indent="0">
              <a:buNone/>
              <a:defRPr sz="5249" b="1"/>
            </a:lvl8pPr>
            <a:lvl9pPr marL="1230668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31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8344" indent="0">
              <a:buNone/>
              <a:defRPr sz="6916" b="1"/>
            </a:lvl2pPr>
            <a:lvl3pPr marL="3076674" indent="0">
              <a:buNone/>
              <a:defRPr sz="6082" b="1"/>
            </a:lvl3pPr>
            <a:lvl4pPr marL="4615006" indent="0">
              <a:buNone/>
              <a:defRPr sz="5249" b="1"/>
            </a:lvl4pPr>
            <a:lvl5pPr marL="6153339" indent="0">
              <a:buNone/>
              <a:defRPr sz="5249" b="1"/>
            </a:lvl5pPr>
            <a:lvl6pPr marL="7691682" indent="0">
              <a:buNone/>
              <a:defRPr sz="5249" b="1"/>
            </a:lvl6pPr>
            <a:lvl7pPr marL="9230010" indent="0">
              <a:buNone/>
              <a:defRPr sz="5249" b="1"/>
            </a:lvl7pPr>
            <a:lvl8pPr marL="10768348" indent="0">
              <a:buNone/>
              <a:defRPr sz="5249" b="1"/>
            </a:lvl8pPr>
            <a:lvl9pPr marL="1230668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31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61578"/>
      </p:ext>
    </p:extLst>
  </p:cSld>
  <p:clrMapOvr>
    <a:masterClrMapping/>
  </p:clrMapOvr>
  <p:transition/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07598"/>
      </p:ext>
    </p:extLst>
  </p:cSld>
  <p:clrMapOvr>
    <a:masterClrMapping/>
  </p:clrMapOvr>
  <p:transition/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195800"/>
      </p:ext>
    </p:extLst>
  </p:cSld>
  <p:clrMapOvr>
    <a:masterClrMapping/>
  </p:clrMapOvr>
  <p:transition/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64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219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64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8344" indent="0">
              <a:buNone/>
              <a:defRPr sz="4166"/>
            </a:lvl2pPr>
            <a:lvl3pPr marL="3076674" indent="0">
              <a:buNone/>
              <a:defRPr sz="3333"/>
            </a:lvl3pPr>
            <a:lvl4pPr marL="4615006" indent="0">
              <a:buNone/>
              <a:defRPr sz="3166"/>
            </a:lvl4pPr>
            <a:lvl5pPr marL="6153339" indent="0">
              <a:buNone/>
              <a:defRPr sz="3166"/>
            </a:lvl5pPr>
            <a:lvl6pPr marL="7691682" indent="0">
              <a:buNone/>
              <a:defRPr sz="3166"/>
            </a:lvl6pPr>
            <a:lvl7pPr marL="9230010" indent="0">
              <a:buNone/>
              <a:defRPr sz="3166"/>
            </a:lvl7pPr>
            <a:lvl8pPr marL="10768348" indent="0">
              <a:buNone/>
              <a:defRPr sz="3166"/>
            </a:lvl8pPr>
            <a:lvl9pPr marL="1230668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20482"/>
      </p:ext>
    </p:extLst>
  </p:cSld>
  <p:clrMapOvr>
    <a:masterClrMapping/>
  </p:clrMapOvr>
  <p:transition/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8344" indent="0">
              <a:buNone/>
              <a:defRPr sz="9415"/>
            </a:lvl2pPr>
            <a:lvl3pPr marL="3076674" indent="0">
              <a:buNone/>
              <a:defRPr sz="8332"/>
            </a:lvl3pPr>
            <a:lvl4pPr marL="4615006" indent="0">
              <a:buNone/>
              <a:defRPr sz="6916"/>
            </a:lvl4pPr>
            <a:lvl5pPr marL="6153339" indent="0">
              <a:buNone/>
              <a:defRPr sz="6916"/>
            </a:lvl5pPr>
            <a:lvl6pPr marL="7691682" indent="0">
              <a:buNone/>
              <a:defRPr sz="6916"/>
            </a:lvl6pPr>
            <a:lvl7pPr marL="9230010" indent="0">
              <a:buNone/>
              <a:defRPr sz="6916"/>
            </a:lvl7pPr>
            <a:lvl8pPr marL="10768348" indent="0">
              <a:buNone/>
              <a:defRPr sz="6916"/>
            </a:lvl8pPr>
            <a:lvl9pPr marL="12306685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8344" indent="0">
              <a:buNone/>
              <a:defRPr sz="4166"/>
            </a:lvl2pPr>
            <a:lvl3pPr marL="3076674" indent="0">
              <a:buNone/>
              <a:defRPr sz="3333"/>
            </a:lvl3pPr>
            <a:lvl4pPr marL="4615006" indent="0">
              <a:buNone/>
              <a:defRPr sz="3166"/>
            </a:lvl4pPr>
            <a:lvl5pPr marL="6153339" indent="0">
              <a:buNone/>
              <a:defRPr sz="3166"/>
            </a:lvl5pPr>
            <a:lvl6pPr marL="7691682" indent="0">
              <a:buNone/>
              <a:defRPr sz="3166"/>
            </a:lvl6pPr>
            <a:lvl7pPr marL="9230010" indent="0">
              <a:buNone/>
              <a:defRPr sz="3166"/>
            </a:lvl7pPr>
            <a:lvl8pPr marL="10768348" indent="0">
              <a:buNone/>
              <a:defRPr sz="3166"/>
            </a:lvl8pPr>
            <a:lvl9pPr marL="1230668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39692"/>
      </p:ext>
    </p:extLst>
  </p:cSld>
  <p:clrMapOvr>
    <a:masterClrMapping/>
  </p:clrMapOvr>
  <p:transition/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08268"/>
      </p:ext>
    </p:extLst>
  </p:cSld>
  <p:clrMapOvr>
    <a:masterClrMapping/>
  </p:clrMapOvr>
  <p:transition/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67827"/>
      </p:ext>
    </p:extLst>
  </p:cSld>
  <p:clrMapOvr>
    <a:masterClrMapping/>
  </p:clrMapOvr>
  <p:transition/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rrowheads="1"/>
          </p:cNvSpPr>
          <p:nvPr userDrawn="1"/>
        </p:nvSpPr>
        <p:spPr bwMode="auto">
          <a:xfrm>
            <a:off x="1440185" y="5899963"/>
            <a:ext cx="25923241" cy="4799964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C99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07638" tIns="153745" rIns="307638" bIns="153745"/>
          <a:lstStyle/>
          <a:p>
            <a:pPr defTabSz="1537983" fontAlgn="base">
              <a:spcBef>
                <a:spcPct val="0"/>
              </a:spcBef>
              <a:spcAft>
                <a:spcPct val="0"/>
              </a:spcAft>
            </a:pPr>
            <a:endParaRPr lang="en-US" sz="6082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reeform 7"/>
          <p:cNvSpPr>
            <a:spLocks noChangeArrowheads="1"/>
          </p:cNvSpPr>
          <p:nvPr userDrawn="1"/>
        </p:nvSpPr>
        <p:spPr bwMode="auto">
          <a:xfrm flipH="1" flipV="1">
            <a:off x="1385181" y="10658265"/>
            <a:ext cx="25923241" cy="4799964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C99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07638" tIns="153745" rIns="307638" bIns="153745"/>
          <a:lstStyle/>
          <a:p>
            <a:pPr defTabSz="1537983" fontAlgn="base">
              <a:spcBef>
                <a:spcPct val="0"/>
              </a:spcBef>
              <a:spcAft>
                <a:spcPct val="0"/>
              </a:spcAft>
            </a:pPr>
            <a:endParaRPr lang="en-US" sz="6082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5" y="6841636"/>
            <a:ext cx="24483061" cy="7716611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Times"/>
                <a:cs typeface="Times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5" y="17901136"/>
            <a:ext cx="20162521" cy="116995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1537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75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13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51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689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27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765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03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065CC-5CB7-1643-AA5A-DAE2BF11A34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36103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62553"/>
      </p:ext>
    </p:extLst>
  </p:cSld>
  <p:clrMapOvr>
    <a:masterClrMapping/>
  </p:clrMapOvr>
  <p:transition/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440185" y="6825866"/>
            <a:ext cx="25923241" cy="8331"/>
          </a:xfrm>
          <a:prstGeom prst="line">
            <a:avLst/>
          </a:prstGeom>
          <a:ln w="28575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8000"/>
                </a:solidFill>
                <a:latin typeface="Times"/>
                <a:cs typeface="Times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85" y="7441655"/>
            <a:ext cx="25923241" cy="24716487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39C16-5B41-F042-929B-C66C497D1AE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1973289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4079"/>
            <a:ext cx="24483061" cy="7149947"/>
          </a:xfrm>
        </p:spPr>
        <p:txBody>
          <a:bodyPr anchor="t"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>
                <a:solidFill>
                  <a:schemeClr val="tx1">
                    <a:tint val="75000"/>
                  </a:schemeClr>
                </a:solidFill>
              </a:defRPr>
            </a:lvl1pPr>
            <a:lvl2pPr marL="1537983" indent="0">
              <a:buNone/>
              <a:defRPr sz="6082">
                <a:solidFill>
                  <a:schemeClr val="tx1">
                    <a:tint val="75000"/>
                  </a:schemeClr>
                </a:solidFill>
              </a:defRPr>
            </a:lvl2pPr>
            <a:lvl3pPr marL="3075956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3pPr>
            <a:lvl4pPr marL="4613931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4pPr>
            <a:lvl5pPr marL="6151906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5pPr>
            <a:lvl6pPr marL="7689886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6pPr>
            <a:lvl7pPr marL="9227859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7pPr>
            <a:lvl8pPr marL="10765838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8pPr>
            <a:lvl9pPr marL="12303813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060B9-6451-1E41-8E8F-56AD61D4849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1602897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3" y="8399982"/>
            <a:ext cx="12721589" cy="23758164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7" y="8399982"/>
            <a:ext cx="12721589" cy="23758164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F6C15-E818-6441-A5C6-10487436146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5027967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7983" indent="0">
              <a:buNone/>
              <a:defRPr sz="6916" b="1"/>
            </a:lvl2pPr>
            <a:lvl3pPr marL="3075956" indent="0">
              <a:buNone/>
              <a:defRPr sz="6082" b="1"/>
            </a:lvl3pPr>
            <a:lvl4pPr marL="4613931" indent="0">
              <a:buNone/>
              <a:defRPr sz="5249" b="1"/>
            </a:lvl4pPr>
            <a:lvl5pPr marL="6151906" indent="0">
              <a:buNone/>
              <a:defRPr sz="5249" b="1"/>
            </a:lvl5pPr>
            <a:lvl6pPr marL="7689886" indent="0">
              <a:buNone/>
              <a:defRPr sz="5249" b="1"/>
            </a:lvl6pPr>
            <a:lvl7pPr marL="9227859" indent="0">
              <a:buNone/>
              <a:defRPr sz="5249" b="1"/>
            </a:lvl7pPr>
            <a:lvl8pPr marL="10765838" indent="0">
              <a:buNone/>
              <a:defRPr sz="5249" b="1"/>
            </a:lvl8pPr>
            <a:lvl9pPr marL="12303813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31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7983" indent="0">
              <a:buNone/>
              <a:defRPr sz="6916" b="1"/>
            </a:lvl2pPr>
            <a:lvl3pPr marL="3075956" indent="0">
              <a:buNone/>
              <a:defRPr sz="6082" b="1"/>
            </a:lvl3pPr>
            <a:lvl4pPr marL="4613931" indent="0">
              <a:buNone/>
              <a:defRPr sz="5249" b="1"/>
            </a:lvl4pPr>
            <a:lvl5pPr marL="6151906" indent="0">
              <a:buNone/>
              <a:defRPr sz="5249" b="1"/>
            </a:lvl5pPr>
            <a:lvl6pPr marL="7689886" indent="0">
              <a:buNone/>
              <a:defRPr sz="5249" b="1"/>
            </a:lvl6pPr>
            <a:lvl7pPr marL="9227859" indent="0">
              <a:buNone/>
              <a:defRPr sz="5249" b="1"/>
            </a:lvl7pPr>
            <a:lvl8pPr marL="10765838" indent="0">
              <a:buNone/>
              <a:defRPr sz="5249" b="1"/>
            </a:lvl8pPr>
            <a:lvl9pPr marL="12303813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31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19FE-EFC2-8A4B-888F-BF3C8C82B2F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135417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EEBF2-AC42-FE4E-A86B-4688B4B613F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0750626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E6B6E-057C-AD41-8B5B-C9D2BFE9616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1365577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69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231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69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7983" indent="0">
              <a:buNone/>
              <a:defRPr sz="4166"/>
            </a:lvl2pPr>
            <a:lvl3pPr marL="3075956" indent="0">
              <a:buNone/>
              <a:defRPr sz="3333"/>
            </a:lvl3pPr>
            <a:lvl4pPr marL="4613931" indent="0">
              <a:buNone/>
              <a:defRPr sz="3166"/>
            </a:lvl4pPr>
            <a:lvl5pPr marL="6151906" indent="0">
              <a:buNone/>
              <a:defRPr sz="3166"/>
            </a:lvl5pPr>
            <a:lvl6pPr marL="7689886" indent="0">
              <a:buNone/>
              <a:defRPr sz="3166"/>
            </a:lvl6pPr>
            <a:lvl7pPr marL="9227859" indent="0">
              <a:buNone/>
              <a:defRPr sz="3166"/>
            </a:lvl7pPr>
            <a:lvl8pPr marL="10765838" indent="0">
              <a:buNone/>
              <a:defRPr sz="3166"/>
            </a:lvl8pPr>
            <a:lvl9pPr marL="12303813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42CE9-9032-A644-9D70-9ED653CFEA7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5902681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 rtlCol="0">
            <a:normAutofit/>
          </a:bodyPr>
          <a:lstStyle>
            <a:lvl1pPr marL="0" indent="0">
              <a:buNone/>
              <a:defRPr sz="10832"/>
            </a:lvl1pPr>
            <a:lvl2pPr marL="1537983" indent="0">
              <a:buNone/>
              <a:defRPr sz="9415"/>
            </a:lvl2pPr>
            <a:lvl3pPr marL="3075956" indent="0">
              <a:buNone/>
              <a:defRPr sz="8332"/>
            </a:lvl3pPr>
            <a:lvl4pPr marL="4613931" indent="0">
              <a:buNone/>
              <a:defRPr sz="6916"/>
            </a:lvl4pPr>
            <a:lvl5pPr marL="6151906" indent="0">
              <a:buNone/>
              <a:defRPr sz="6916"/>
            </a:lvl5pPr>
            <a:lvl6pPr marL="7689886" indent="0">
              <a:buNone/>
              <a:defRPr sz="6916"/>
            </a:lvl6pPr>
            <a:lvl7pPr marL="9227859" indent="0">
              <a:buNone/>
              <a:defRPr sz="6916"/>
            </a:lvl7pPr>
            <a:lvl8pPr marL="10765838" indent="0">
              <a:buNone/>
              <a:defRPr sz="6916"/>
            </a:lvl8pPr>
            <a:lvl9pPr marL="12303813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7983" indent="0">
              <a:buNone/>
              <a:defRPr sz="4166"/>
            </a:lvl2pPr>
            <a:lvl3pPr marL="3075956" indent="0">
              <a:buNone/>
              <a:defRPr sz="3333"/>
            </a:lvl3pPr>
            <a:lvl4pPr marL="4613931" indent="0">
              <a:buNone/>
              <a:defRPr sz="3166"/>
            </a:lvl4pPr>
            <a:lvl5pPr marL="6151906" indent="0">
              <a:buNone/>
              <a:defRPr sz="3166"/>
            </a:lvl5pPr>
            <a:lvl6pPr marL="7689886" indent="0">
              <a:buNone/>
              <a:defRPr sz="3166"/>
            </a:lvl6pPr>
            <a:lvl7pPr marL="9227859" indent="0">
              <a:buNone/>
              <a:defRPr sz="3166"/>
            </a:lvl7pPr>
            <a:lvl8pPr marL="10765838" indent="0">
              <a:buNone/>
              <a:defRPr sz="3166"/>
            </a:lvl8pPr>
            <a:lvl9pPr marL="12303813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A3978-025E-4D4E-AEA2-D46532F764D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3708633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FA89-537B-E34B-8F83-419EAC19CA4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7267572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575"/>
            <a:ext cx="6480810" cy="3071644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1" y="1442575"/>
            <a:ext cx="18962370" cy="3071644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9826-498D-0D4E-B6FD-7530EF0F813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8867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10855" tIns="155421" rIns="310855" bIns="155421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855" tIns="155421" rIns="310855" bIns="15542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855" tIns="155421" rIns="310855" bIns="15542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3075" tIns="186530" rIns="373075" bIns="186530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25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7568" tIns="153711" rIns="307568" bIns="153711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568" tIns="153711" rIns="307568" bIns="15371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568" tIns="153711" rIns="307568" bIns="15371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9130" tIns="184478" rIns="369130" bIns="184478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72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616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4089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37627" indent="0">
              <a:buNone/>
              <a:defRPr sz="6082"/>
            </a:lvl2pPr>
            <a:lvl3pPr marL="3075235" indent="0">
              <a:buNone/>
              <a:defRPr sz="5249"/>
            </a:lvl3pPr>
            <a:lvl4pPr marL="4612856" indent="0">
              <a:buNone/>
              <a:defRPr sz="4833"/>
            </a:lvl4pPr>
            <a:lvl5pPr marL="6150474" indent="0">
              <a:buNone/>
              <a:defRPr sz="4833"/>
            </a:lvl5pPr>
            <a:lvl6pPr marL="7688089" indent="0">
              <a:buNone/>
              <a:defRPr sz="4833"/>
            </a:lvl6pPr>
            <a:lvl7pPr marL="9225705" indent="0">
              <a:buNone/>
              <a:defRPr sz="4833"/>
            </a:lvl7pPr>
            <a:lvl8pPr marL="10763328" indent="0">
              <a:buNone/>
              <a:defRPr sz="4833"/>
            </a:lvl8pPr>
            <a:lvl9pPr marL="12300947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073729"/>
      </p:ext>
    </p:extLst>
  </p:cSld>
  <p:clrMapOvr>
    <a:masterClrMapping/>
  </p:clrMapOvr>
  <p:transition/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61412"/>
      </p:ext>
    </p:extLst>
  </p:cSld>
  <p:clrMapOvr>
    <a:masterClrMapping/>
  </p:clrMapOvr>
  <p:transition/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7627" indent="0">
              <a:buNone/>
              <a:defRPr sz="6916" b="1"/>
            </a:lvl2pPr>
            <a:lvl3pPr marL="3075235" indent="0">
              <a:buNone/>
              <a:defRPr sz="6082" b="1"/>
            </a:lvl3pPr>
            <a:lvl4pPr marL="4612856" indent="0">
              <a:buNone/>
              <a:defRPr sz="5249" b="1"/>
            </a:lvl4pPr>
            <a:lvl5pPr marL="6150474" indent="0">
              <a:buNone/>
              <a:defRPr sz="5249" b="1"/>
            </a:lvl5pPr>
            <a:lvl6pPr marL="7688089" indent="0">
              <a:buNone/>
              <a:defRPr sz="5249" b="1"/>
            </a:lvl6pPr>
            <a:lvl7pPr marL="9225705" indent="0">
              <a:buNone/>
              <a:defRPr sz="5249" b="1"/>
            </a:lvl7pPr>
            <a:lvl8pPr marL="10763328" indent="0">
              <a:buNone/>
              <a:defRPr sz="5249" b="1"/>
            </a:lvl8pPr>
            <a:lvl9pPr marL="12300947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41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7627" indent="0">
              <a:buNone/>
              <a:defRPr sz="6916" b="1"/>
            </a:lvl2pPr>
            <a:lvl3pPr marL="3075235" indent="0">
              <a:buNone/>
              <a:defRPr sz="6082" b="1"/>
            </a:lvl3pPr>
            <a:lvl4pPr marL="4612856" indent="0">
              <a:buNone/>
              <a:defRPr sz="5249" b="1"/>
            </a:lvl4pPr>
            <a:lvl5pPr marL="6150474" indent="0">
              <a:buNone/>
              <a:defRPr sz="5249" b="1"/>
            </a:lvl5pPr>
            <a:lvl6pPr marL="7688089" indent="0">
              <a:buNone/>
              <a:defRPr sz="5249" b="1"/>
            </a:lvl6pPr>
            <a:lvl7pPr marL="9225705" indent="0">
              <a:buNone/>
              <a:defRPr sz="5249" b="1"/>
            </a:lvl7pPr>
            <a:lvl8pPr marL="10763328" indent="0">
              <a:buNone/>
              <a:defRPr sz="5249" b="1"/>
            </a:lvl8pPr>
            <a:lvl9pPr marL="12300947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41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47442"/>
      </p:ext>
    </p:extLst>
  </p:cSld>
  <p:clrMapOvr>
    <a:masterClrMapping/>
  </p:clrMapOvr>
  <p:transition/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90009"/>
      </p:ext>
    </p:extLst>
  </p:cSld>
  <p:clrMapOvr>
    <a:masterClrMapping/>
  </p:clrMapOvr>
  <p:transition/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53903"/>
      </p:ext>
    </p:extLst>
  </p:cSld>
  <p:clrMapOvr>
    <a:masterClrMapping/>
  </p:clrMapOvr>
  <p:transition/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69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247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69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7627" indent="0">
              <a:buNone/>
              <a:defRPr sz="4166"/>
            </a:lvl2pPr>
            <a:lvl3pPr marL="3075235" indent="0">
              <a:buNone/>
              <a:defRPr sz="3333"/>
            </a:lvl3pPr>
            <a:lvl4pPr marL="4612856" indent="0">
              <a:buNone/>
              <a:defRPr sz="3166"/>
            </a:lvl4pPr>
            <a:lvl5pPr marL="6150474" indent="0">
              <a:buNone/>
              <a:defRPr sz="3166"/>
            </a:lvl5pPr>
            <a:lvl6pPr marL="7688089" indent="0">
              <a:buNone/>
              <a:defRPr sz="3166"/>
            </a:lvl6pPr>
            <a:lvl7pPr marL="9225705" indent="0">
              <a:buNone/>
              <a:defRPr sz="3166"/>
            </a:lvl7pPr>
            <a:lvl8pPr marL="10763328" indent="0">
              <a:buNone/>
              <a:defRPr sz="3166"/>
            </a:lvl8pPr>
            <a:lvl9pPr marL="12300947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28127"/>
      </p:ext>
    </p:extLst>
  </p:cSld>
  <p:clrMapOvr>
    <a:masterClrMapping/>
  </p:clrMapOvr>
  <p:transition/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7627" indent="0">
              <a:buNone/>
              <a:defRPr sz="9415"/>
            </a:lvl2pPr>
            <a:lvl3pPr marL="3075235" indent="0">
              <a:buNone/>
              <a:defRPr sz="8332"/>
            </a:lvl3pPr>
            <a:lvl4pPr marL="4612856" indent="0">
              <a:buNone/>
              <a:defRPr sz="6916"/>
            </a:lvl4pPr>
            <a:lvl5pPr marL="6150474" indent="0">
              <a:buNone/>
              <a:defRPr sz="6916"/>
            </a:lvl5pPr>
            <a:lvl6pPr marL="7688089" indent="0">
              <a:buNone/>
              <a:defRPr sz="6916"/>
            </a:lvl6pPr>
            <a:lvl7pPr marL="9225705" indent="0">
              <a:buNone/>
              <a:defRPr sz="6916"/>
            </a:lvl7pPr>
            <a:lvl8pPr marL="10763328" indent="0">
              <a:buNone/>
              <a:defRPr sz="6916"/>
            </a:lvl8pPr>
            <a:lvl9pPr marL="12300947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7627" indent="0">
              <a:buNone/>
              <a:defRPr sz="4166"/>
            </a:lvl2pPr>
            <a:lvl3pPr marL="3075235" indent="0">
              <a:buNone/>
              <a:defRPr sz="3333"/>
            </a:lvl3pPr>
            <a:lvl4pPr marL="4612856" indent="0">
              <a:buNone/>
              <a:defRPr sz="3166"/>
            </a:lvl4pPr>
            <a:lvl5pPr marL="6150474" indent="0">
              <a:buNone/>
              <a:defRPr sz="3166"/>
            </a:lvl5pPr>
            <a:lvl6pPr marL="7688089" indent="0">
              <a:buNone/>
              <a:defRPr sz="3166"/>
            </a:lvl6pPr>
            <a:lvl7pPr marL="9225705" indent="0">
              <a:buNone/>
              <a:defRPr sz="3166"/>
            </a:lvl7pPr>
            <a:lvl8pPr marL="10763328" indent="0">
              <a:buNone/>
              <a:defRPr sz="3166"/>
            </a:lvl8pPr>
            <a:lvl9pPr marL="12300947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47679"/>
      </p:ext>
    </p:extLst>
  </p:cSld>
  <p:clrMapOvr>
    <a:masterClrMapping/>
  </p:clrMapOvr>
  <p:transition/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6336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93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30653"/>
      </p:ext>
    </p:extLst>
  </p:cSld>
  <p:clrMapOvr>
    <a:masterClrMapping/>
  </p:clrMapOvr>
  <p:transition/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5" y="11184196"/>
            <a:ext cx="24483061" cy="7716611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5" y="20399852"/>
            <a:ext cx="20162521" cy="91999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37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74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49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686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23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760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298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695"/>
            <a:ext cx="6720840" cy="1683321"/>
          </a:xfrm>
          <a:prstGeom prst="rect">
            <a:avLst/>
          </a:prstGeom>
        </p:spPr>
        <p:txBody>
          <a:bodyPr lIns="369045" tIns="184438" rIns="369045" bIns="18443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4763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695"/>
            <a:ext cx="6720840" cy="1683321"/>
          </a:xfrm>
          <a:prstGeom prst="rect">
            <a:avLst/>
          </a:prstGeom>
        </p:spPr>
        <p:txBody>
          <a:bodyPr lIns="369045" tIns="184438" rIns="369045" bIns="18443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1195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4107"/>
            <a:ext cx="24483061" cy="7149947"/>
          </a:xfrm>
        </p:spPr>
        <p:txBody>
          <a:bodyPr anchor="t"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>
                <a:solidFill>
                  <a:schemeClr val="tx1">
                    <a:tint val="75000"/>
                  </a:schemeClr>
                </a:solidFill>
              </a:defRPr>
            </a:lvl1pPr>
            <a:lvl2pPr marL="1537266" indent="0">
              <a:buNone/>
              <a:defRPr sz="6082">
                <a:solidFill>
                  <a:schemeClr val="tx1">
                    <a:tint val="75000"/>
                  </a:schemeClr>
                </a:solidFill>
              </a:defRPr>
            </a:lvl2pPr>
            <a:lvl3pPr marL="3074515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3pPr>
            <a:lvl4pPr marL="4611779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4pPr>
            <a:lvl5pPr marL="6149039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5pPr>
            <a:lvl6pPr marL="7686302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6pPr>
            <a:lvl7pPr marL="9223553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7pPr>
            <a:lvl8pPr marL="10760818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8pPr>
            <a:lvl9pPr marL="12298076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695"/>
            <a:ext cx="6720840" cy="1683321"/>
          </a:xfrm>
          <a:prstGeom prst="rect">
            <a:avLst/>
          </a:prstGeom>
        </p:spPr>
        <p:txBody>
          <a:bodyPr lIns="369045" tIns="184438" rIns="369045" bIns="18443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8330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3" y="8399982"/>
            <a:ext cx="12721589" cy="23758164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7" y="8399982"/>
            <a:ext cx="12721589" cy="23758164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695"/>
            <a:ext cx="6720840" cy="1683321"/>
          </a:xfrm>
          <a:prstGeom prst="rect">
            <a:avLst/>
          </a:prstGeom>
        </p:spPr>
        <p:txBody>
          <a:bodyPr lIns="369045" tIns="184438" rIns="369045" bIns="18443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146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7266" indent="0">
              <a:buNone/>
              <a:defRPr sz="6916" b="1"/>
            </a:lvl2pPr>
            <a:lvl3pPr marL="3074515" indent="0">
              <a:buNone/>
              <a:defRPr sz="6082" b="1"/>
            </a:lvl3pPr>
            <a:lvl4pPr marL="4611779" indent="0">
              <a:buNone/>
              <a:defRPr sz="5249" b="1"/>
            </a:lvl4pPr>
            <a:lvl5pPr marL="6149039" indent="0">
              <a:buNone/>
              <a:defRPr sz="5249" b="1"/>
            </a:lvl5pPr>
            <a:lvl6pPr marL="7686302" indent="0">
              <a:buNone/>
              <a:defRPr sz="5249" b="1"/>
            </a:lvl6pPr>
            <a:lvl7pPr marL="9223553" indent="0">
              <a:buNone/>
              <a:defRPr sz="5249" b="1"/>
            </a:lvl7pPr>
            <a:lvl8pPr marL="10760818" indent="0">
              <a:buNone/>
              <a:defRPr sz="5249" b="1"/>
            </a:lvl8pPr>
            <a:lvl9pPr marL="12298076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41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7266" indent="0">
              <a:buNone/>
              <a:defRPr sz="6916" b="1"/>
            </a:lvl2pPr>
            <a:lvl3pPr marL="3074515" indent="0">
              <a:buNone/>
              <a:defRPr sz="6082" b="1"/>
            </a:lvl3pPr>
            <a:lvl4pPr marL="4611779" indent="0">
              <a:buNone/>
              <a:defRPr sz="5249" b="1"/>
            </a:lvl4pPr>
            <a:lvl5pPr marL="6149039" indent="0">
              <a:buNone/>
              <a:defRPr sz="5249" b="1"/>
            </a:lvl5pPr>
            <a:lvl6pPr marL="7686302" indent="0">
              <a:buNone/>
              <a:defRPr sz="5249" b="1"/>
            </a:lvl6pPr>
            <a:lvl7pPr marL="9223553" indent="0">
              <a:buNone/>
              <a:defRPr sz="5249" b="1"/>
            </a:lvl7pPr>
            <a:lvl8pPr marL="10760818" indent="0">
              <a:buNone/>
              <a:defRPr sz="5249" b="1"/>
            </a:lvl8pPr>
            <a:lvl9pPr marL="12298076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41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642580" y="33600695"/>
            <a:ext cx="6720840" cy="1683321"/>
          </a:xfrm>
          <a:prstGeom prst="rect">
            <a:avLst/>
          </a:prstGeom>
        </p:spPr>
        <p:txBody>
          <a:bodyPr lIns="369045" tIns="184438" rIns="369045" bIns="18443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8650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642580" y="33600695"/>
            <a:ext cx="6720840" cy="1683321"/>
          </a:xfrm>
          <a:prstGeom prst="rect">
            <a:avLst/>
          </a:prstGeom>
        </p:spPr>
        <p:txBody>
          <a:bodyPr lIns="369045" tIns="184438" rIns="369045" bIns="18443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1088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642580" y="33600695"/>
            <a:ext cx="6720840" cy="1683321"/>
          </a:xfrm>
          <a:prstGeom prst="rect">
            <a:avLst/>
          </a:prstGeom>
        </p:spPr>
        <p:txBody>
          <a:bodyPr lIns="369045" tIns="184438" rIns="369045" bIns="18443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7322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74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263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74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7266" indent="0">
              <a:buNone/>
              <a:defRPr sz="4166"/>
            </a:lvl2pPr>
            <a:lvl3pPr marL="3074515" indent="0">
              <a:buNone/>
              <a:defRPr sz="3333"/>
            </a:lvl3pPr>
            <a:lvl4pPr marL="4611779" indent="0">
              <a:buNone/>
              <a:defRPr sz="3166"/>
            </a:lvl4pPr>
            <a:lvl5pPr marL="6149039" indent="0">
              <a:buNone/>
              <a:defRPr sz="3166"/>
            </a:lvl5pPr>
            <a:lvl6pPr marL="7686302" indent="0">
              <a:buNone/>
              <a:defRPr sz="3166"/>
            </a:lvl6pPr>
            <a:lvl7pPr marL="9223553" indent="0">
              <a:buNone/>
              <a:defRPr sz="3166"/>
            </a:lvl7pPr>
            <a:lvl8pPr marL="10760818" indent="0">
              <a:buNone/>
              <a:defRPr sz="3166"/>
            </a:lvl8pPr>
            <a:lvl9pPr marL="12298076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695"/>
            <a:ext cx="6720840" cy="1683321"/>
          </a:xfrm>
          <a:prstGeom prst="rect">
            <a:avLst/>
          </a:prstGeom>
        </p:spPr>
        <p:txBody>
          <a:bodyPr lIns="369045" tIns="184438" rIns="369045" bIns="18443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2074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7266" indent="0">
              <a:buNone/>
              <a:defRPr sz="9415"/>
            </a:lvl2pPr>
            <a:lvl3pPr marL="3074515" indent="0">
              <a:buNone/>
              <a:defRPr sz="8332"/>
            </a:lvl3pPr>
            <a:lvl4pPr marL="4611779" indent="0">
              <a:buNone/>
              <a:defRPr sz="6916"/>
            </a:lvl4pPr>
            <a:lvl5pPr marL="6149039" indent="0">
              <a:buNone/>
              <a:defRPr sz="6916"/>
            </a:lvl5pPr>
            <a:lvl6pPr marL="7686302" indent="0">
              <a:buNone/>
              <a:defRPr sz="6916"/>
            </a:lvl6pPr>
            <a:lvl7pPr marL="9223553" indent="0">
              <a:buNone/>
              <a:defRPr sz="6916"/>
            </a:lvl7pPr>
            <a:lvl8pPr marL="10760818" indent="0">
              <a:buNone/>
              <a:defRPr sz="6916"/>
            </a:lvl8pPr>
            <a:lvl9pPr marL="12298076" indent="0">
              <a:buNone/>
              <a:defRPr sz="6916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7266" indent="0">
              <a:buNone/>
              <a:defRPr sz="4166"/>
            </a:lvl2pPr>
            <a:lvl3pPr marL="3074515" indent="0">
              <a:buNone/>
              <a:defRPr sz="3333"/>
            </a:lvl3pPr>
            <a:lvl4pPr marL="4611779" indent="0">
              <a:buNone/>
              <a:defRPr sz="3166"/>
            </a:lvl4pPr>
            <a:lvl5pPr marL="6149039" indent="0">
              <a:buNone/>
              <a:defRPr sz="3166"/>
            </a:lvl5pPr>
            <a:lvl6pPr marL="7686302" indent="0">
              <a:buNone/>
              <a:defRPr sz="3166"/>
            </a:lvl6pPr>
            <a:lvl7pPr marL="9223553" indent="0">
              <a:buNone/>
              <a:defRPr sz="3166"/>
            </a:lvl7pPr>
            <a:lvl8pPr marL="10760818" indent="0">
              <a:buNone/>
              <a:defRPr sz="3166"/>
            </a:lvl8pPr>
            <a:lvl9pPr marL="12298076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642580" y="33600695"/>
            <a:ext cx="6720840" cy="1683321"/>
          </a:xfrm>
          <a:prstGeom prst="rect">
            <a:avLst/>
          </a:prstGeom>
        </p:spPr>
        <p:txBody>
          <a:bodyPr lIns="369045" tIns="184438" rIns="369045" bIns="18443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3631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365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54201" indent="0">
              <a:buNone/>
              <a:defRPr sz="6082"/>
            </a:lvl2pPr>
            <a:lvl3pPr marL="3108407" indent="0">
              <a:buNone/>
              <a:defRPr sz="5249"/>
            </a:lvl3pPr>
            <a:lvl4pPr marL="4662606" indent="0">
              <a:buNone/>
              <a:defRPr sz="4833"/>
            </a:lvl4pPr>
            <a:lvl5pPr marL="6216809" indent="0">
              <a:buNone/>
              <a:defRPr sz="4833"/>
            </a:lvl5pPr>
            <a:lvl6pPr marL="7771011" indent="0">
              <a:buNone/>
              <a:defRPr sz="4833"/>
            </a:lvl6pPr>
            <a:lvl7pPr marL="9325212" indent="0">
              <a:buNone/>
              <a:defRPr sz="4833"/>
            </a:lvl7pPr>
            <a:lvl8pPr marL="10879422" indent="0">
              <a:buNone/>
              <a:defRPr sz="4833"/>
            </a:lvl8pPr>
            <a:lvl9pPr marL="12433619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29052"/>
      </p:ext>
    </p:extLst>
  </p:cSld>
  <p:clrMapOvr>
    <a:masterClrMapping/>
  </p:clrMapOvr>
  <p:transition/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695"/>
            <a:ext cx="6720840" cy="1683321"/>
          </a:xfrm>
          <a:prstGeom prst="rect">
            <a:avLst/>
          </a:prstGeom>
        </p:spPr>
        <p:txBody>
          <a:bodyPr lIns="369045" tIns="184438" rIns="369045" bIns="18443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1157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604"/>
            <a:ext cx="6480810" cy="3071644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1" y="1442604"/>
            <a:ext cx="18962370" cy="3071644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642580" y="33600695"/>
            <a:ext cx="6720840" cy="1683321"/>
          </a:xfrm>
          <a:prstGeom prst="rect">
            <a:avLst/>
          </a:prstGeom>
        </p:spPr>
        <p:txBody>
          <a:bodyPr lIns="369045" tIns="184438" rIns="369045" bIns="18443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727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7426" tIns="153642" rIns="307426" bIns="153642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426" tIns="153642" rIns="307426" bIns="153642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426" tIns="153642" rIns="307426" bIns="153642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8960" tIns="184395" rIns="368960" bIns="184395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78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37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4119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36911" indent="0">
              <a:buNone/>
              <a:defRPr sz="6082"/>
            </a:lvl2pPr>
            <a:lvl3pPr marL="3073800" indent="0">
              <a:buNone/>
              <a:defRPr sz="5249"/>
            </a:lvl3pPr>
            <a:lvl4pPr marL="4610704" indent="0">
              <a:buNone/>
              <a:defRPr sz="4833"/>
            </a:lvl4pPr>
            <a:lvl5pPr marL="6147606" indent="0">
              <a:buNone/>
              <a:defRPr sz="4833"/>
            </a:lvl5pPr>
            <a:lvl6pPr marL="7684506" indent="0">
              <a:buNone/>
              <a:defRPr sz="4833"/>
            </a:lvl6pPr>
            <a:lvl7pPr marL="9221402" indent="0">
              <a:buNone/>
              <a:defRPr sz="4833"/>
            </a:lvl7pPr>
            <a:lvl8pPr marL="10758310" indent="0">
              <a:buNone/>
              <a:defRPr sz="4833"/>
            </a:lvl8pPr>
            <a:lvl9pPr marL="12295207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761390"/>
      </p:ext>
    </p:extLst>
  </p:cSld>
  <p:clrMapOvr>
    <a:masterClrMapping/>
  </p:clrMapOvr>
  <p:transition/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70932"/>
      </p:ext>
    </p:extLst>
  </p:cSld>
  <p:clrMapOvr>
    <a:masterClrMapping/>
  </p:clrMapOvr>
  <p:transition/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6911" indent="0">
              <a:buNone/>
              <a:defRPr sz="6916" b="1"/>
            </a:lvl2pPr>
            <a:lvl3pPr marL="3073800" indent="0">
              <a:buNone/>
              <a:defRPr sz="6082" b="1"/>
            </a:lvl3pPr>
            <a:lvl4pPr marL="4610704" indent="0">
              <a:buNone/>
              <a:defRPr sz="5249" b="1"/>
            </a:lvl4pPr>
            <a:lvl5pPr marL="6147606" indent="0">
              <a:buNone/>
              <a:defRPr sz="5249" b="1"/>
            </a:lvl5pPr>
            <a:lvl6pPr marL="7684506" indent="0">
              <a:buNone/>
              <a:defRPr sz="5249" b="1"/>
            </a:lvl6pPr>
            <a:lvl7pPr marL="9221402" indent="0">
              <a:buNone/>
              <a:defRPr sz="5249" b="1"/>
            </a:lvl7pPr>
            <a:lvl8pPr marL="10758310" indent="0">
              <a:buNone/>
              <a:defRPr sz="5249" b="1"/>
            </a:lvl8pPr>
            <a:lvl9pPr marL="12295207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41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6911" indent="0">
              <a:buNone/>
              <a:defRPr sz="6916" b="1"/>
            </a:lvl2pPr>
            <a:lvl3pPr marL="3073800" indent="0">
              <a:buNone/>
              <a:defRPr sz="6082" b="1"/>
            </a:lvl3pPr>
            <a:lvl4pPr marL="4610704" indent="0">
              <a:buNone/>
              <a:defRPr sz="5249" b="1"/>
            </a:lvl4pPr>
            <a:lvl5pPr marL="6147606" indent="0">
              <a:buNone/>
              <a:defRPr sz="5249" b="1"/>
            </a:lvl5pPr>
            <a:lvl6pPr marL="7684506" indent="0">
              <a:buNone/>
              <a:defRPr sz="5249" b="1"/>
            </a:lvl6pPr>
            <a:lvl7pPr marL="9221402" indent="0">
              <a:buNone/>
              <a:defRPr sz="5249" b="1"/>
            </a:lvl7pPr>
            <a:lvl8pPr marL="10758310" indent="0">
              <a:buNone/>
              <a:defRPr sz="5249" b="1"/>
            </a:lvl8pPr>
            <a:lvl9pPr marL="12295207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41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6398"/>
      </p:ext>
    </p:extLst>
  </p:cSld>
  <p:clrMapOvr>
    <a:masterClrMapping/>
  </p:clrMapOvr>
  <p:transition/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9649"/>
      </p:ext>
    </p:extLst>
  </p:cSld>
  <p:clrMapOvr>
    <a:masterClrMapping/>
  </p:clrMapOvr>
  <p:transition/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78406"/>
      </p:ext>
    </p:extLst>
  </p:cSld>
  <p:clrMapOvr>
    <a:masterClrMapping/>
  </p:clrMapOvr>
  <p:transition/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74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279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74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6911" indent="0">
              <a:buNone/>
              <a:defRPr sz="4166"/>
            </a:lvl2pPr>
            <a:lvl3pPr marL="3073800" indent="0">
              <a:buNone/>
              <a:defRPr sz="3333"/>
            </a:lvl3pPr>
            <a:lvl4pPr marL="4610704" indent="0">
              <a:buNone/>
              <a:defRPr sz="3166"/>
            </a:lvl4pPr>
            <a:lvl5pPr marL="6147606" indent="0">
              <a:buNone/>
              <a:defRPr sz="3166"/>
            </a:lvl5pPr>
            <a:lvl6pPr marL="7684506" indent="0">
              <a:buNone/>
              <a:defRPr sz="3166"/>
            </a:lvl6pPr>
            <a:lvl7pPr marL="9221402" indent="0">
              <a:buNone/>
              <a:defRPr sz="3166"/>
            </a:lvl7pPr>
            <a:lvl8pPr marL="10758310" indent="0">
              <a:buNone/>
              <a:defRPr sz="3166"/>
            </a:lvl8pPr>
            <a:lvl9pPr marL="12295207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6374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68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25971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62572"/>
      </p:ext>
    </p:extLst>
  </p:cSld>
  <p:clrMapOvr>
    <a:masterClrMapping/>
  </p:clrMapOvr>
  <p:transition/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6911" indent="0">
              <a:buNone/>
              <a:defRPr sz="9415"/>
            </a:lvl2pPr>
            <a:lvl3pPr marL="3073800" indent="0">
              <a:buNone/>
              <a:defRPr sz="8332"/>
            </a:lvl3pPr>
            <a:lvl4pPr marL="4610704" indent="0">
              <a:buNone/>
              <a:defRPr sz="6916"/>
            </a:lvl4pPr>
            <a:lvl5pPr marL="6147606" indent="0">
              <a:buNone/>
              <a:defRPr sz="6916"/>
            </a:lvl5pPr>
            <a:lvl6pPr marL="7684506" indent="0">
              <a:buNone/>
              <a:defRPr sz="6916"/>
            </a:lvl6pPr>
            <a:lvl7pPr marL="9221402" indent="0">
              <a:buNone/>
              <a:defRPr sz="6916"/>
            </a:lvl7pPr>
            <a:lvl8pPr marL="10758310" indent="0">
              <a:buNone/>
              <a:defRPr sz="6916"/>
            </a:lvl8pPr>
            <a:lvl9pPr marL="12295207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6911" indent="0">
              <a:buNone/>
              <a:defRPr sz="4166"/>
            </a:lvl2pPr>
            <a:lvl3pPr marL="3073800" indent="0">
              <a:buNone/>
              <a:defRPr sz="3333"/>
            </a:lvl3pPr>
            <a:lvl4pPr marL="4610704" indent="0">
              <a:buNone/>
              <a:defRPr sz="3166"/>
            </a:lvl4pPr>
            <a:lvl5pPr marL="6147606" indent="0">
              <a:buNone/>
              <a:defRPr sz="3166"/>
            </a:lvl5pPr>
            <a:lvl6pPr marL="7684506" indent="0">
              <a:buNone/>
              <a:defRPr sz="3166"/>
            </a:lvl6pPr>
            <a:lvl7pPr marL="9221402" indent="0">
              <a:buNone/>
              <a:defRPr sz="3166"/>
            </a:lvl7pPr>
            <a:lvl8pPr marL="10758310" indent="0">
              <a:buNone/>
              <a:defRPr sz="3166"/>
            </a:lvl8pPr>
            <a:lvl9pPr marL="12295207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14197"/>
      </p:ext>
    </p:extLst>
  </p:cSld>
  <p:clrMapOvr>
    <a:masterClrMapping/>
  </p:clrMapOvr>
  <p:transition/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34057"/>
      </p:ext>
    </p:extLst>
  </p:cSld>
  <p:clrMapOvr>
    <a:masterClrMapping/>
  </p:clrMapOvr>
  <p:transition/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26119"/>
      </p:ext>
    </p:extLst>
  </p:cSld>
  <p:clrMapOvr>
    <a:masterClrMapping/>
  </p:clrMapOvr>
  <p:transition/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5" y="11184228"/>
            <a:ext cx="24483061" cy="7716611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5" y="20399852"/>
            <a:ext cx="20162521" cy="91999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3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73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09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4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682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19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75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29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5404895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091918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4143"/>
            <a:ext cx="24483061" cy="7149947"/>
          </a:xfrm>
        </p:spPr>
        <p:txBody>
          <a:bodyPr anchor="t"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>
                <a:solidFill>
                  <a:schemeClr val="tx1">
                    <a:tint val="75000"/>
                  </a:schemeClr>
                </a:solidFill>
              </a:defRPr>
            </a:lvl1pPr>
            <a:lvl2pPr marL="1536557" indent="0">
              <a:buNone/>
              <a:defRPr sz="6082">
                <a:solidFill>
                  <a:schemeClr val="tx1">
                    <a:tint val="75000"/>
                  </a:schemeClr>
                </a:solidFill>
              </a:defRPr>
            </a:lvl2pPr>
            <a:lvl3pPr marL="3073079" indent="0">
              <a:buNone/>
              <a:defRPr sz="5249">
                <a:solidFill>
                  <a:schemeClr val="tx1">
                    <a:tint val="75000"/>
                  </a:schemeClr>
                </a:solidFill>
              </a:defRPr>
            </a:lvl3pPr>
            <a:lvl4pPr marL="4609627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4pPr>
            <a:lvl5pPr marL="6146171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5pPr>
            <a:lvl6pPr marL="7682715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6pPr>
            <a:lvl7pPr marL="9219250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7pPr>
            <a:lvl8pPr marL="10755800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8pPr>
            <a:lvl9pPr marL="12292340" indent="0">
              <a:buNone/>
              <a:defRPr sz="48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0192453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3" y="8399982"/>
            <a:ext cx="12721589" cy="23758164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7" y="8399982"/>
            <a:ext cx="12721589" cy="23758164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2348422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6557" indent="0">
              <a:buNone/>
              <a:defRPr sz="6916" b="1"/>
            </a:lvl2pPr>
            <a:lvl3pPr marL="3073079" indent="0">
              <a:buNone/>
              <a:defRPr sz="6082" b="1"/>
            </a:lvl3pPr>
            <a:lvl4pPr marL="4609627" indent="0">
              <a:buNone/>
              <a:defRPr sz="5249" b="1"/>
            </a:lvl4pPr>
            <a:lvl5pPr marL="6146171" indent="0">
              <a:buNone/>
              <a:defRPr sz="5249" b="1"/>
            </a:lvl5pPr>
            <a:lvl6pPr marL="7682715" indent="0">
              <a:buNone/>
              <a:defRPr sz="5249" b="1"/>
            </a:lvl6pPr>
            <a:lvl7pPr marL="9219250" indent="0">
              <a:buNone/>
              <a:defRPr sz="5249" b="1"/>
            </a:lvl7pPr>
            <a:lvl8pPr marL="10755800" indent="0">
              <a:buNone/>
              <a:defRPr sz="5249" b="1"/>
            </a:lvl8pPr>
            <a:lvl9pPr marL="12292340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47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6557" indent="0">
              <a:buNone/>
              <a:defRPr sz="6916" b="1"/>
            </a:lvl2pPr>
            <a:lvl3pPr marL="3073079" indent="0">
              <a:buNone/>
              <a:defRPr sz="6082" b="1"/>
            </a:lvl3pPr>
            <a:lvl4pPr marL="4609627" indent="0">
              <a:buNone/>
              <a:defRPr sz="5249" b="1"/>
            </a:lvl4pPr>
            <a:lvl5pPr marL="6146171" indent="0">
              <a:buNone/>
              <a:defRPr sz="5249" b="1"/>
            </a:lvl5pPr>
            <a:lvl6pPr marL="7682715" indent="0">
              <a:buNone/>
              <a:defRPr sz="5249" b="1"/>
            </a:lvl6pPr>
            <a:lvl7pPr marL="9219250" indent="0">
              <a:buNone/>
              <a:defRPr sz="5249" b="1"/>
            </a:lvl7pPr>
            <a:lvl8pPr marL="10755800" indent="0">
              <a:buNone/>
              <a:defRPr sz="5249" b="1"/>
            </a:lvl8pPr>
            <a:lvl9pPr marL="12292340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47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2959666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0998923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06280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4201" indent="0">
              <a:buNone/>
              <a:defRPr sz="6916" b="1"/>
            </a:lvl2pPr>
            <a:lvl3pPr marL="3108407" indent="0">
              <a:buNone/>
              <a:defRPr sz="6082" b="1"/>
            </a:lvl3pPr>
            <a:lvl4pPr marL="4662606" indent="0">
              <a:buNone/>
              <a:defRPr sz="5249" b="1"/>
            </a:lvl4pPr>
            <a:lvl5pPr marL="6216809" indent="0">
              <a:buNone/>
              <a:defRPr sz="5249" b="1"/>
            </a:lvl5pPr>
            <a:lvl6pPr marL="7771011" indent="0">
              <a:buNone/>
              <a:defRPr sz="5249" b="1"/>
            </a:lvl6pPr>
            <a:lvl7pPr marL="9325212" indent="0">
              <a:buNone/>
              <a:defRPr sz="5249" b="1"/>
            </a:lvl7pPr>
            <a:lvl8pPr marL="10879422" indent="0">
              <a:buNone/>
              <a:defRPr sz="5249" b="1"/>
            </a:lvl8pPr>
            <a:lvl9pPr marL="12433619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88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4201" indent="0">
              <a:buNone/>
              <a:defRPr sz="6916" b="1"/>
            </a:lvl2pPr>
            <a:lvl3pPr marL="3108407" indent="0">
              <a:buNone/>
              <a:defRPr sz="6082" b="1"/>
            </a:lvl3pPr>
            <a:lvl4pPr marL="4662606" indent="0">
              <a:buNone/>
              <a:defRPr sz="5249" b="1"/>
            </a:lvl4pPr>
            <a:lvl5pPr marL="6216809" indent="0">
              <a:buNone/>
              <a:defRPr sz="5249" b="1"/>
            </a:lvl5pPr>
            <a:lvl6pPr marL="7771011" indent="0">
              <a:buNone/>
              <a:defRPr sz="5249" b="1"/>
            </a:lvl6pPr>
            <a:lvl7pPr marL="9325212" indent="0">
              <a:buNone/>
              <a:defRPr sz="5249" b="1"/>
            </a:lvl7pPr>
            <a:lvl8pPr marL="10879422" indent="0">
              <a:buNone/>
              <a:defRPr sz="5249" b="1"/>
            </a:lvl8pPr>
            <a:lvl9pPr marL="12433619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88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29093"/>
      </p:ext>
    </p:extLst>
  </p:cSld>
  <p:clrMapOvr>
    <a:masterClrMapping/>
  </p:clrMapOvr>
  <p:transition/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81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295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81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6557" indent="0">
              <a:buNone/>
              <a:defRPr sz="4166"/>
            </a:lvl2pPr>
            <a:lvl3pPr marL="3073079" indent="0">
              <a:buNone/>
              <a:defRPr sz="3333"/>
            </a:lvl3pPr>
            <a:lvl4pPr marL="4609627" indent="0">
              <a:buNone/>
              <a:defRPr sz="3166"/>
            </a:lvl4pPr>
            <a:lvl5pPr marL="6146171" indent="0">
              <a:buNone/>
              <a:defRPr sz="3166"/>
            </a:lvl5pPr>
            <a:lvl6pPr marL="7682715" indent="0">
              <a:buNone/>
              <a:defRPr sz="3166"/>
            </a:lvl6pPr>
            <a:lvl7pPr marL="9219250" indent="0">
              <a:buNone/>
              <a:defRPr sz="3166"/>
            </a:lvl7pPr>
            <a:lvl8pPr marL="10755800" indent="0">
              <a:buNone/>
              <a:defRPr sz="3166"/>
            </a:lvl8pPr>
            <a:lvl9pPr marL="12292340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6322513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6557" indent="0">
              <a:buNone/>
              <a:defRPr sz="9415"/>
            </a:lvl2pPr>
            <a:lvl3pPr marL="3073079" indent="0">
              <a:buNone/>
              <a:defRPr sz="8332"/>
            </a:lvl3pPr>
            <a:lvl4pPr marL="4609627" indent="0">
              <a:buNone/>
              <a:defRPr sz="6916"/>
            </a:lvl4pPr>
            <a:lvl5pPr marL="6146171" indent="0">
              <a:buNone/>
              <a:defRPr sz="6916"/>
            </a:lvl5pPr>
            <a:lvl6pPr marL="7682715" indent="0">
              <a:buNone/>
              <a:defRPr sz="6916"/>
            </a:lvl6pPr>
            <a:lvl7pPr marL="9219250" indent="0">
              <a:buNone/>
              <a:defRPr sz="6916"/>
            </a:lvl7pPr>
            <a:lvl8pPr marL="10755800" indent="0">
              <a:buNone/>
              <a:defRPr sz="6916"/>
            </a:lvl8pPr>
            <a:lvl9pPr marL="12292340" indent="0">
              <a:buNone/>
              <a:defRPr sz="6916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6557" indent="0">
              <a:buNone/>
              <a:defRPr sz="4166"/>
            </a:lvl2pPr>
            <a:lvl3pPr marL="3073079" indent="0">
              <a:buNone/>
              <a:defRPr sz="3333"/>
            </a:lvl3pPr>
            <a:lvl4pPr marL="4609627" indent="0">
              <a:buNone/>
              <a:defRPr sz="3166"/>
            </a:lvl4pPr>
            <a:lvl5pPr marL="6146171" indent="0">
              <a:buNone/>
              <a:defRPr sz="3166"/>
            </a:lvl5pPr>
            <a:lvl6pPr marL="7682715" indent="0">
              <a:buNone/>
              <a:defRPr sz="3166"/>
            </a:lvl6pPr>
            <a:lvl7pPr marL="9219250" indent="0">
              <a:buNone/>
              <a:defRPr sz="3166"/>
            </a:lvl7pPr>
            <a:lvl8pPr marL="10755800" indent="0">
              <a:buNone/>
              <a:defRPr sz="3166"/>
            </a:lvl8pPr>
            <a:lvl9pPr marL="12292340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6996963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8157818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637"/>
            <a:ext cx="6480810" cy="3071644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1" y="1442637"/>
            <a:ext cx="18962370" cy="3071644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5348780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7283" tIns="153567" rIns="307283" bIns="153567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283" tIns="153567" rIns="307283" bIns="15356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283" tIns="153567" rIns="307283" bIns="15356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8788" tIns="184305" rIns="368788" bIns="184305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9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4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4158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36200" indent="0">
              <a:buNone/>
              <a:defRPr sz="6082"/>
            </a:lvl2pPr>
            <a:lvl3pPr marL="3072363" indent="0">
              <a:buNone/>
              <a:defRPr sz="5249"/>
            </a:lvl3pPr>
            <a:lvl4pPr marL="4608553" indent="0">
              <a:buNone/>
              <a:defRPr sz="4833"/>
            </a:lvl4pPr>
            <a:lvl5pPr marL="6144738" indent="0">
              <a:buNone/>
              <a:defRPr sz="4833"/>
            </a:lvl5pPr>
            <a:lvl6pPr marL="7680921" indent="0">
              <a:buNone/>
              <a:defRPr sz="4833"/>
            </a:lvl6pPr>
            <a:lvl7pPr marL="9217103" indent="0">
              <a:buNone/>
              <a:defRPr sz="4833"/>
            </a:lvl7pPr>
            <a:lvl8pPr marL="10753292" indent="0">
              <a:buNone/>
              <a:defRPr sz="4833"/>
            </a:lvl8pPr>
            <a:lvl9pPr marL="12289475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78518"/>
      </p:ext>
    </p:extLst>
  </p:cSld>
  <p:clrMapOvr>
    <a:masterClrMapping/>
  </p:clrMapOvr>
  <p:transition/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98796"/>
      </p:ext>
    </p:extLst>
  </p:cSld>
  <p:clrMapOvr>
    <a:masterClrMapping/>
  </p:clrMapOvr>
  <p:transition/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6200" indent="0">
              <a:buNone/>
              <a:defRPr sz="6916" b="1"/>
            </a:lvl2pPr>
            <a:lvl3pPr marL="3072363" indent="0">
              <a:buNone/>
              <a:defRPr sz="6082" b="1"/>
            </a:lvl3pPr>
            <a:lvl4pPr marL="4608553" indent="0">
              <a:buNone/>
              <a:defRPr sz="5249" b="1"/>
            </a:lvl4pPr>
            <a:lvl5pPr marL="6144738" indent="0">
              <a:buNone/>
              <a:defRPr sz="5249" b="1"/>
            </a:lvl5pPr>
            <a:lvl6pPr marL="7680921" indent="0">
              <a:buNone/>
              <a:defRPr sz="5249" b="1"/>
            </a:lvl6pPr>
            <a:lvl7pPr marL="9217103" indent="0">
              <a:buNone/>
              <a:defRPr sz="5249" b="1"/>
            </a:lvl7pPr>
            <a:lvl8pPr marL="10753292" indent="0">
              <a:buNone/>
              <a:defRPr sz="5249" b="1"/>
            </a:lvl8pPr>
            <a:lvl9pPr marL="1228947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47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6200" indent="0">
              <a:buNone/>
              <a:defRPr sz="6916" b="1"/>
            </a:lvl2pPr>
            <a:lvl3pPr marL="3072363" indent="0">
              <a:buNone/>
              <a:defRPr sz="6082" b="1"/>
            </a:lvl3pPr>
            <a:lvl4pPr marL="4608553" indent="0">
              <a:buNone/>
              <a:defRPr sz="5249" b="1"/>
            </a:lvl4pPr>
            <a:lvl5pPr marL="6144738" indent="0">
              <a:buNone/>
              <a:defRPr sz="5249" b="1"/>
            </a:lvl5pPr>
            <a:lvl6pPr marL="7680921" indent="0">
              <a:buNone/>
              <a:defRPr sz="5249" b="1"/>
            </a:lvl6pPr>
            <a:lvl7pPr marL="9217103" indent="0">
              <a:buNone/>
              <a:defRPr sz="5249" b="1"/>
            </a:lvl7pPr>
            <a:lvl8pPr marL="10753292" indent="0">
              <a:buNone/>
              <a:defRPr sz="5249" b="1"/>
            </a:lvl8pPr>
            <a:lvl9pPr marL="1228947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47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975097"/>
      </p:ext>
    </p:extLst>
  </p:cSld>
  <p:clrMapOvr>
    <a:masterClrMapping/>
  </p:clrMapOvr>
  <p:transition/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8365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1756"/>
      </p:ext>
    </p:extLst>
  </p:cSld>
  <p:clrMapOvr>
    <a:masterClrMapping/>
  </p:clrMapOvr>
  <p:transition/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70952"/>
      </p:ext>
    </p:extLst>
  </p:cSld>
  <p:clrMapOvr>
    <a:masterClrMapping/>
  </p:clrMapOvr>
  <p:transition/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84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316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84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6200" indent="0">
              <a:buNone/>
              <a:defRPr sz="4166"/>
            </a:lvl2pPr>
            <a:lvl3pPr marL="3072363" indent="0">
              <a:buNone/>
              <a:defRPr sz="3333"/>
            </a:lvl3pPr>
            <a:lvl4pPr marL="4608553" indent="0">
              <a:buNone/>
              <a:defRPr sz="3166"/>
            </a:lvl4pPr>
            <a:lvl5pPr marL="6144738" indent="0">
              <a:buNone/>
              <a:defRPr sz="3166"/>
            </a:lvl5pPr>
            <a:lvl6pPr marL="7680921" indent="0">
              <a:buNone/>
              <a:defRPr sz="3166"/>
            </a:lvl6pPr>
            <a:lvl7pPr marL="9217103" indent="0">
              <a:buNone/>
              <a:defRPr sz="3166"/>
            </a:lvl7pPr>
            <a:lvl8pPr marL="10753292" indent="0">
              <a:buNone/>
              <a:defRPr sz="3166"/>
            </a:lvl8pPr>
            <a:lvl9pPr marL="1228947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746242"/>
      </p:ext>
    </p:extLst>
  </p:cSld>
  <p:clrMapOvr>
    <a:masterClrMapping/>
  </p:clrMapOvr>
  <p:transition/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6200" indent="0">
              <a:buNone/>
              <a:defRPr sz="9415"/>
            </a:lvl2pPr>
            <a:lvl3pPr marL="3072363" indent="0">
              <a:buNone/>
              <a:defRPr sz="8332"/>
            </a:lvl3pPr>
            <a:lvl4pPr marL="4608553" indent="0">
              <a:buNone/>
              <a:defRPr sz="6916"/>
            </a:lvl4pPr>
            <a:lvl5pPr marL="6144738" indent="0">
              <a:buNone/>
              <a:defRPr sz="6916"/>
            </a:lvl5pPr>
            <a:lvl6pPr marL="7680921" indent="0">
              <a:buNone/>
              <a:defRPr sz="6916"/>
            </a:lvl6pPr>
            <a:lvl7pPr marL="9217103" indent="0">
              <a:buNone/>
              <a:defRPr sz="6916"/>
            </a:lvl7pPr>
            <a:lvl8pPr marL="10753292" indent="0">
              <a:buNone/>
              <a:defRPr sz="6916"/>
            </a:lvl8pPr>
            <a:lvl9pPr marL="12289475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6200" indent="0">
              <a:buNone/>
              <a:defRPr sz="4166"/>
            </a:lvl2pPr>
            <a:lvl3pPr marL="3072363" indent="0">
              <a:buNone/>
              <a:defRPr sz="3333"/>
            </a:lvl3pPr>
            <a:lvl4pPr marL="4608553" indent="0">
              <a:buNone/>
              <a:defRPr sz="3166"/>
            </a:lvl4pPr>
            <a:lvl5pPr marL="6144738" indent="0">
              <a:buNone/>
              <a:defRPr sz="3166"/>
            </a:lvl5pPr>
            <a:lvl6pPr marL="7680921" indent="0">
              <a:buNone/>
              <a:defRPr sz="3166"/>
            </a:lvl6pPr>
            <a:lvl7pPr marL="9217103" indent="0">
              <a:buNone/>
              <a:defRPr sz="3166"/>
            </a:lvl7pPr>
            <a:lvl8pPr marL="10753292" indent="0">
              <a:buNone/>
              <a:defRPr sz="3166"/>
            </a:lvl8pPr>
            <a:lvl9pPr marL="1228947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14127"/>
      </p:ext>
    </p:extLst>
  </p:cSld>
  <p:clrMapOvr>
    <a:masterClrMapping/>
  </p:clrMapOvr>
  <p:transition/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604761"/>
      </p:ext>
    </p:extLst>
  </p:cSld>
  <p:clrMapOvr>
    <a:masterClrMapping/>
  </p:clrMapOvr>
  <p:transition/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46176"/>
      </p:ext>
    </p:extLst>
  </p:cSld>
  <p:clrMapOvr>
    <a:masterClrMapping/>
  </p:clrMapOvr>
  <p:transition/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7208" tIns="153530" rIns="307208" bIns="153530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208" tIns="153530" rIns="307208" bIns="15353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208" tIns="153530" rIns="307208" bIns="15353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8698" tIns="184260" rIns="368698" bIns="184260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76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2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4171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35838" indent="0">
              <a:buNone/>
              <a:defRPr sz="6082"/>
            </a:lvl2pPr>
            <a:lvl3pPr marL="3071648" indent="0">
              <a:buNone/>
              <a:defRPr sz="5249"/>
            </a:lvl3pPr>
            <a:lvl4pPr marL="4607475" indent="0">
              <a:buNone/>
              <a:defRPr sz="4833"/>
            </a:lvl4pPr>
            <a:lvl5pPr marL="6143307" indent="0">
              <a:buNone/>
              <a:defRPr sz="4833"/>
            </a:lvl5pPr>
            <a:lvl6pPr marL="7679134" indent="0">
              <a:buNone/>
              <a:defRPr sz="4833"/>
            </a:lvl6pPr>
            <a:lvl7pPr marL="9214953" indent="0">
              <a:buNone/>
              <a:defRPr sz="4833"/>
            </a:lvl7pPr>
            <a:lvl8pPr marL="10750782" indent="0">
              <a:buNone/>
              <a:defRPr sz="4833"/>
            </a:lvl8pPr>
            <a:lvl9pPr marL="12286609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74149"/>
      </p:ext>
    </p:extLst>
  </p:cSld>
  <p:clrMapOvr>
    <a:masterClrMapping/>
  </p:clrMapOvr>
  <p:transition/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00129"/>
      </p:ext>
    </p:extLst>
  </p:cSld>
  <p:clrMapOvr>
    <a:masterClrMapping/>
  </p:clrMapOvr>
  <p:transition/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5838" indent="0">
              <a:buNone/>
              <a:defRPr sz="6916" b="1"/>
            </a:lvl2pPr>
            <a:lvl3pPr marL="3071648" indent="0">
              <a:buNone/>
              <a:defRPr sz="6082" b="1"/>
            </a:lvl3pPr>
            <a:lvl4pPr marL="4607475" indent="0">
              <a:buNone/>
              <a:defRPr sz="5249" b="1"/>
            </a:lvl4pPr>
            <a:lvl5pPr marL="6143307" indent="0">
              <a:buNone/>
              <a:defRPr sz="5249" b="1"/>
            </a:lvl5pPr>
            <a:lvl6pPr marL="7679134" indent="0">
              <a:buNone/>
              <a:defRPr sz="5249" b="1"/>
            </a:lvl6pPr>
            <a:lvl7pPr marL="9214953" indent="0">
              <a:buNone/>
              <a:defRPr sz="5249" b="1"/>
            </a:lvl7pPr>
            <a:lvl8pPr marL="10750782" indent="0">
              <a:buNone/>
              <a:defRPr sz="5249" b="1"/>
            </a:lvl8pPr>
            <a:lvl9pPr marL="12286609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54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5838" indent="0">
              <a:buNone/>
              <a:defRPr sz="6916" b="1"/>
            </a:lvl2pPr>
            <a:lvl3pPr marL="3071648" indent="0">
              <a:buNone/>
              <a:defRPr sz="6082" b="1"/>
            </a:lvl3pPr>
            <a:lvl4pPr marL="4607475" indent="0">
              <a:buNone/>
              <a:defRPr sz="5249" b="1"/>
            </a:lvl4pPr>
            <a:lvl5pPr marL="6143307" indent="0">
              <a:buNone/>
              <a:defRPr sz="5249" b="1"/>
            </a:lvl5pPr>
            <a:lvl6pPr marL="7679134" indent="0">
              <a:buNone/>
              <a:defRPr sz="5249" b="1"/>
            </a:lvl6pPr>
            <a:lvl7pPr marL="9214953" indent="0">
              <a:buNone/>
              <a:defRPr sz="5249" b="1"/>
            </a:lvl7pPr>
            <a:lvl8pPr marL="10750782" indent="0">
              <a:buNone/>
              <a:defRPr sz="5249" b="1"/>
            </a:lvl8pPr>
            <a:lvl9pPr marL="12286609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54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99306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38128"/>
      </p:ext>
    </p:extLst>
  </p:cSld>
  <p:clrMapOvr>
    <a:masterClrMapping/>
  </p:clrMapOvr>
  <p:transition/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84662"/>
      </p:ext>
    </p:extLst>
  </p:cSld>
  <p:clrMapOvr>
    <a:masterClrMapping/>
  </p:clrMapOvr>
  <p:transition/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71530"/>
      </p:ext>
    </p:extLst>
  </p:cSld>
  <p:clrMapOvr>
    <a:masterClrMapping/>
  </p:clrMapOvr>
  <p:transition/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84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326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84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5838" indent="0">
              <a:buNone/>
              <a:defRPr sz="4166"/>
            </a:lvl2pPr>
            <a:lvl3pPr marL="3071648" indent="0">
              <a:buNone/>
              <a:defRPr sz="3333"/>
            </a:lvl3pPr>
            <a:lvl4pPr marL="4607475" indent="0">
              <a:buNone/>
              <a:defRPr sz="3166"/>
            </a:lvl4pPr>
            <a:lvl5pPr marL="6143307" indent="0">
              <a:buNone/>
              <a:defRPr sz="3166"/>
            </a:lvl5pPr>
            <a:lvl6pPr marL="7679134" indent="0">
              <a:buNone/>
              <a:defRPr sz="3166"/>
            </a:lvl6pPr>
            <a:lvl7pPr marL="9214953" indent="0">
              <a:buNone/>
              <a:defRPr sz="3166"/>
            </a:lvl7pPr>
            <a:lvl8pPr marL="10750782" indent="0">
              <a:buNone/>
              <a:defRPr sz="3166"/>
            </a:lvl8pPr>
            <a:lvl9pPr marL="12286609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70657"/>
      </p:ext>
    </p:extLst>
  </p:cSld>
  <p:clrMapOvr>
    <a:masterClrMapping/>
  </p:clrMapOvr>
  <p:transition/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5838" indent="0">
              <a:buNone/>
              <a:defRPr sz="9415"/>
            </a:lvl2pPr>
            <a:lvl3pPr marL="3071648" indent="0">
              <a:buNone/>
              <a:defRPr sz="8332"/>
            </a:lvl3pPr>
            <a:lvl4pPr marL="4607475" indent="0">
              <a:buNone/>
              <a:defRPr sz="6916"/>
            </a:lvl4pPr>
            <a:lvl5pPr marL="6143307" indent="0">
              <a:buNone/>
              <a:defRPr sz="6916"/>
            </a:lvl5pPr>
            <a:lvl6pPr marL="7679134" indent="0">
              <a:buNone/>
              <a:defRPr sz="6916"/>
            </a:lvl6pPr>
            <a:lvl7pPr marL="9214953" indent="0">
              <a:buNone/>
              <a:defRPr sz="6916"/>
            </a:lvl7pPr>
            <a:lvl8pPr marL="10750782" indent="0">
              <a:buNone/>
              <a:defRPr sz="6916"/>
            </a:lvl8pPr>
            <a:lvl9pPr marL="12286609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5838" indent="0">
              <a:buNone/>
              <a:defRPr sz="4166"/>
            </a:lvl2pPr>
            <a:lvl3pPr marL="3071648" indent="0">
              <a:buNone/>
              <a:defRPr sz="3333"/>
            </a:lvl3pPr>
            <a:lvl4pPr marL="4607475" indent="0">
              <a:buNone/>
              <a:defRPr sz="3166"/>
            </a:lvl4pPr>
            <a:lvl5pPr marL="6143307" indent="0">
              <a:buNone/>
              <a:defRPr sz="3166"/>
            </a:lvl5pPr>
            <a:lvl6pPr marL="7679134" indent="0">
              <a:buNone/>
              <a:defRPr sz="3166"/>
            </a:lvl6pPr>
            <a:lvl7pPr marL="9214953" indent="0">
              <a:buNone/>
              <a:defRPr sz="3166"/>
            </a:lvl7pPr>
            <a:lvl8pPr marL="10750782" indent="0">
              <a:buNone/>
              <a:defRPr sz="3166"/>
            </a:lvl8pPr>
            <a:lvl9pPr marL="12286609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6542"/>
      </p:ext>
    </p:extLst>
  </p:cSld>
  <p:clrMapOvr>
    <a:masterClrMapping/>
  </p:clrMapOvr>
  <p:transition/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31407"/>
      </p:ext>
    </p:extLst>
  </p:cSld>
  <p:clrMapOvr>
    <a:masterClrMapping/>
  </p:clrMapOvr>
  <p:transition/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29322"/>
      </p:ext>
    </p:extLst>
  </p:cSld>
  <p:clrMapOvr>
    <a:masterClrMapping/>
  </p:clrMapOvr>
  <p:transition/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7137" tIns="153495" rIns="307137" bIns="153495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137" tIns="153495" rIns="307137" bIns="15349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137" tIns="153495" rIns="307137" bIns="15349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8613" tIns="184218" rIns="368613" bIns="184218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05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67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4184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35482" indent="0">
              <a:buNone/>
              <a:defRPr sz="6082"/>
            </a:lvl2pPr>
            <a:lvl3pPr marL="3070932" indent="0">
              <a:buNone/>
              <a:defRPr sz="5249"/>
            </a:lvl3pPr>
            <a:lvl4pPr marL="4606403" indent="0">
              <a:buNone/>
              <a:defRPr sz="4833"/>
            </a:lvl4pPr>
            <a:lvl5pPr marL="6141870" indent="0">
              <a:buNone/>
              <a:defRPr sz="4833"/>
            </a:lvl5pPr>
            <a:lvl6pPr marL="7677341" indent="0">
              <a:buNone/>
              <a:defRPr sz="4833"/>
            </a:lvl6pPr>
            <a:lvl7pPr marL="9212801" indent="0">
              <a:buNone/>
              <a:defRPr sz="4833"/>
            </a:lvl7pPr>
            <a:lvl8pPr marL="10748276" indent="0">
              <a:buNone/>
              <a:defRPr sz="4833"/>
            </a:lvl8pPr>
            <a:lvl9pPr marL="12283743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85764"/>
      </p:ext>
    </p:extLst>
  </p:cSld>
  <p:clrMapOvr>
    <a:masterClrMapping/>
  </p:clrMapOvr>
  <p:transition/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509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26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530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26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4201" indent="0">
              <a:buNone/>
              <a:defRPr sz="4166"/>
            </a:lvl2pPr>
            <a:lvl3pPr marL="3108407" indent="0">
              <a:buNone/>
              <a:defRPr sz="3333"/>
            </a:lvl3pPr>
            <a:lvl4pPr marL="4662606" indent="0">
              <a:buNone/>
              <a:defRPr sz="3166"/>
            </a:lvl4pPr>
            <a:lvl5pPr marL="6216809" indent="0">
              <a:buNone/>
              <a:defRPr sz="3166"/>
            </a:lvl5pPr>
            <a:lvl6pPr marL="7771011" indent="0">
              <a:buNone/>
              <a:defRPr sz="3166"/>
            </a:lvl6pPr>
            <a:lvl7pPr marL="9325212" indent="0">
              <a:buNone/>
              <a:defRPr sz="3166"/>
            </a:lvl7pPr>
            <a:lvl8pPr marL="10879422" indent="0">
              <a:buNone/>
              <a:defRPr sz="3166"/>
            </a:lvl8pPr>
            <a:lvl9pPr marL="12433619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763833"/>
      </p:ext>
    </p:extLst>
  </p:cSld>
  <p:clrMapOvr>
    <a:masterClrMapping/>
  </p:clrMapOvr>
  <p:transition/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5482" indent="0">
              <a:buNone/>
              <a:defRPr sz="6916" b="1"/>
            </a:lvl2pPr>
            <a:lvl3pPr marL="3070932" indent="0">
              <a:buNone/>
              <a:defRPr sz="6082" b="1"/>
            </a:lvl3pPr>
            <a:lvl4pPr marL="4606403" indent="0">
              <a:buNone/>
              <a:defRPr sz="5249" b="1"/>
            </a:lvl4pPr>
            <a:lvl5pPr marL="6141870" indent="0">
              <a:buNone/>
              <a:defRPr sz="5249" b="1"/>
            </a:lvl5pPr>
            <a:lvl6pPr marL="7677341" indent="0">
              <a:buNone/>
              <a:defRPr sz="5249" b="1"/>
            </a:lvl6pPr>
            <a:lvl7pPr marL="9212801" indent="0">
              <a:buNone/>
              <a:defRPr sz="5249" b="1"/>
            </a:lvl7pPr>
            <a:lvl8pPr marL="10748276" indent="0">
              <a:buNone/>
              <a:defRPr sz="5249" b="1"/>
            </a:lvl8pPr>
            <a:lvl9pPr marL="12283743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54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5482" indent="0">
              <a:buNone/>
              <a:defRPr sz="6916" b="1"/>
            </a:lvl2pPr>
            <a:lvl3pPr marL="3070932" indent="0">
              <a:buNone/>
              <a:defRPr sz="6082" b="1"/>
            </a:lvl3pPr>
            <a:lvl4pPr marL="4606403" indent="0">
              <a:buNone/>
              <a:defRPr sz="5249" b="1"/>
            </a:lvl4pPr>
            <a:lvl5pPr marL="6141870" indent="0">
              <a:buNone/>
              <a:defRPr sz="5249" b="1"/>
            </a:lvl5pPr>
            <a:lvl6pPr marL="7677341" indent="0">
              <a:buNone/>
              <a:defRPr sz="5249" b="1"/>
            </a:lvl6pPr>
            <a:lvl7pPr marL="9212801" indent="0">
              <a:buNone/>
              <a:defRPr sz="5249" b="1"/>
            </a:lvl7pPr>
            <a:lvl8pPr marL="10748276" indent="0">
              <a:buNone/>
              <a:defRPr sz="5249" b="1"/>
            </a:lvl8pPr>
            <a:lvl9pPr marL="12283743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54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428948"/>
      </p:ext>
    </p:extLst>
  </p:cSld>
  <p:clrMapOvr>
    <a:masterClrMapping/>
  </p:clrMapOvr>
  <p:transition/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95072"/>
      </p:ext>
    </p:extLst>
  </p:cSld>
  <p:clrMapOvr>
    <a:masterClrMapping/>
  </p:clrMapOvr>
  <p:transition/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781182"/>
      </p:ext>
    </p:extLst>
  </p:cSld>
  <p:clrMapOvr>
    <a:masterClrMapping/>
  </p:clrMapOvr>
  <p:transition/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89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340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89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5482" indent="0">
              <a:buNone/>
              <a:defRPr sz="4166"/>
            </a:lvl2pPr>
            <a:lvl3pPr marL="3070932" indent="0">
              <a:buNone/>
              <a:defRPr sz="3333"/>
            </a:lvl3pPr>
            <a:lvl4pPr marL="4606403" indent="0">
              <a:buNone/>
              <a:defRPr sz="3166"/>
            </a:lvl4pPr>
            <a:lvl5pPr marL="6141870" indent="0">
              <a:buNone/>
              <a:defRPr sz="3166"/>
            </a:lvl5pPr>
            <a:lvl6pPr marL="7677341" indent="0">
              <a:buNone/>
              <a:defRPr sz="3166"/>
            </a:lvl6pPr>
            <a:lvl7pPr marL="9212801" indent="0">
              <a:buNone/>
              <a:defRPr sz="3166"/>
            </a:lvl7pPr>
            <a:lvl8pPr marL="10748276" indent="0">
              <a:buNone/>
              <a:defRPr sz="3166"/>
            </a:lvl8pPr>
            <a:lvl9pPr marL="12283743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011190"/>
      </p:ext>
    </p:extLst>
  </p:cSld>
  <p:clrMapOvr>
    <a:masterClrMapping/>
  </p:clrMapOvr>
  <p:transition/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5482" indent="0">
              <a:buNone/>
              <a:defRPr sz="9415"/>
            </a:lvl2pPr>
            <a:lvl3pPr marL="3070932" indent="0">
              <a:buNone/>
              <a:defRPr sz="8332"/>
            </a:lvl3pPr>
            <a:lvl4pPr marL="4606403" indent="0">
              <a:buNone/>
              <a:defRPr sz="6916"/>
            </a:lvl4pPr>
            <a:lvl5pPr marL="6141870" indent="0">
              <a:buNone/>
              <a:defRPr sz="6916"/>
            </a:lvl5pPr>
            <a:lvl6pPr marL="7677341" indent="0">
              <a:buNone/>
              <a:defRPr sz="6916"/>
            </a:lvl6pPr>
            <a:lvl7pPr marL="9212801" indent="0">
              <a:buNone/>
              <a:defRPr sz="6916"/>
            </a:lvl7pPr>
            <a:lvl8pPr marL="10748276" indent="0">
              <a:buNone/>
              <a:defRPr sz="6916"/>
            </a:lvl8pPr>
            <a:lvl9pPr marL="12283743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5482" indent="0">
              <a:buNone/>
              <a:defRPr sz="4166"/>
            </a:lvl2pPr>
            <a:lvl3pPr marL="3070932" indent="0">
              <a:buNone/>
              <a:defRPr sz="3333"/>
            </a:lvl3pPr>
            <a:lvl4pPr marL="4606403" indent="0">
              <a:buNone/>
              <a:defRPr sz="3166"/>
            </a:lvl4pPr>
            <a:lvl5pPr marL="6141870" indent="0">
              <a:buNone/>
              <a:defRPr sz="3166"/>
            </a:lvl5pPr>
            <a:lvl6pPr marL="7677341" indent="0">
              <a:buNone/>
              <a:defRPr sz="3166"/>
            </a:lvl6pPr>
            <a:lvl7pPr marL="9212801" indent="0">
              <a:buNone/>
              <a:defRPr sz="3166"/>
            </a:lvl7pPr>
            <a:lvl8pPr marL="10748276" indent="0">
              <a:buNone/>
              <a:defRPr sz="3166"/>
            </a:lvl8pPr>
            <a:lvl9pPr marL="12283743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41239"/>
      </p:ext>
    </p:extLst>
  </p:cSld>
  <p:clrMapOvr>
    <a:masterClrMapping/>
  </p:clrMapOvr>
  <p:transition/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89731"/>
      </p:ext>
    </p:extLst>
  </p:cSld>
  <p:clrMapOvr>
    <a:masterClrMapping/>
  </p:clrMapOvr>
  <p:transition/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259405"/>
      </p:ext>
    </p:extLst>
  </p:cSld>
  <p:clrMapOvr>
    <a:masterClrMapping/>
  </p:clrMapOvr>
  <p:transition/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7066" tIns="153455" rIns="307066" bIns="153455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066" tIns="153455" rIns="307066" bIns="15345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066" tIns="153455" rIns="307066" bIns="15345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8528" tIns="184170" rIns="368528" bIns="184170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70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84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4200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35124" indent="0">
              <a:buNone/>
              <a:defRPr sz="6082"/>
            </a:lvl2pPr>
            <a:lvl3pPr marL="3070220" indent="0">
              <a:buNone/>
              <a:defRPr sz="5249"/>
            </a:lvl3pPr>
            <a:lvl4pPr marL="4605330" indent="0">
              <a:buNone/>
              <a:defRPr sz="4833"/>
            </a:lvl4pPr>
            <a:lvl5pPr marL="6140438" indent="0">
              <a:buNone/>
              <a:defRPr sz="4833"/>
            </a:lvl5pPr>
            <a:lvl6pPr marL="7675549" indent="0">
              <a:buNone/>
              <a:defRPr sz="4833"/>
            </a:lvl6pPr>
            <a:lvl7pPr marL="9210654" indent="0">
              <a:buNone/>
              <a:defRPr sz="4833"/>
            </a:lvl7pPr>
            <a:lvl8pPr marL="10745772" indent="0">
              <a:buNone/>
              <a:defRPr sz="4833"/>
            </a:lvl8pPr>
            <a:lvl9pPr marL="12280879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573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4201" indent="0">
              <a:buNone/>
              <a:defRPr sz="9415"/>
            </a:lvl2pPr>
            <a:lvl3pPr marL="3108407" indent="0">
              <a:buNone/>
              <a:defRPr sz="8332"/>
            </a:lvl3pPr>
            <a:lvl4pPr marL="4662606" indent="0">
              <a:buNone/>
              <a:defRPr sz="6916"/>
            </a:lvl4pPr>
            <a:lvl5pPr marL="6216809" indent="0">
              <a:buNone/>
              <a:defRPr sz="6916"/>
            </a:lvl5pPr>
            <a:lvl6pPr marL="7771011" indent="0">
              <a:buNone/>
              <a:defRPr sz="6916"/>
            </a:lvl6pPr>
            <a:lvl7pPr marL="9325212" indent="0">
              <a:buNone/>
              <a:defRPr sz="6916"/>
            </a:lvl7pPr>
            <a:lvl8pPr marL="10879422" indent="0">
              <a:buNone/>
              <a:defRPr sz="6916"/>
            </a:lvl8pPr>
            <a:lvl9pPr marL="12433619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4201" indent="0">
              <a:buNone/>
              <a:defRPr sz="4166"/>
            </a:lvl2pPr>
            <a:lvl3pPr marL="3108407" indent="0">
              <a:buNone/>
              <a:defRPr sz="3333"/>
            </a:lvl3pPr>
            <a:lvl4pPr marL="4662606" indent="0">
              <a:buNone/>
              <a:defRPr sz="3166"/>
            </a:lvl4pPr>
            <a:lvl5pPr marL="6216809" indent="0">
              <a:buNone/>
              <a:defRPr sz="3166"/>
            </a:lvl5pPr>
            <a:lvl6pPr marL="7771011" indent="0">
              <a:buNone/>
              <a:defRPr sz="3166"/>
            </a:lvl6pPr>
            <a:lvl7pPr marL="9325212" indent="0">
              <a:buNone/>
              <a:defRPr sz="3166"/>
            </a:lvl7pPr>
            <a:lvl8pPr marL="10879422" indent="0">
              <a:buNone/>
              <a:defRPr sz="3166"/>
            </a:lvl8pPr>
            <a:lvl9pPr marL="12433619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3015"/>
      </p:ext>
    </p:extLst>
  </p:cSld>
  <p:clrMapOvr>
    <a:masterClrMapping/>
  </p:clrMapOvr>
  <p:transition/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52938"/>
      </p:ext>
    </p:extLst>
  </p:cSld>
  <p:clrMapOvr>
    <a:masterClrMapping/>
  </p:clrMapOvr>
  <p:transition/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5124" indent="0">
              <a:buNone/>
              <a:defRPr sz="6916" b="1"/>
            </a:lvl2pPr>
            <a:lvl3pPr marL="3070220" indent="0">
              <a:buNone/>
              <a:defRPr sz="6082" b="1"/>
            </a:lvl3pPr>
            <a:lvl4pPr marL="4605330" indent="0">
              <a:buNone/>
              <a:defRPr sz="5249" b="1"/>
            </a:lvl4pPr>
            <a:lvl5pPr marL="6140438" indent="0">
              <a:buNone/>
              <a:defRPr sz="5249" b="1"/>
            </a:lvl5pPr>
            <a:lvl6pPr marL="7675549" indent="0">
              <a:buNone/>
              <a:defRPr sz="5249" b="1"/>
            </a:lvl6pPr>
            <a:lvl7pPr marL="9210654" indent="0">
              <a:buNone/>
              <a:defRPr sz="5249" b="1"/>
            </a:lvl7pPr>
            <a:lvl8pPr marL="10745772" indent="0">
              <a:buNone/>
              <a:defRPr sz="5249" b="1"/>
            </a:lvl8pPr>
            <a:lvl9pPr marL="12280879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56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5124" indent="0">
              <a:buNone/>
              <a:defRPr sz="6916" b="1"/>
            </a:lvl2pPr>
            <a:lvl3pPr marL="3070220" indent="0">
              <a:buNone/>
              <a:defRPr sz="6082" b="1"/>
            </a:lvl3pPr>
            <a:lvl4pPr marL="4605330" indent="0">
              <a:buNone/>
              <a:defRPr sz="5249" b="1"/>
            </a:lvl4pPr>
            <a:lvl5pPr marL="6140438" indent="0">
              <a:buNone/>
              <a:defRPr sz="5249" b="1"/>
            </a:lvl5pPr>
            <a:lvl6pPr marL="7675549" indent="0">
              <a:buNone/>
              <a:defRPr sz="5249" b="1"/>
            </a:lvl6pPr>
            <a:lvl7pPr marL="9210654" indent="0">
              <a:buNone/>
              <a:defRPr sz="5249" b="1"/>
            </a:lvl7pPr>
            <a:lvl8pPr marL="10745772" indent="0">
              <a:buNone/>
              <a:defRPr sz="5249" b="1"/>
            </a:lvl8pPr>
            <a:lvl9pPr marL="12280879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56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43100"/>
      </p:ext>
    </p:extLst>
  </p:cSld>
  <p:clrMapOvr>
    <a:masterClrMapping/>
  </p:clrMapOvr>
  <p:transition/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52379"/>
      </p:ext>
    </p:extLst>
  </p:cSld>
  <p:clrMapOvr>
    <a:masterClrMapping/>
  </p:clrMapOvr>
  <p:transition/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92461"/>
      </p:ext>
    </p:extLst>
  </p:cSld>
  <p:clrMapOvr>
    <a:masterClrMapping/>
  </p:clrMapOvr>
  <p:transition/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89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357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89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5124" indent="0">
              <a:buNone/>
              <a:defRPr sz="4166"/>
            </a:lvl2pPr>
            <a:lvl3pPr marL="3070220" indent="0">
              <a:buNone/>
              <a:defRPr sz="3333"/>
            </a:lvl3pPr>
            <a:lvl4pPr marL="4605330" indent="0">
              <a:buNone/>
              <a:defRPr sz="3166"/>
            </a:lvl4pPr>
            <a:lvl5pPr marL="6140438" indent="0">
              <a:buNone/>
              <a:defRPr sz="3166"/>
            </a:lvl5pPr>
            <a:lvl6pPr marL="7675549" indent="0">
              <a:buNone/>
              <a:defRPr sz="3166"/>
            </a:lvl6pPr>
            <a:lvl7pPr marL="9210654" indent="0">
              <a:buNone/>
              <a:defRPr sz="3166"/>
            </a:lvl7pPr>
            <a:lvl8pPr marL="10745772" indent="0">
              <a:buNone/>
              <a:defRPr sz="3166"/>
            </a:lvl8pPr>
            <a:lvl9pPr marL="12280879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60257"/>
      </p:ext>
    </p:extLst>
  </p:cSld>
  <p:clrMapOvr>
    <a:masterClrMapping/>
  </p:clrMapOvr>
  <p:transition/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5124" indent="0">
              <a:buNone/>
              <a:defRPr sz="9415"/>
            </a:lvl2pPr>
            <a:lvl3pPr marL="3070220" indent="0">
              <a:buNone/>
              <a:defRPr sz="8332"/>
            </a:lvl3pPr>
            <a:lvl4pPr marL="4605330" indent="0">
              <a:buNone/>
              <a:defRPr sz="6916"/>
            </a:lvl4pPr>
            <a:lvl5pPr marL="6140438" indent="0">
              <a:buNone/>
              <a:defRPr sz="6916"/>
            </a:lvl5pPr>
            <a:lvl6pPr marL="7675549" indent="0">
              <a:buNone/>
              <a:defRPr sz="6916"/>
            </a:lvl6pPr>
            <a:lvl7pPr marL="9210654" indent="0">
              <a:buNone/>
              <a:defRPr sz="6916"/>
            </a:lvl7pPr>
            <a:lvl8pPr marL="10745772" indent="0">
              <a:buNone/>
              <a:defRPr sz="6916"/>
            </a:lvl8pPr>
            <a:lvl9pPr marL="12280879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5124" indent="0">
              <a:buNone/>
              <a:defRPr sz="4166"/>
            </a:lvl2pPr>
            <a:lvl3pPr marL="3070220" indent="0">
              <a:buNone/>
              <a:defRPr sz="3333"/>
            </a:lvl3pPr>
            <a:lvl4pPr marL="4605330" indent="0">
              <a:buNone/>
              <a:defRPr sz="3166"/>
            </a:lvl4pPr>
            <a:lvl5pPr marL="6140438" indent="0">
              <a:buNone/>
              <a:defRPr sz="3166"/>
            </a:lvl5pPr>
            <a:lvl6pPr marL="7675549" indent="0">
              <a:buNone/>
              <a:defRPr sz="3166"/>
            </a:lvl6pPr>
            <a:lvl7pPr marL="9210654" indent="0">
              <a:buNone/>
              <a:defRPr sz="3166"/>
            </a:lvl7pPr>
            <a:lvl8pPr marL="10745772" indent="0">
              <a:buNone/>
              <a:defRPr sz="3166"/>
            </a:lvl8pPr>
            <a:lvl9pPr marL="12280879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47063"/>
      </p:ext>
    </p:extLst>
  </p:cSld>
  <p:clrMapOvr>
    <a:masterClrMapping/>
  </p:clrMapOvr>
  <p:transition/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7942"/>
      </p:ext>
    </p:extLst>
  </p:cSld>
  <p:clrMapOvr>
    <a:masterClrMapping/>
  </p:clrMapOvr>
  <p:transition/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62213"/>
      </p:ext>
    </p:extLst>
  </p:cSld>
  <p:clrMapOvr>
    <a:masterClrMapping/>
  </p:clrMapOvr>
  <p:transition/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6995" tIns="153417" rIns="306995" bIns="153417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995" tIns="153417" rIns="306995" bIns="15341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995" tIns="153417" rIns="306995" bIns="15341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8443" tIns="184125" rIns="368443" bIns="184125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78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54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83336"/>
      </p:ext>
    </p:extLst>
  </p:cSld>
  <p:clrMapOvr>
    <a:masterClrMapping/>
  </p:clrMapOvr>
  <p:transition/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4219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34767" indent="0">
              <a:buNone/>
              <a:defRPr sz="6082"/>
            </a:lvl2pPr>
            <a:lvl3pPr marL="3069503" indent="0">
              <a:buNone/>
              <a:defRPr sz="5249"/>
            </a:lvl3pPr>
            <a:lvl4pPr marL="4604257" indent="0">
              <a:buNone/>
              <a:defRPr sz="4833"/>
            </a:lvl4pPr>
            <a:lvl5pPr marL="6139003" indent="0">
              <a:buNone/>
              <a:defRPr sz="4833"/>
            </a:lvl5pPr>
            <a:lvl6pPr marL="7673760" indent="0">
              <a:buNone/>
              <a:defRPr sz="4833"/>
            </a:lvl6pPr>
            <a:lvl7pPr marL="9208506" indent="0">
              <a:buNone/>
              <a:defRPr sz="4833"/>
            </a:lvl7pPr>
            <a:lvl8pPr marL="10743264" indent="0">
              <a:buNone/>
              <a:defRPr sz="4833"/>
            </a:lvl8pPr>
            <a:lvl9pPr marL="12278019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99587"/>
      </p:ext>
    </p:extLst>
  </p:cSld>
  <p:clrMapOvr>
    <a:masterClrMapping/>
  </p:clrMapOvr>
  <p:transition/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23891"/>
      </p:ext>
    </p:extLst>
  </p:cSld>
  <p:clrMapOvr>
    <a:masterClrMapping/>
  </p:clrMapOvr>
  <p:transition/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4767" indent="0">
              <a:buNone/>
              <a:defRPr sz="6916" b="1"/>
            </a:lvl2pPr>
            <a:lvl3pPr marL="3069503" indent="0">
              <a:buNone/>
              <a:defRPr sz="6082" b="1"/>
            </a:lvl3pPr>
            <a:lvl4pPr marL="4604257" indent="0">
              <a:buNone/>
              <a:defRPr sz="5249" b="1"/>
            </a:lvl4pPr>
            <a:lvl5pPr marL="6139003" indent="0">
              <a:buNone/>
              <a:defRPr sz="5249" b="1"/>
            </a:lvl5pPr>
            <a:lvl6pPr marL="7673760" indent="0">
              <a:buNone/>
              <a:defRPr sz="5249" b="1"/>
            </a:lvl6pPr>
            <a:lvl7pPr marL="9208506" indent="0">
              <a:buNone/>
              <a:defRPr sz="5249" b="1"/>
            </a:lvl7pPr>
            <a:lvl8pPr marL="10743264" indent="0">
              <a:buNone/>
              <a:defRPr sz="5249" b="1"/>
            </a:lvl8pPr>
            <a:lvl9pPr marL="12278019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62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4767" indent="0">
              <a:buNone/>
              <a:defRPr sz="6916" b="1"/>
            </a:lvl2pPr>
            <a:lvl3pPr marL="3069503" indent="0">
              <a:buNone/>
              <a:defRPr sz="6082" b="1"/>
            </a:lvl3pPr>
            <a:lvl4pPr marL="4604257" indent="0">
              <a:buNone/>
              <a:defRPr sz="5249" b="1"/>
            </a:lvl4pPr>
            <a:lvl5pPr marL="6139003" indent="0">
              <a:buNone/>
              <a:defRPr sz="5249" b="1"/>
            </a:lvl5pPr>
            <a:lvl6pPr marL="7673760" indent="0">
              <a:buNone/>
              <a:defRPr sz="5249" b="1"/>
            </a:lvl6pPr>
            <a:lvl7pPr marL="9208506" indent="0">
              <a:buNone/>
              <a:defRPr sz="5249" b="1"/>
            </a:lvl7pPr>
            <a:lvl8pPr marL="10743264" indent="0">
              <a:buNone/>
              <a:defRPr sz="5249" b="1"/>
            </a:lvl8pPr>
            <a:lvl9pPr marL="12278019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62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80167"/>
      </p:ext>
    </p:extLst>
  </p:cSld>
  <p:clrMapOvr>
    <a:masterClrMapping/>
  </p:clrMapOvr>
  <p:transition/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48866"/>
      </p:ext>
    </p:extLst>
  </p:cSld>
  <p:clrMapOvr>
    <a:masterClrMapping/>
  </p:clrMapOvr>
  <p:transition/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89286"/>
      </p:ext>
    </p:extLst>
  </p:cSld>
  <p:clrMapOvr>
    <a:masterClrMapping/>
  </p:clrMapOvr>
  <p:transition/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96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371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396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4767" indent="0">
              <a:buNone/>
              <a:defRPr sz="4166"/>
            </a:lvl2pPr>
            <a:lvl3pPr marL="3069503" indent="0">
              <a:buNone/>
              <a:defRPr sz="3333"/>
            </a:lvl3pPr>
            <a:lvl4pPr marL="4604257" indent="0">
              <a:buNone/>
              <a:defRPr sz="3166"/>
            </a:lvl4pPr>
            <a:lvl5pPr marL="6139003" indent="0">
              <a:buNone/>
              <a:defRPr sz="3166"/>
            </a:lvl5pPr>
            <a:lvl6pPr marL="7673760" indent="0">
              <a:buNone/>
              <a:defRPr sz="3166"/>
            </a:lvl6pPr>
            <a:lvl7pPr marL="9208506" indent="0">
              <a:buNone/>
              <a:defRPr sz="3166"/>
            </a:lvl7pPr>
            <a:lvl8pPr marL="10743264" indent="0">
              <a:buNone/>
              <a:defRPr sz="3166"/>
            </a:lvl8pPr>
            <a:lvl9pPr marL="12278019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04230"/>
      </p:ext>
    </p:extLst>
  </p:cSld>
  <p:clrMapOvr>
    <a:masterClrMapping/>
  </p:clrMapOvr>
  <p:transition/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4767" indent="0">
              <a:buNone/>
              <a:defRPr sz="9415"/>
            </a:lvl2pPr>
            <a:lvl3pPr marL="3069503" indent="0">
              <a:buNone/>
              <a:defRPr sz="8332"/>
            </a:lvl3pPr>
            <a:lvl4pPr marL="4604257" indent="0">
              <a:buNone/>
              <a:defRPr sz="6916"/>
            </a:lvl4pPr>
            <a:lvl5pPr marL="6139003" indent="0">
              <a:buNone/>
              <a:defRPr sz="6916"/>
            </a:lvl5pPr>
            <a:lvl6pPr marL="7673760" indent="0">
              <a:buNone/>
              <a:defRPr sz="6916"/>
            </a:lvl6pPr>
            <a:lvl7pPr marL="9208506" indent="0">
              <a:buNone/>
              <a:defRPr sz="6916"/>
            </a:lvl7pPr>
            <a:lvl8pPr marL="10743264" indent="0">
              <a:buNone/>
              <a:defRPr sz="6916"/>
            </a:lvl8pPr>
            <a:lvl9pPr marL="12278019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4767" indent="0">
              <a:buNone/>
              <a:defRPr sz="4166"/>
            </a:lvl2pPr>
            <a:lvl3pPr marL="3069503" indent="0">
              <a:buNone/>
              <a:defRPr sz="3333"/>
            </a:lvl3pPr>
            <a:lvl4pPr marL="4604257" indent="0">
              <a:buNone/>
              <a:defRPr sz="3166"/>
            </a:lvl4pPr>
            <a:lvl5pPr marL="6139003" indent="0">
              <a:buNone/>
              <a:defRPr sz="3166"/>
            </a:lvl5pPr>
            <a:lvl6pPr marL="7673760" indent="0">
              <a:buNone/>
              <a:defRPr sz="3166"/>
            </a:lvl6pPr>
            <a:lvl7pPr marL="9208506" indent="0">
              <a:buNone/>
              <a:defRPr sz="3166"/>
            </a:lvl7pPr>
            <a:lvl8pPr marL="10743264" indent="0">
              <a:buNone/>
              <a:defRPr sz="3166"/>
            </a:lvl8pPr>
            <a:lvl9pPr marL="12278019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14263"/>
      </p:ext>
    </p:extLst>
  </p:cSld>
  <p:clrMapOvr>
    <a:masterClrMapping/>
  </p:clrMapOvr>
  <p:transition/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8319"/>
      </p:ext>
    </p:extLst>
  </p:cSld>
  <p:clrMapOvr>
    <a:masterClrMapping/>
  </p:clrMapOvr>
  <p:transition/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9134"/>
      </p:ext>
    </p:extLst>
  </p:cSld>
  <p:clrMapOvr>
    <a:masterClrMapping/>
  </p:clrMapOvr>
  <p:transition/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6924" tIns="153380" rIns="306924" bIns="153380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924" tIns="153380" rIns="306924" bIns="15338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924" tIns="153380" rIns="306924" bIns="15338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8358" tIns="184080" rIns="368358" bIns="184080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4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23806"/>
      </p:ext>
    </p:extLst>
  </p:cSld>
  <p:clrMapOvr>
    <a:masterClrMapping/>
  </p:clrMapOvr>
  <p:transition/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26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4238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34411" indent="0">
              <a:buNone/>
              <a:defRPr sz="6082"/>
            </a:lvl2pPr>
            <a:lvl3pPr marL="3068786" indent="0">
              <a:buNone/>
              <a:defRPr sz="5249"/>
            </a:lvl3pPr>
            <a:lvl4pPr marL="4603187" indent="0">
              <a:buNone/>
              <a:defRPr sz="4833"/>
            </a:lvl4pPr>
            <a:lvl5pPr marL="6137570" indent="0">
              <a:buNone/>
              <a:defRPr sz="4833"/>
            </a:lvl5pPr>
            <a:lvl6pPr marL="7671968" indent="0">
              <a:buNone/>
              <a:defRPr sz="4833"/>
            </a:lvl6pPr>
            <a:lvl7pPr marL="9206358" indent="0">
              <a:buNone/>
              <a:defRPr sz="4833"/>
            </a:lvl7pPr>
            <a:lvl8pPr marL="10740759" indent="0">
              <a:buNone/>
              <a:defRPr sz="4833"/>
            </a:lvl8pPr>
            <a:lvl9pPr marL="12275155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69266"/>
      </p:ext>
    </p:extLst>
  </p:cSld>
  <p:clrMapOvr>
    <a:masterClrMapping/>
  </p:clrMapOvr>
  <p:transition/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25760"/>
      </p:ext>
    </p:extLst>
  </p:cSld>
  <p:clrMapOvr>
    <a:masterClrMapping/>
  </p:clrMapOvr>
  <p:transition/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4411" indent="0">
              <a:buNone/>
              <a:defRPr sz="6916" b="1"/>
            </a:lvl2pPr>
            <a:lvl3pPr marL="3068786" indent="0">
              <a:buNone/>
              <a:defRPr sz="6082" b="1"/>
            </a:lvl3pPr>
            <a:lvl4pPr marL="4603187" indent="0">
              <a:buNone/>
              <a:defRPr sz="5249" b="1"/>
            </a:lvl4pPr>
            <a:lvl5pPr marL="6137570" indent="0">
              <a:buNone/>
              <a:defRPr sz="5249" b="1"/>
            </a:lvl5pPr>
            <a:lvl6pPr marL="7671968" indent="0">
              <a:buNone/>
              <a:defRPr sz="5249" b="1"/>
            </a:lvl6pPr>
            <a:lvl7pPr marL="9206358" indent="0">
              <a:buNone/>
              <a:defRPr sz="5249" b="1"/>
            </a:lvl7pPr>
            <a:lvl8pPr marL="10740759" indent="0">
              <a:buNone/>
              <a:defRPr sz="5249" b="1"/>
            </a:lvl8pPr>
            <a:lvl9pPr marL="1227515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62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4411" indent="0">
              <a:buNone/>
              <a:defRPr sz="6916" b="1"/>
            </a:lvl2pPr>
            <a:lvl3pPr marL="3068786" indent="0">
              <a:buNone/>
              <a:defRPr sz="6082" b="1"/>
            </a:lvl3pPr>
            <a:lvl4pPr marL="4603187" indent="0">
              <a:buNone/>
              <a:defRPr sz="5249" b="1"/>
            </a:lvl4pPr>
            <a:lvl5pPr marL="6137570" indent="0">
              <a:buNone/>
              <a:defRPr sz="5249" b="1"/>
            </a:lvl5pPr>
            <a:lvl6pPr marL="7671968" indent="0">
              <a:buNone/>
              <a:defRPr sz="5249" b="1"/>
            </a:lvl6pPr>
            <a:lvl7pPr marL="9206358" indent="0">
              <a:buNone/>
              <a:defRPr sz="5249" b="1"/>
            </a:lvl7pPr>
            <a:lvl8pPr marL="10740759" indent="0">
              <a:buNone/>
              <a:defRPr sz="5249" b="1"/>
            </a:lvl8pPr>
            <a:lvl9pPr marL="1227515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62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878792"/>
      </p:ext>
    </p:extLst>
  </p:cSld>
  <p:clrMapOvr>
    <a:masterClrMapping/>
  </p:clrMapOvr>
  <p:transition/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682317"/>
      </p:ext>
    </p:extLst>
  </p:cSld>
  <p:clrMapOvr>
    <a:masterClrMapping/>
  </p:clrMapOvr>
  <p:transition/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34867"/>
      </p:ext>
    </p:extLst>
  </p:cSld>
  <p:clrMapOvr>
    <a:masterClrMapping/>
  </p:clrMapOvr>
  <p:transition/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01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389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01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4411" indent="0">
              <a:buNone/>
              <a:defRPr sz="4166"/>
            </a:lvl2pPr>
            <a:lvl3pPr marL="3068786" indent="0">
              <a:buNone/>
              <a:defRPr sz="3333"/>
            </a:lvl3pPr>
            <a:lvl4pPr marL="4603187" indent="0">
              <a:buNone/>
              <a:defRPr sz="3166"/>
            </a:lvl4pPr>
            <a:lvl5pPr marL="6137570" indent="0">
              <a:buNone/>
              <a:defRPr sz="3166"/>
            </a:lvl5pPr>
            <a:lvl6pPr marL="7671968" indent="0">
              <a:buNone/>
              <a:defRPr sz="3166"/>
            </a:lvl6pPr>
            <a:lvl7pPr marL="9206358" indent="0">
              <a:buNone/>
              <a:defRPr sz="3166"/>
            </a:lvl7pPr>
            <a:lvl8pPr marL="10740759" indent="0">
              <a:buNone/>
              <a:defRPr sz="3166"/>
            </a:lvl8pPr>
            <a:lvl9pPr marL="1227515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81580"/>
      </p:ext>
    </p:extLst>
  </p:cSld>
  <p:clrMapOvr>
    <a:masterClrMapping/>
  </p:clrMapOvr>
  <p:transition/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4411" indent="0">
              <a:buNone/>
              <a:defRPr sz="9415"/>
            </a:lvl2pPr>
            <a:lvl3pPr marL="3068786" indent="0">
              <a:buNone/>
              <a:defRPr sz="8332"/>
            </a:lvl3pPr>
            <a:lvl4pPr marL="4603187" indent="0">
              <a:buNone/>
              <a:defRPr sz="6916"/>
            </a:lvl4pPr>
            <a:lvl5pPr marL="6137570" indent="0">
              <a:buNone/>
              <a:defRPr sz="6916"/>
            </a:lvl5pPr>
            <a:lvl6pPr marL="7671968" indent="0">
              <a:buNone/>
              <a:defRPr sz="6916"/>
            </a:lvl6pPr>
            <a:lvl7pPr marL="9206358" indent="0">
              <a:buNone/>
              <a:defRPr sz="6916"/>
            </a:lvl7pPr>
            <a:lvl8pPr marL="10740759" indent="0">
              <a:buNone/>
              <a:defRPr sz="6916"/>
            </a:lvl8pPr>
            <a:lvl9pPr marL="12275155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4411" indent="0">
              <a:buNone/>
              <a:defRPr sz="4166"/>
            </a:lvl2pPr>
            <a:lvl3pPr marL="3068786" indent="0">
              <a:buNone/>
              <a:defRPr sz="3333"/>
            </a:lvl3pPr>
            <a:lvl4pPr marL="4603187" indent="0">
              <a:buNone/>
              <a:defRPr sz="3166"/>
            </a:lvl4pPr>
            <a:lvl5pPr marL="6137570" indent="0">
              <a:buNone/>
              <a:defRPr sz="3166"/>
            </a:lvl5pPr>
            <a:lvl6pPr marL="7671968" indent="0">
              <a:buNone/>
              <a:defRPr sz="3166"/>
            </a:lvl6pPr>
            <a:lvl7pPr marL="9206358" indent="0">
              <a:buNone/>
              <a:defRPr sz="3166"/>
            </a:lvl7pPr>
            <a:lvl8pPr marL="10740759" indent="0">
              <a:buNone/>
              <a:defRPr sz="3166"/>
            </a:lvl8pPr>
            <a:lvl9pPr marL="1227515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63759"/>
      </p:ext>
    </p:extLst>
  </p:cSld>
  <p:clrMapOvr>
    <a:masterClrMapping/>
  </p:clrMapOvr>
  <p:transition/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81248"/>
      </p:ext>
    </p:extLst>
  </p:cSld>
  <p:clrMapOvr>
    <a:masterClrMapping/>
  </p:clrMapOvr>
  <p:transition/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56795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10784" tIns="155384" rIns="310784" bIns="155384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784" tIns="155384" rIns="310784" bIns="15538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784" tIns="155384" rIns="310784" bIns="15538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2990" tIns="186485" rIns="372990" bIns="186485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65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6770" tIns="153305" rIns="306770" bIns="153305"/>
          <a:lstStyle/>
          <a:p>
            <a:pPr defTabSz="3067280"/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770" tIns="153305" rIns="306770" bIns="153305"/>
          <a:lstStyle/>
          <a:p>
            <a:pPr defTabSz="3067280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770" tIns="153305" rIns="306770" bIns="153305"/>
          <a:lstStyle/>
          <a:p>
            <a:pPr defTabSz="3067280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6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9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8173" tIns="183990" rIns="368173" bIns="183990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pPr defTabSz="3067280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4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859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77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4271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81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33657" indent="0">
              <a:buNone/>
              <a:defRPr sz="6082"/>
            </a:lvl2pPr>
            <a:lvl3pPr marL="3067280" indent="0">
              <a:buNone/>
              <a:defRPr sz="5249"/>
            </a:lvl3pPr>
            <a:lvl4pPr marL="4600930" indent="0">
              <a:buNone/>
              <a:defRPr sz="4833"/>
            </a:lvl4pPr>
            <a:lvl5pPr marL="6134583" indent="0">
              <a:buNone/>
              <a:defRPr sz="4833"/>
            </a:lvl5pPr>
            <a:lvl6pPr marL="7668209" indent="0">
              <a:buNone/>
              <a:defRPr sz="4833"/>
            </a:lvl6pPr>
            <a:lvl7pPr marL="9201869" indent="0">
              <a:buNone/>
              <a:defRPr sz="4833"/>
            </a:lvl7pPr>
            <a:lvl8pPr marL="10735489" indent="0">
              <a:buNone/>
              <a:defRPr sz="4833"/>
            </a:lvl8pPr>
            <a:lvl9pPr marL="12269145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46988"/>
      </p:ext>
    </p:extLst>
  </p:cSld>
  <p:clrMapOvr>
    <a:masterClrMapping/>
  </p:clrMapOvr>
  <p:transition/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34180"/>
      </p:ext>
    </p:extLst>
  </p:cSld>
  <p:clrMapOvr>
    <a:masterClrMapping/>
  </p:clrMapOvr>
  <p:transition/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3657" indent="0">
              <a:buNone/>
              <a:defRPr sz="6916" b="1"/>
            </a:lvl2pPr>
            <a:lvl3pPr marL="3067280" indent="0">
              <a:buNone/>
              <a:defRPr sz="6082" b="1"/>
            </a:lvl3pPr>
            <a:lvl4pPr marL="4600930" indent="0">
              <a:buNone/>
              <a:defRPr sz="5249" b="1"/>
            </a:lvl4pPr>
            <a:lvl5pPr marL="6134583" indent="0">
              <a:buNone/>
              <a:defRPr sz="5249" b="1"/>
            </a:lvl5pPr>
            <a:lvl6pPr marL="7668209" indent="0">
              <a:buNone/>
              <a:defRPr sz="5249" b="1"/>
            </a:lvl6pPr>
            <a:lvl7pPr marL="9201869" indent="0">
              <a:buNone/>
              <a:defRPr sz="5249" b="1"/>
            </a:lvl7pPr>
            <a:lvl8pPr marL="10735489" indent="0">
              <a:buNone/>
              <a:defRPr sz="5249" b="1"/>
            </a:lvl8pPr>
            <a:lvl9pPr marL="1226914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73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3657" indent="0">
              <a:buNone/>
              <a:defRPr sz="6916" b="1"/>
            </a:lvl2pPr>
            <a:lvl3pPr marL="3067280" indent="0">
              <a:buNone/>
              <a:defRPr sz="6082" b="1"/>
            </a:lvl3pPr>
            <a:lvl4pPr marL="4600930" indent="0">
              <a:buNone/>
              <a:defRPr sz="5249" b="1"/>
            </a:lvl4pPr>
            <a:lvl5pPr marL="6134583" indent="0">
              <a:buNone/>
              <a:defRPr sz="5249" b="1"/>
            </a:lvl5pPr>
            <a:lvl6pPr marL="7668209" indent="0">
              <a:buNone/>
              <a:defRPr sz="5249" b="1"/>
            </a:lvl6pPr>
            <a:lvl7pPr marL="9201869" indent="0">
              <a:buNone/>
              <a:defRPr sz="5249" b="1"/>
            </a:lvl7pPr>
            <a:lvl8pPr marL="10735489" indent="0">
              <a:buNone/>
              <a:defRPr sz="5249" b="1"/>
            </a:lvl8pPr>
            <a:lvl9pPr marL="1226914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73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75819"/>
      </p:ext>
    </p:extLst>
  </p:cSld>
  <p:clrMapOvr>
    <a:masterClrMapping/>
  </p:clrMapOvr>
  <p:transition/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44570"/>
      </p:ext>
    </p:extLst>
  </p:cSld>
  <p:clrMapOvr>
    <a:masterClrMapping/>
  </p:clrMapOvr>
  <p:transition/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33305"/>
      </p:ext>
    </p:extLst>
  </p:cSld>
  <p:clrMapOvr>
    <a:masterClrMapping/>
  </p:clrMapOvr>
  <p:transition/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01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437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01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3657" indent="0">
              <a:buNone/>
              <a:defRPr sz="4166"/>
            </a:lvl2pPr>
            <a:lvl3pPr marL="3067280" indent="0">
              <a:buNone/>
              <a:defRPr sz="3333"/>
            </a:lvl3pPr>
            <a:lvl4pPr marL="4600930" indent="0">
              <a:buNone/>
              <a:defRPr sz="3166"/>
            </a:lvl4pPr>
            <a:lvl5pPr marL="6134583" indent="0">
              <a:buNone/>
              <a:defRPr sz="3166"/>
            </a:lvl5pPr>
            <a:lvl6pPr marL="7668209" indent="0">
              <a:buNone/>
              <a:defRPr sz="3166"/>
            </a:lvl6pPr>
            <a:lvl7pPr marL="9201869" indent="0">
              <a:buNone/>
              <a:defRPr sz="3166"/>
            </a:lvl7pPr>
            <a:lvl8pPr marL="10735489" indent="0">
              <a:buNone/>
              <a:defRPr sz="3166"/>
            </a:lvl8pPr>
            <a:lvl9pPr marL="1226914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89631"/>
      </p:ext>
    </p:extLst>
  </p:cSld>
  <p:clrMapOvr>
    <a:masterClrMapping/>
  </p:clrMapOvr>
  <p:transition/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3657" indent="0">
              <a:buNone/>
              <a:defRPr sz="9415"/>
            </a:lvl2pPr>
            <a:lvl3pPr marL="3067280" indent="0">
              <a:buNone/>
              <a:defRPr sz="8332"/>
            </a:lvl3pPr>
            <a:lvl4pPr marL="4600930" indent="0">
              <a:buNone/>
              <a:defRPr sz="6916"/>
            </a:lvl4pPr>
            <a:lvl5pPr marL="6134583" indent="0">
              <a:buNone/>
              <a:defRPr sz="6916"/>
            </a:lvl5pPr>
            <a:lvl6pPr marL="7668209" indent="0">
              <a:buNone/>
              <a:defRPr sz="6916"/>
            </a:lvl6pPr>
            <a:lvl7pPr marL="9201869" indent="0">
              <a:buNone/>
              <a:defRPr sz="6916"/>
            </a:lvl7pPr>
            <a:lvl8pPr marL="10735489" indent="0">
              <a:buNone/>
              <a:defRPr sz="6916"/>
            </a:lvl8pPr>
            <a:lvl9pPr marL="12269145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3657" indent="0">
              <a:buNone/>
              <a:defRPr sz="4166"/>
            </a:lvl2pPr>
            <a:lvl3pPr marL="3067280" indent="0">
              <a:buNone/>
              <a:defRPr sz="3333"/>
            </a:lvl3pPr>
            <a:lvl4pPr marL="4600930" indent="0">
              <a:buNone/>
              <a:defRPr sz="3166"/>
            </a:lvl4pPr>
            <a:lvl5pPr marL="6134583" indent="0">
              <a:buNone/>
              <a:defRPr sz="3166"/>
            </a:lvl5pPr>
            <a:lvl6pPr marL="7668209" indent="0">
              <a:buNone/>
              <a:defRPr sz="3166"/>
            </a:lvl6pPr>
            <a:lvl7pPr marL="9201869" indent="0">
              <a:buNone/>
              <a:defRPr sz="3166"/>
            </a:lvl7pPr>
            <a:lvl8pPr marL="10735489" indent="0">
              <a:buNone/>
              <a:defRPr sz="3166"/>
            </a:lvl8pPr>
            <a:lvl9pPr marL="1226914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0590"/>
      </p:ext>
    </p:extLst>
  </p:cSld>
  <p:clrMapOvr>
    <a:masterClrMapping/>
  </p:clrMapOvr>
  <p:transition/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6028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31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97481"/>
      </p:ext>
    </p:extLst>
  </p:cSld>
  <p:clrMapOvr>
    <a:masterClrMapping/>
  </p:clrMapOvr>
  <p:transition/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6697" tIns="153267" rIns="306697" bIns="153267"/>
          <a:lstStyle/>
          <a:p>
            <a:pPr defTabSz="3066563"/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697" tIns="153267" rIns="306697" bIns="153267"/>
          <a:lstStyle/>
          <a:p>
            <a:pPr defTabSz="3066563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697" tIns="153267" rIns="306697" bIns="153267"/>
          <a:lstStyle/>
          <a:p>
            <a:pPr defTabSz="3066563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6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9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8085" tIns="183945" rIns="368085" bIns="183945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pPr defTabSz="3066563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4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63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341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4295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81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33300" indent="0">
              <a:buNone/>
              <a:defRPr sz="6082"/>
            </a:lvl2pPr>
            <a:lvl3pPr marL="3066563" indent="0">
              <a:buNone/>
              <a:defRPr sz="5249"/>
            </a:lvl3pPr>
            <a:lvl4pPr marL="4599858" indent="0">
              <a:buNone/>
              <a:defRPr sz="4833"/>
            </a:lvl4pPr>
            <a:lvl5pPr marL="6133150" indent="0">
              <a:buNone/>
              <a:defRPr sz="4833"/>
            </a:lvl5pPr>
            <a:lvl6pPr marL="7666419" indent="0">
              <a:buNone/>
              <a:defRPr sz="4833"/>
            </a:lvl6pPr>
            <a:lvl7pPr marL="9199724" indent="0">
              <a:buNone/>
              <a:defRPr sz="4833"/>
            </a:lvl7pPr>
            <a:lvl8pPr marL="10732982" indent="0">
              <a:buNone/>
              <a:defRPr sz="4833"/>
            </a:lvl8pPr>
            <a:lvl9pPr marL="12266285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525072"/>
      </p:ext>
    </p:extLst>
  </p:cSld>
  <p:clrMapOvr>
    <a:masterClrMapping/>
  </p:clrMapOvr>
  <p:transition/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35259"/>
      </p:ext>
    </p:extLst>
  </p:cSld>
  <p:clrMapOvr>
    <a:masterClrMapping/>
  </p:clrMapOvr>
  <p:transition/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3300" indent="0">
              <a:buNone/>
              <a:defRPr sz="6916" b="1"/>
            </a:lvl2pPr>
            <a:lvl3pPr marL="3066563" indent="0">
              <a:buNone/>
              <a:defRPr sz="6082" b="1"/>
            </a:lvl3pPr>
            <a:lvl4pPr marL="4599858" indent="0">
              <a:buNone/>
              <a:defRPr sz="5249" b="1"/>
            </a:lvl4pPr>
            <a:lvl5pPr marL="6133150" indent="0">
              <a:buNone/>
              <a:defRPr sz="5249" b="1"/>
            </a:lvl5pPr>
            <a:lvl6pPr marL="7666419" indent="0">
              <a:buNone/>
              <a:defRPr sz="5249" b="1"/>
            </a:lvl6pPr>
            <a:lvl7pPr marL="9199724" indent="0">
              <a:buNone/>
              <a:defRPr sz="5249" b="1"/>
            </a:lvl7pPr>
            <a:lvl8pPr marL="10732982" indent="0">
              <a:buNone/>
              <a:defRPr sz="5249" b="1"/>
            </a:lvl8pPr>
            <a:lvl9pPr marL="1226628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73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3300" indent="0">
              <a:buNone/>
              <a:defRPr sz="6916" b="1"/>
            </a:lvl2pPr>
            <a:lvl3pPr marL="3066563" indent="0">
              <a:buNone/>
              <a:defRPr sz="6082" b="1"/>
            </a:lvl3pPr>
            <a:lvl4pPr marL="4599858" indent="0">
              <a:buNone/>
              <a:defRPr sz="5249" b="1"/>
            </a:lvl4pPr>
            <a:lvl5pPr marL="6133150" indent="0">
              <a:buNone/>
              <a:defRPr sz="5249" b="1"/>
            </a:lvl5pPr>
            <a:lvl6pPr marL="7666419" indent="0">
              <a:buNone/>
              <a:defRPr sz="5249" b="1"/>
            </a:lvl6pPr>
            <a:lvl7pPr marL="9199724" indent="0">
              <a:buNone/>
              <a:defRPr sz="5249" b="1"/>
            </a:lvl7pPr>
            <a:lvl8pPr marL="10732982" indent="0">
              <a:buNone/>
              <a:defRPr sz="5249" b="1"/>
            </a:lvl8pPr>
            <a:lvl9pPr marL="1226628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73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52709"/>
      </p:ext>
    </p:extLst>
  </p:cSld>
  <p:clrMapOvr>
    <a:masterClrMapping/>
  </p:clrMapOvr>
  <p:transition/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83168"/>
      </p:ext>
    </p:extLst>
  </p:cSld>
  <p:clrMapOvr>
    <a:masterClrMapping/>
  </p:clrMapOvr>
  <p:transition/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01125"/>
      </p:ext>
    </p:extLst>
  </p:cSld>
  <p:clrMapOvr>
    <a:masterClrMapping/>
  </p:clrMapOvr>
  <p:transition/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06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447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06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3300" indent="0">
              <a:buNone/>
              <a:defRPr sz="4166"/>
            </a:lvl2pPr>
            <a:lvl3pPr marL="3066563" indent="0">
              <a:buNone/>
              <a:defRPr sz="3333"/>
            </a:lvl3pPr>
            <a:lvl4pPr marL="4599858" indent="0">
              <a:buNone/>
              <a:defRPr sz="3166"/>
            </a:lvl4pPr>
            <a:lvl5pPr marL="6133150" indent="0">
              <a:buNone/>
              <a:defRPr sz="3166"/>
            </a:lvl5pPr>
            <a:lvl6pPr marL="7666419" indent="0">
              <a:buNone/>
              <a:defRPr sz="3166"/>
            </a:lvl6pPr>
            <a:lvl7pPr marL="9199724" indent="0">
              <a:buNone/>
              <a:defRPr sz="3166"/>
            </a:lvl7pPr>
            <a:lvl8pPr marL="10732982" indent="0">
              <a:buNone/>
              <a:defRPr sz="3166"/>
            </a:lvl8pPr>
            <a:lvl9pPr marL="1226628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2854"/>
      </p:ext>
    </p:extLst>
  </p:cSld>
  <p:clrMapOvr>
    <a:masterClrMapping/>
  </p:clrMapOvr>
  <p:transition/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3300" indent="0">
              <a:buNone/>
              <a:defRPr sz="9415"/>
            </a:lvl2pPr>
            <a:lvl3pPr marL="3066563" indent="0">
              <a:buNone/>
              <a:defRPr sz="8332"/>
            </a:lvl3pPr>
            <a:lvl4pPr marL="4599858" indent="0">
              <a:buNone/>
              <a:defRPr sz="6916"/>
            </a:lvl4pPr>
            <a:lvl5pPr marL="6133150" indent="0">
              <a:buNone/>
              <a:defRPr sz="6916"/>
            </a:lvl5pPr>
            <a:lvl6pPr marL="7666419" indent="0">
              <a:buNone/>
              <a:defRPr sz="6916"/>
            </a:lvl6pPr>
            <a:lvl7pPr marL="9199724" indent="0">
              <a:buNone/>
              <a:defRPr sz="6916"/>
            </a:lvl7pPr>
            <a:lvl8pPr marL="10732982" indent="0">
              <a:buNone/>
              <a:defRPr sz="6916"/>
            </a:lvl8pPr>
            <a:lvl9pPr marL="12266285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3300" indent="0">
              <a:buNone/>
              <a:defRPr sz="4166"/>
            </a:lvl2pPr>
            <a:lvl3pPr marL="3066563" indent="0">
              <a:buNone/>
              <a:defRPr sz="3333"/>
            </a:lvl3pPr>
            <a:lvl4pPr marL="4599858" indent="0">
              <a:buNone/>
              <a:defRPr sz="3166"/>
            </a:lvl4pPr>
            <a:lvl5pPr marL="6133150" indent="0">
              <a:buNone/>
              <a:defRPr sz="3166"/>
            </a:lvl5pPr>
            <a:lvl6pPr marL="7666419" indent="0">
              <a:buNone/>
              <a:defRPr sz="3166"/>
            </a:lvl6pPr>
            <a:lvl7pPr marL="9199724" indent="0">
              <a:buNone/>
              <a:defRPr sz="3166"/>
            </a:lvl7pPr>
            <a:lvl8pPr marL="10732982" indent="0">
              <a:buNone/>
              <a:defRPr sz="3166"/>
            </a:lvl8pPr>
            <a:lvl9pPr marL="1226628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2003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68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88701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381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53841" indent="0">
              <a:buNone/>
              <a:defRPr sz="6082"/>
            </a:lvl2pPr>
            <a:lvl3pPr marL="3107682" indent="0">
              <a:buNone/>
              <a:defRPr sz="5249"/>
            </a:lvl3pPr>
            <a:lvl4pPr marL="4661517" indent="0">
              <a:buNone/>
              <a:defRPr sz="4833"/>
            </a:lvl4pPr>
            <a:lvl5pPr marL="6215360" indent="0">
              <a:buNone/>
              <a:defRPr sz="4833"/>
            </a:lvl5pPr>
            <a:lvl6pPr marL="7769201" indent="0">
              <a:buNone/>
              <a:defRPr sz="4833"/>
            </a:lvl6pPr>
            <a:lvl7pPr marL="9323037" indent="0">
              <a:buNone/>
              <a:defRPr sz="4833"/>
            </a:lvl7pPr>
            <a:lvl8pPr marL="10876887" indent="0">
              <a:buNone/>
              <a:defRPr sz="4833"/>
            </a:lvl8pPr>
            <a:lvl9pPr marL="12430717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54454"/>
      </p:ext>
    </p:extLst>
  </p:cSld>
  <p:clrMapOvr>
    <a:masterClrMapping/>
  </p:clrMapOvr>
  <p:transition/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15494"/>
      </p:ext>
    </p:extLst>
  </p:cSld>
  <p:clrMapOvr>
    <a:masterClrMapping/>
  </p:clrMapOvr>
  <p:transition/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9119"/>
      </p:ext>
    </p:extLst>
  </p:cSld>
  <p:clrMapOvr>
    <a:masterClrMapping/>
  </p:clrMapOvr>
  <p:transition/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6583" tIns="153216" rIns="306583" bIns="153216"/>
          <a:lstStyle/>
          <a:p>
            <a:pPr defTabSz="3065393"/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583" tIns="153216" rIns="306583" bIns="153216"/>
          <a:lstStyle/>
          <a:p>
            <a:pPr defTabSz="3065393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583" tIns="153216" rIns="306583" bIns="153216"/>
          <a:lstStyle/>
          <a:p>
            <a:pPr defTabSz="3065393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6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9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7948" tIns="183883" rIns="367948" bIns="183883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pPr defTabSz="3065393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4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40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41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4320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81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32703" indent="0">
              <a:buNone/>
              <a:defRPr sz="6082"/>
            </a:lvl2pPr>
            <a:lvl3pPr marL="3065393" indent="0">
              <a:buNone/>
              <a:defRPr sz="5249"/>
            </a:lvl3pPr>
            <a:lvl4pPr marL="4598096" indent="0">
              <a:buNone/>
              <a:defRPr sz="4833"/>
            </a:lvl4pPr>
            <a:lvl5pPr marL="6130773" indent="0">
              <a:buNone/>
              <a:defRPr sz="4833"/>
            </a:lvl5pPr>
            <a:lvl6pPr marL="7663461" indent="0">
              <a:buNone/>
              <a:defRPr sz="4833"/>
            </a:lvl6pPr>
            <a:lvl7pPr marL="9196166" indent="0">
              <a:buNone/>
              <a:defRPr sz="4833"/>
            </a:lvl7pPr>
            <a:lvl8pPr marL="10728831" indent="0">
              <a:buNone/>
              <a:defRPr sz="4833"/>
            </a:lvl8pPr>
            <a:lvl9pPr marL="12261538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02061"/>
      </p:ext>
    </p:extLst>
  </p:cSld>
  <p:clrMapOvr>
    <a:masterClrMapping/>
  </p:clrMapOvr>
  <p:transition/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85133"/>
      </p:ext>
    </p:extLst>
  </p:cSld>
  <p:clrMapOvr>
    <a:masterClrMapping/>
  </p:clrMapOvr>
  <p:transition/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2703" indent="0">
              <a:buNone/>
              <a:defRPr sz="6916" b="1"/>
            </a:lvl2pPr>
            <a:lvl3pPr marL="3065393" indent="0">
              <a:buNone/>
              <a:defRPr sz="6082" b="1"/>
            </a:lvl3pPr>
            <a:lvl4pPr marL="4598096" indent="0">
              <a:buNone/>
              <a:defRPr sz="5249" b="1"/>
            </a:lvl4pPr>
            <a:lvl5pPr marL="6130773" indent="0">
              <a:buNone/>
              <a:defRPr sz="5249" b="1"/>
            </a:lvl5pPr>
            <a:lvl6pPr marL="7663461" indent="0">
              <a:buNone/>
              <a:defRPr sz="5249" b="1"/>
            </a:lvl6pPr>
            <a:lvl7pPr marL="9196166" indent="0">
              <a:buNone/>
              <a:defRPr sz="5249" b="1"/>
            </a:lvl7pPr>
            <a:lvl8pPr marL="10728831" indent="0">
              <a:buNone/>
              <a:defRPr sz="5249" b="1"/>
            </a:lvl8pPr>
            <a:lvl9pPr marL="12261538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79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2703" indent="0">
              <a:buNone/>
              <a:defRPr sz="6916" b="1"/>
            </a:lvl2pPr>
            <a:lvl3pPr marL="3065393" indent="0">
              <a:buNone/>
              <a:defRPr sz="6082" b="1"/>
            </a:lvl3pPr>
            <a:lvl4pPr marL="4598096" indent="0">
              <a:buNone/>
              <a:defRPr sz="5249" b="1"/>
            </a:lvl4pPr>
            <a:lvl5pPr marL="6130773" indent="0">
              <a:buNone/>
              <a:defRPr sz="5249" b="1"/>
            </a:lvl5pPr>
            <a:lvl6pPr marL="7663461" indent="0">
              <a:buNone/>
              <a:defRPr sz="5249" b="1"/>
            </a:lvl6pPr>
            <a:lvl7pPr marL="9196166" indent="0">
              <a:buNone/>
              <a:defRPr sz="5249" b="1"/>
            </a:lvl7pPr>
            <a:lvl8pPr marL="10728831" indent="0">
              <a:buNone/>
              <a:defRPr sz="5249" b="1"/>
            </a:lvl8pPr>
            <a:lvl9pPr marL="12261538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79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57106"/>
      </p:ext>
    </p:extLst>
  </p:cSld>
  <p:clrMapOvr>
    <a:masterClrMapping/>
  </p:clrMapOvr>
  <p:transition/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02205"/>
      </p:ext>
    </p:extLst>
  </p:cSld>
  <p:clrMapOvr>
    <a:masterClrMapping/>
  </p:clrMapOvr>
  <p:transition/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683931"/>
      </p:ext>
    </p:extLst>
  </p:cSld>
  <p:clrMapOvr>
    <a:masterClrMapping/>
  </p:clrMapOvr>
  <p:transition/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06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481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06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2703" indent="0">
              <a:buNone/>
              <a:defRPr sz="4166"/>
            </a:lvl2pPr>
            <a:lvl3pPr marL="3065393" indent="0">
              <a:buNone/>
              <a:defRPr sz="3333"/>
            </a:lvl3pPr>
            <a:lvl4pPr marL="4598096" indent="0">
              <a:buNone/>
              <a:defRPr sz="3166"/>
            </a:lvl4pPr>
            <a:lvl5pPr marL="6130773" indent="0">
              <a:buNone/>
              <a:defRPr sz="3166"/>
            </a:lvl5pPr>
            <a:lvl6pPr marL="7663461" indent="0">
              <a:buNone/>
              <a:defRPr sz="3166"/>
            </a:lvl6pPr>
            <a:lvl7pPr marL="9196166" indent="0">
              <a:buNone/>
              <a:defRPr sz="3166"/>
            </a:lvl7pPr>
            <a:lvl8pPr marL="10728831" indent="0">
              <a:buNone/>
              <a:defRPr sz="3166"/>
            </a:lvl8pPr>
            <a:lvl9pPr marL="12261538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11292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90322"/>
      </p:ext>
    </p:extLst>
  </p:cSld>
  <p:clrMapOvr>
    <a:masterClrMapping/>
  </p:clrMapOvr>
  <p:transition/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2703" indent="0">
              <a:buNone/>
              <a:defRPr sz="9415"/>
            </a:lvl2pPr>
            <a:lvl3pPr marL="3065393" indent="0">
              <a:buNone/>
              <a:defRPr sz="8332"/>
            </a:lvl3pPr>
            <a:lvl4pPr marL="4598096" indent="0">
              <a:buNone/>
              <a:defRPr sz="6916"/>
            </a:lvl4pPr>
            <a:lvl5pPr marL="6130773" indent="0">
              <a:buNone/>
              <a:defRPr sz="6916"/>
            </a:lvl5pPr>
            <a:lvl6pPr marL="7663461" indent="0">
              <a:buNone/>
              <a:defRPr sz="6916"/>
            </a:lvl6pPr>
            <a:lvl7pPr marL="9196166" indent="0">
              <a:buNone/>
              <a:defRPr sz="6916"/>
            </a:lvl7pPr>
            <a:lvl8pPr marL="10728831" indent="0">
              <a:buNone/>
              <a:defRPr sz="6916"/>
            </a:lvl8pPr>
            <a:lvl9pPr marL="12261538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2703" indent="0">
              <a:buNone/>
              <a:defRPr sz="4166"/>
            </a:lvl2pPr>
            <a:lvl3pPr marL="3065393" indent="0">
              <a:buNone/>
              <a:defRPr sz="3333"/>
            </a:lvl3pPr>
            <a:lvl4pPr marL="4598096" indent="0">
              <a:buNone/>
              <a:defRPr sz="3166"/>
            </a:lvl4pPr>
            <a:lvl5pPr marL="6130773" indent="0">
              <a:buNone/>
              <a:defRPr sz="3166"/>
            </a:lvl5pPr>
            <a:lvl6pPr marL="7663461" indent="0">
              <a:buNone/>
              <a:defRPr sz="3166"/>
            </a:lvl6pPr>
            <a:lvl7pPr marL="9196166" indent="0">
              <a:buNone/>
              <a:defRPr sz="3166"/>
            </a:lvl7pPr>
            <a:lvl8pPr marL="10728831" indent="0">
              <a:buNone/>
              <a:defRPr sz="3166"/>
            </a:lvl8pPr>
            <a:lvl9pPr marL="12261538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82367"/>
      </p:ext>
    </p:extLst>
  </p:cSld>
  <p:clrMapOvr>
    <a:masterClrMapping/>
  </p:clrMapOvr>
  <p:transition/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6798"/>
      </p:ext>
    </p:extLst>
  </p:cSld>
  <p:clrMapOvr>
    <a:masterClrMapping/>
  </p:clrMapOvr>
  <p:transition/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8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8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32961"/>
      </p:ext>
    </p:extLst>
  </p:cSld>
  <p:clrMapOvr>
    <a:masterClrMapping/>
  </p:clrMapOvr>
  <p:transition/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6639" tIns="153234" rIns="306639" bIns="153234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639" tIns="153234" rIns="306639" bIns="15323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639" tIns="153234" rIns="306639" bIns="15323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8015" tIns="183905" rIns="368015" bIns="183905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97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70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4295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32978" indent="0">
              <a:buNone/>
              <a:defRPr sz="6082"/>
            </a:lvl2pPr>
            <a:lvl3pPr marL="3065926" indent="0">
              <a:buNone/>
              <a:defRPr sz="5249"/>
            </a:lvl3pPr>
            <a:lvl4pPr marL="4598897" indent="0">
              <a:buNone/>
              <a:defRPr sz="4833"/>
            </a:lvl4pPr>
            <a:lvl5pPr marL="6131850" indent="0">
              <a:buNone/>
              <a:defRPr sz="4833"/>
            </a:lvl5pPr>
            <a:lvl6pPr marL="7664819" indent="0">
              <a:buNone/>
              <a:defRPr sz="4833"/>
            </a:lvl6pPr>
            <a:lvl7pPr marL="9197776" indent="0">
              <a:buNone/>
              <a:defRPr sz="4833"/>
            </a:lvl7pPr>
            <a:lvl8pPr marL="10730745" indent="0">
              <a:buNone/>
              <a:defRPr sz="4833"/>
            </a:lvl8pPr>
            <a:lvl9pPr marL="12263704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93912"/>
      </p:ext>
    </p:extLst>
  </p:cSld>
  <p:clrMapOvr>
    <a:masterClrMapping/>
  </p:clrMapOvr>
  <p:transition/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1392"/>
      </p:ext>
    </p:extLst>
  </p:cSld>
  <p:clrMapOvr>
    <a:masterClrMapping/>
  </p:clrMapOvr>
  <p:transition/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2978" indent="0">
              <a:buNone/>
              <a:defRPr sz="6916" b="1"/>
            </a:lvl2pPr>
            <a:lvl3pPr marL="3065926" indent="0">
              <a:buNone/>
              <a:defRPr sz="6082" b="1"/>
            </a:lvl3pPr>
            <a:lvl4pPr marL="4598897" indent="0">
              <a:buNone/>
              <a:defRPr sz="5249" b="1"/>
            </a:lvl4pPr>
            <a:lvl5pPr marL="6131850" indent="0">
              <a:buNone/>
              <a:defRPr sz="5249" b="1"/>
            </a:lvl5pPr>
            <a:lvl6pPr marL="7664819" indent="0">
              <a:buNone/>
              <a:defRPr sz="5249" b="1"/>
            </a:lvl6pPr>
            <a:lvl7pPr marL="9197776" indent="0">
              <a:buNone/>
              <a:defRPr sz="5249" b="1"/>
            </a:lvl7pPr>
            <a:lvl8pPr marL="10730745" indent="0">
              <a:buNone/>
              <a:defRPr sz="5249" b="1"/>
            </a:lvl8pPr>
            <a:lvl9pPr marL="12263704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79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2978" indent="0">
              <a:buNone/>
              <a:defRPr sz="6916" b="1"/>
            </a:lvl2pPr>
            <a:lvl3pPr marL="3065926" indent="0">
              <a:buNone/>
              <a:defRPr sz="6082" b="1"/>
            </a:lvl3pPr>
            <a:lvl4pPr marL="4598897" indent="0">
              <a:buNone/>
              <a:defRPr sz="5249" b="1"/>
            </a:lvl4pPr>
            <a:lvl5pPr marL="6131850" indent="0">
              <a:buNone/>
              <a:defRPr sz="5249" b="1"/>
            </a:lvl5pPr>
            <a:lvl6pPr marL="7664819" indent="0">
              <a:buNone/>
              <a:defRPr sz="5249" b="1"/>
            </a:lvl6pPr>
            <a:lvl7pPr marL="9197776" indent="0">
              <a:buNone/>
              <a:defRPr sz="5249" b="1"/>
            </a:lvl7pPr>
            <a:lvl8pPr marL="10730745" indent="0">
              <a:buNone/>
              <a:defRPr sz="5249" b="1"/>
            </a:lvl8pPr>
            <a:lvl9pPr marL="12263704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79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84559"/>
      </p:ext>
    </p:extLst>
  </p:cSld>
  <p:clrMapOvr>
    <a:masterClrMapping/>
  </p:clrMapOvr>
  <p:transition/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34"/>
      </p:ext>
    </p:extLst>
  </p:cSld>
  <p:clrMapOvr>
    <a:masterClrMapping/>
  </p:clrMapOvr>
  <p:transition/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3498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3841" indent="0">
              <a:buNone/>
              <a:defRPr sz="6916" b="1"/>
            </a:lvl2pPr>
            <a:lvl3pPr marL="3107682" indent="0">
              <a:buNone/>
              <a:defRPr sz="6082" b="1"/>
            </a:lvl3pPr>
            <a:lvl4pPr marL="4661517" indent="0">
              <a:buNone/>
              <a:defRPr sz="5249" b="1"/>
            </a:lvl4pPr>
            <a:lvl5pPr marL="6215360" indent="0">
              <a:buNone/>
              <a:defRPr sz="5249" b="1"/>
            </a:lvl5pPr>
            <a:lvl6pPr marL="7769201" indent="0">
              <a:buNone/>
              <a:defRPr sz="5249" b="1"/>
            </a:lvl6pPr>
            <a:lvl7pPr marL="9323037" indent="0">
              <a:buNone/>
              <a:defRPr sz="5249" b="1"/>
            </a:lvl7pPr>
            <a:lvl8pPr marL="10876887" indent="0">
              <a:buNone/>
              <a:defRPr sz="5249" b="1"/>
            </a:lvl8pPr>
            <a:lvl9pPr marL="12430717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98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3841" indent="0">
              <a:buNone/>
              <a:defRPr sz="6916" b="1"/>
            </a:lvl2pPr>
            <a:lvl3pPr marL="3107682" indent="0">
              <a:buNone/>
              <a:defRPr sz="6082" b="1"/>
            </a:lvl3pPr>
            <a:lvl4pPr marL="4661517" indent="0">
              <a:buNone/>
              <a:defRPr sz="5249" b="1"/>
            </a:lvl4pPr>
            <a:lvl5pPr marL="6215360" indent="0">
              <a:buNone/>
              <a:defRPr sz="5249" b="1"/>
            </a:lvl5pPr>
            <a:lvl6pPr marL="7769201" indent="0">
              <a:buNone/>
              <a:defRPr sz="5249" b="1"/>
            </a:lvl6pPr>
            <a:lvl7pPr marL="9323037" indent="0">
              <a:buNone/>
              <a:defRPr sz="5249" b="1"/>
            </a:lvl7pPr>
            <a:lvl8pPr marL="10876887" indent="0">
              <a:buNone/>
              <a:defRPr sz="5249" b="1"/>
            </a:lvl8pPr>
            <a:lvl9pPr marL="12430717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98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938124"/>
      </p:ext>
    </p:extLst>
  </p:cSld>
  <p:clrMapOvr>
    <a:masterClrMapping/>
  </p:clrMapOvr>
  <p:transition/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11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450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11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2978" indent="0">
              <a:buNone/>
              <a:defRPr sz="4166"/>
            </a:lvl2pPr>
            <a:lvl3pPr marL="3065926" indent="0">
              <a:buNone/>
              <a:defRPr sz="3333"/>
            </a:lvl3pPr>
            <a:lvl4pPr marL="4598897" indent="0">
              <a:buNone/>
              <a:defRPr sz="3166"/>
            </a:lvl4pPr>
            <a:lvl5pPr marL="6131850" indent="0">
              <a:buNone/>
              <a:defRPr sz="3166"/>
            </a:lvl5pPr>
            <a:lvl6pPr marL="7664819" indent="0">
              <a:buNone/>
              <a:defRPr sz="3166"/>
            </a:lvl6pPr>
            <a:lvl7pPr marL="9197776" indent="0">
              <a:buNone/>
              <a:defRPr sz="3166"/>
            </a:lvl7pPr>
            <a:lvl8pPr marL="10730745" indent="0">
              <a:buNone/>
              <a:defRPr sz="3166"/>
            </a:lvl8pPr>
            <a:lvl9pPr marL="12263704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16639"/>
      </p:ext>
    </p:extLst>
  </p:cSld>
  <p:clrMapOvr>
    <a:masterClrMapping/>
  </p:clrMapOvr>
  <p:transition/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2978" indent="0">
              <a:buNone/>
              <a:defRPr sz="9415"/>
            </a:lvl2pPr>
            <a:lvl3pPr marL="3065926" indent="0">
              <a:buNone/>
              <a:defRPr sz="8332"/>
            </a:lvl3pPr>
            <a:lvl4pPr marL="4598897" indent="0">
              <a:buNone/>
              <a:defRPr sz="6916"/>
            </a:lvl4pPr>
            <a:lvl5pPr marL="6131850" indent="0">
              <a:buNone/>
              <a:defRPr sz="6916"/>
            </a:lvl5pPr>
            <a:lvl6pPr marL="7664819" indent="0">
              <a:buNone/>
              <a:defRPr sz="6916"/>
            </a:lvl6pPr>
            <a:lvl7pPr marL="9197776" indent="0">
              <a:buNone/>
              <a:defRPr sz="6916"/>
            </a:lvl7pPr>
            <a:lvl8pPr marL="10730745" indent="0">
              <a:buNone/>
              <a:defRPr sz="6916"/>
            </a:lvl8pPr>
            <a:lvl9pPr marL="12263704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2978" indent="0">
              <a:buNone/>
              <a:defRPr sz="4166"/>
            </a:lvl2pPr>
            <a:lvl3pPr marL="3065926" indent="0">
              <a:buNone/>
              <a:defRPr sz="3333"/>
            </a:lvl3pPr>
            <a:lvl4pPr marL="4598897" indent="0">
              <a:buNone/>
              <a:defRPr sz="3166"/>
            </a:lvl4pPr>
            <a:lvl5pPr marL="6131850" indent="0">
              <a:buNone/>
              <a:defRPr sz="3166"/>
            </a:lvl5pPr>
            <a:lvl6pPr marL="7664819" indent="0">
              <a:buNone/>
              <a:defRPr sz="3166"/>
            </a:lvl6pPr>
            <a:lvl7pPr marL="9197776" indent="0">
              <a:buNone/>
              <a:defRPr sz="3166"/>
            </a:lvl7pPr>
            <a:lvl8pPr marL="10730745" indent="0">
              <a:buNone/>
              <a:defRPr sz="3166"/>
            </a:lvl8pPr>
            <a:lvl9pPr marL="12263704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64431"/>
      </p:ext>
    </p:extLst>
  </p:cSld>
  <p:clrMapOvr>
    <a:masterClrMapping/>
  </p:clrMapOvr>
  <p:transition/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39686"/>
      </p:ext>
    </p:extLst>
  </p:cSld>
  <p:clrMapOvr>
    <a:masterClrMapping/>
  </p:clrMapOvr>
  <p:transition/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23058"/>
      </p:ext>
    </p:extLst>
  </p:cSld>
  <p:clrMapOvr>
    <a:masterClrMapping/>
  </p:clrMapOvr>
  <p:transition/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6566" tIns="153201" rIns="306566" bIns="153201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566" tIns="153201" rIns="306566" bIns="15320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566" tIns="153201" rIns="306566" bIns="15320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7928" tIns="183865" rIns="367928" bIns="183865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71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75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4315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32621" indent="0">
              <a:buNone/>
              <a:defRPr sz="6082"/>
            </a:lvl2pPr>
            <a:lvl3pPr marL="3065209" indent="0">
              <a:buNone/>
              <a:defRPr sz="5249"/>
            </a:lvl3pPr>
            <a:lvl4pPr marL="4597821" indent="0">
              <a:buNone/>
              <a:defRPr sz="4833"/>
            </a:lvl4pPr>
            <a:lvl5pPr marL="6130421" indent="0">
              <a:buNone/>
              <a:defRPr sz="4833"/>
            </a:lvl5pPr>
            <a:lvl6pPr marL="7663030" indent="0">
              <a:buNone/>
              <a:defRPr sz="4833"/>
            </a:lvl6pPr>
            <a:lvl7pPr marL="9195627" indent="0">
              <a:buNone/>
              <a:defRPr sz="4833"/>
            </a:lvl7pPr>
            <a:lvl8pPr marL="10728242" indent="0">
              <a:buNone/>
              <a:defRPr sz="4833"/>
            </a:lvl8pPr>
            <a:lvl9pPr marL="12260845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14507"/>
      </p:ext>
    </p:extLst>
  </p:cSld>
  <p:clrMapOvr>
    <a:masterClrMapping/>
  </p:clrMapOvr>
  <p:transition/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67800"/>
      </p:ext>
    </p:extLst>
  </p:cSld>
  <p:clrMapOvr>
    <a:masterClrMapping/>
  </p:clrMapOvr>
  <p:transition/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2621" indent="0">
              <a:buNone/>
              <a:defRPr sz="6916" b="1"/>
            </a:lvl2pPr>
            <a:lvl3pPr marL="3065209" indent="0">
              <a:buNone/>
              <a:defRPr sz="6082" b="1"/>
            </a:lvl3pPr>
            <a:lvl4pPr marL="4597821" indent="0">
              <a:buNone/>
              <a:defRPr sz="5249" b="1"/>
            </a:lvl4pPr>
            <a:lvl5pPr marL="6130421" indent="0">
              <a:buNone/>
              <a:defRPr sz="5249" b="1"/>
            </a:lvl5pPr>
            <a:lvl6pPr marL="7663030" indent="0">
              <a:buNone/>
              <a:defRPr sz="5249" b="1"/>
            </a:lvl6pPr>
            <a:lvl7pPr marL="9195627" indent="0">
              <a:buNone/>
              <a:defRPr sz="5249" b="1"/>
            </a:lvl7pPr>
            <a:lvl8pPr marL="10728242" indent="0">
              <a:buNone/>
              <a:defRPr sz="5249" b="1"/>
            </a:lvl8pPr>
            <a:lvl9pPr marL="1226084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79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2621" indent="0">
              <a:buNone/>
              <a:defRPr sz="6916" b="1"/>
            </a:lvl2pPr>
            <a:lvl3pPr marL="3065209" indent="0">
              <a:buNone/>
              <a:defRPr sz="6082" b="1"/>
            </a:lvl3pPr>
            <a:lvl4pPr marL="4597821" indent="0">
              <a:buNone/>
              <a:defRPr sz="5249" b="1"/>
            </a:lvl4pPr>
            <a:lvl5pPr marL="6130421" indent="0">
              <a:buNone/>
              <a:defRPr sz="5249" b="1"/>
            </a:lvl5pPr>
            <a:lvl6pPr marL="7663030" indent="0">
              <a:buNone/>
              <a:defRPr sz="5249" b="1"/>
            </a:lvl6pPr>
            <a:lvl7pPr marL="9195627" indent="0">
              <a:buNone/>
              <a:defRPr sz="5249" b="1"/>
            </a:lvl7pPr>
            <a:lvl8pPr marL="10728242" indent="0">
              <a:buNone/>
              <a:defRPr sz="5249" b="1"/>
            </a:lvl8pPr>
            <a:lvl9pPr marL="1226084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79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87732"/>
      </p:ext>
    </p:extLst>
  </p:cSld>
  <p:clrMapOvr>
    <a:masterClrMapping/>
  </p:clrMapOvr>
  <p:transition/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8509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63241"/>
      </p:ext>
    </p:extLst>
  </p:cSld>
  <p:clrMapOvr>
    <a:masterClrMapping/>
  </p:clrMapOvr>
  <p:transition/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6718"/>
      </p:ext>
    </p:extLst>
  </p:cSld>
  <p:clrMapOvr>
    <a:masterClrMapping/>
  </p:clrMapOvr>
  <p:transition/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16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468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16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2621" indent="0">
              <a:buNone/>
              <a:defRPr sz="4166"/>
            </a:lvl2pPr>
            <a:lvl3pPr marL="3065209" indent="0">
              <a:buNone/>
              <a:defRPr sz="3333"/>
            </a:lvl3pPr>
            <a:lvl4pPr marL="4597821" indent="0">
              <a:buNone/>
              <a:defRPr sz="3166"/>
            </a:lvl4pPr>
            <a:lvl5pPr marL="6130421" indent="0">
              <a:buNone/>
              <a:defRPr sz="3166"/>
            </a:lvl5pPr>
            <a:lvl6pPr marL="7663030" indent="0">
              <a:buNone/>
              <a:defRPr sz="3166"/>
            </a:lvl6pPr>
            <a:lvl7pPr marL="9195627" indent="0">
              <a:buNone/>
              <a:defRPr sz="3166"/>
            </a:lvl7pPr>
            <a:lvl8pPr marL="10728242" indent="0">
              <a:buNone/>
              <a:defRPr sz="3166"/>
            </a:lvl8pPr>
            <a:lvl9pPr marL="1226084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45640"/>
      </p:ext>
    </p:extLst>
  </p:cSld>
  <p:clrMapOvr>
    <a:masterClrMapping/>
  </p:clrMapOvr>
  <p:transition/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2621" indent="0">
              <a:buNone/>
              <a:defRPr sz="9415"/>
            </a:lvl2pPr>
            <a:lvl3pPr marL="3065209" indent="0">
              <a:buNone/>
              <a:defRPr sz="8332"/>
            </a:lvl3pPr>
            <a:lvl4pPr marL="4597821" indent="0">
              <a:buNone/>
              <a:defRPr sz="6916"/>
            </a:lvl4pPr>
            <a:lvl5pPr marL="6130421" indent="0">
              <a:buNone/>
              <a:defRPr sz="6916"/>
            </a:lvl5pPr>
            <a:lvl6pPr marL="7663030" indent="0">
              <a:buNone/>
              <a:defRPr sz="6916"/>
            </a:lvl6pPr>
            <a:lvl7pPr marL="9195627" indent="0">
              <a:buNone/>
              <a:defRPr sz="6916"/>
            </a:lvl7pPr>
            <a:lvl8pPr marL="10728242" indent="0">
              <a:buNone/>
              <a:defRPr sz="6916"/>
            </a:lvl8pPr>
            <a:lvl9pPr marL="12260845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2621" indent="0">
              <a:buNone/>
              <a:defRPr sz="4166"/>
            </a:lvl2pPr>
            <a:lvl3pPr marL="3065209" indent="0">
              <a:buNone/>
              <a:defRPr sz="3333"/>
            </a:lvl3pPr>
            <a:lvl4pPr marL="4597821" indent="0">
              <a:buNone/>
              <a:defRPr sz="3166"/>
            </a:lvl4pPr>
            <a:lvl5pPr marL="6130421" indent="0">
              <a:buNone/>
              <a:defRPr sz="3166"/>
            </a:lvl5pPr>
            <a:lvl6pPr marL="7663030" indent="0">
              <a:buNone/>
              <a:defRPr sz="3166"/>
            </a:lvl6pPr>
            <a:lvl7pPr marL="9195627" indent="0">
              <a:buNone/>
              <a:defRPr sz="3166"/>
            </a:lvl7pPr>
            <a:lvl8pPr marL="10728242" indent="0">
              <a:buNone/>
              <a:defRPr sz="3166"/>
            </a:lvl8pPr>
            <a:lvl9pPr marL="1226084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52794"/>
      </p:ext>
    </p:extLst>
  </p:cSld>
  <p:clrMapOvr>
    <a:masterClrMapping/>
  </p:clrMapOvr>
  <p:transition/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01471"/>
      </p:ext>
    </p:extLst>
  </p:cSld>
  <p:clrMapOvr>
    <a:masterClrMapping/>
  </p:clrMapOvr>
  <p:transition/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18119"/>
      </p:ext>
    </p:extLst>
  </p:cSld>
  <p:clrMapOvr>
    <a:masterClrMapping/>
  </p:clrMapOvr>
  <p:transition/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6495" tIns="153167" rIns="306495" bIns="153167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495" tIns="153167" rIns="306495" bIns="15316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495" tIns="153167" rIns="306495" bIns="15316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7843" tIns="183825" rIns="367843" bIns="183825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31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69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4331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32261" indent="0">
              <a:buNone/>
              <a:defRPr sz="6082"/>
            </a:lvl2pPr>
            <a:lvl3pPr marL="3064500" indent="0">
              <a:buNone/>
              <a:defRPr sz="5249"/>
            </a:lvl3pPr>
            <a:lvl4pPr marL="4596748" indent="0">
              <a:buNone/>
              <a:defRPr sz="4833"/>
            </a:lvl4pPr>
            <a:lvl5pPr marL="6128988" indent="0">
              <a:buNone/>
              <a:defRPr sz="4833"/>
            </a:lvl5pPr>
            <a:lvl6pPr marL="7661243" indent="0">
              <a:buNone/>
              <a:defRPr sz="4833"/>
            </a:lvl6pPr>
            <a:lvl7pPr marL="9193483" indent="0">
              <a:buNone/>
              <a:defRPr sz="4833"/>
            </a:lvl7pPr>
            <a:lvl8pPr marL="10725740" indent="0">
              <a:buNone/>
              <a:defRPr sz="4833"/>
            </a:lvl8pPr>
            <a:lvl9pPr marL="12257984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05694"/>
      </p:ext>
    </p:extLst>
  </p:cSld>
  <p:clrMapOvr>
    <a:masterClrMapping/>
  </p:clrMapOvr>
  <p:transition/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85365"/>
      </p:ext>
    </p:extLst>
  </p:cSld>
  <p:clrMapOvr>
    <a:masterClrMapping/>
  </p:clrMapOvr>
  <p:transition/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2261" indent="0">
              <a:buNone/>
              <a:defRPr sz="6916" b="1"/>
            </a:lvl2pPr>
            <a:lvl3pPr marL="3064500" indent="0">
              <a:buNone/>
              <a:defRPr sz="6082" b="1"/>
            </a:lvl3pPr>
            <a:lvl4pPr marL="4596748" indent="0">
              <a:buNone/>
              <a:defRPr sz="5249" b="1"/>
            </a:lvl4pPr>
            <a:lvl5pPr marL="6128988" indent="0">
              <a:buNone/>
              <a:defRPr sz="5249" b="1"/>
            </a:lvl5pPr>
            <a:lvl6pPr marL="7661243" indent="0">
              <a:buNone/>
              <a:defRPr sz="5249" b="1"/>
            </a:lvl6pPr>
            <a:lvl7pPr marL="9193483" indent="0">
              <a:buNone/>
              <a:defRPr sz="5249" b="1"/>
            </a:lvl7pPr>
            <a:lvl8pPr marL="10725740" indent="0">
              <a:buNone/>
              <a:defRPr sz="5249" b="1"/>
            </a:lvl8pPr>
            <a:lvl9pPr marL="12257984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88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2261" indent="0">
              <a:buNone/>
              <a:defRPr sz="6916" b="1"/>
            </a:lvl2pPr>
            <a:lvl3pPr marL="3064500" indent="0">
              <a:buNone/>
              <a:defRPr sz="6082" b="1"/>
            </a:lvl3pPr>
            <a:lvl4pPr marL="4596748" indent="0">
              <a:buNone/>
              <a:defRPr sz="5249" b="1"/>
            </a:lvl4pPr>
            <a:lvl5pPr marL="6128988" indent="0">
              <a:buNone/>
              <a:defRPr sz="5249" b="1"/>
            </a:lvl5pPr>
            <a:lvl6pPr marL="7661243" indent="0">
              <a:buNone/>
              <a:defRPr sz="5249" b="1"/>
            </a:lvl6pPr>
            <a:lvl7pPr marL="9193483" indent="0">
              <a:buNone/>
              <a:defRPr sz="5249" b="1"/>
            </a:lvl7pPr>
            <a:lvl8pPr marL="10725740" indent="0">
              <a:buNone/>
              <a:defRPr sz="5249" b="1"/>
            </a:lvl8pPr>
            <a:lvl9pPr marL="12257984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88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51136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92639"/>
      </p:ext>
    </p:extLst>
  </p:cSld>
  <p:clrMapOvr>
    <a:masterClrMapping/>
  </p:clrMapOvr>
  <p:transition/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71964"/>
      </p:ext>
    </p:extLst>
  </p:cSld>
  <p:clrMapOvr>
    <a:masterClrMapping/>
  </p:clrMapOvr>
  <p:transition/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00192"/>
      </p:ext>
    </p:extLst>
  </p:cSld>
  <p:clrMapOvr>
    <a:masterClrMapping/>
  </p:clrMapOvr>
  <p:transition/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16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489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16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2261" indent="0">
              <a:buNone/>
              <a:defRPr sz="4166"/>
            </a:lvl2pPr>
            <a:lvl3pPr marL="3064500" indent="0">
              <a:buNone/>
              <a:defRPr sz="3333"/>
            </a:lvl3pPr>
            <a:lvl4pPr marL="4596748" indent="0">
              <a:buNone/>
              <a:defRPr sz="3166"/>
            </a:lvl4pPr>
            <a:lvl5pPr marL="6128988" indent="0">
              <a:buNone/>
              <a:defRPr sz="3166"/>
            </a:lvl5pPr>
            <a:lvl6pPr marL="7661243" indent="0">
              <a:buNone/>
              <a:defRPr sz="3166"/>
            </a:lvl6pPr>
            <a:lvl7pPr marL="9193483" indent="0">
              <a:buNone/>
              <a:defRPr sz="3166"/>
            </a:lvl7pPr>
            <a:lvl8pPr marL="10725740" indent="0">
              <a:buNone/>
              <a:defRPr sz="3166"/>
            </a:lvl8pPr>
            <a:lvl9pPr marL="12257984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62027"/>
      </p:ext>
    </p:extLst>
  </p:cSld>
  <p:clrMapOvr>
    <a:masterClrMapping/>
  </p:clrMapOvr>
  <p:transition/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2261" indent="0">
              <a:buNone/>
              <a:defRPr sz="9415"/>
            </a:lvl2pPr>
            <a:lvl3pPr marL="3064500" indent="0">
              <a:buNone/>
              <a:defRPr sz="8332"/>
            </a:lvl3pPr>
            <a:lvl4pPr marL="4596748" indent="0">
              <a:buNone/>
              <a:defRPr sz="6916"/>
            </a:lvl4pPr>
            <a:lvl5pPr marL="6128988" indent="0">
              <a:buNone/>
              <a:defRPr sz="6916"/>
            </a:lvl5pPr>
            <a:lvl6pPr marL="7661243" indent="0">
              <a:buNone/>
              <a:defRPr sz="6916"/>
            </a:lvl6pPr>
            <a:lvl7pPr marL="9193483" indent="0">
              <a:buNone/>
              <a:defRPr sz="6916"/>
            </a:lvl7pPr>
            <a:lvl8pPr marL="10725740" indent="0">
              <a:buNone/>
              <a:defRPr sz="6916"/>
            </a:lvl8pPr>
            <a:lvl9pPr marL="12257984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2261" indent="0">
              <a:buNone/>
              <a:defRPr sz="4166"/>
            </a:lvl2pPr>
            <a:lvl3pPr marL="3064500" indent="0">
              <a:buNone/>
              <a:defRPr sz="3333"/>
            </a:lvl3pPr>
            <a:lvl4pPr marL="4596748" indent="0">
              <a:buNone/>
              <a:defRPr sz="3166"/>
            </a:lvl4pPr>
            <a:lvl5pPr marL="6128988" indent="0">
              <a:buNone/>
              <a:defRPr sz="3166"/>
            </a:lvl5pPr>
            <a:lvl6pPr marL="7661243" indent="0">
              <a:buNone/>
              <a:defRPr sz="3166"/>
            </a:lvl6pPr>
            <a:lvl7pPr marL="9193483" indent="0">
              <a:buNone/>
              <a:defRPr sz="3166"/>
            </a:lvl7pPr>
            <a:lvl8pPr marL="10725740" indent="0">
              <a:buNone/>
              <a:defRPr sz="3166"/>
            </a:lvl8pPr>
            <a:lvl9pPr marL="12257984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55625"/>
      </p:ext>
    </p:extLst>
  </p:cSld>
  <p:clrMapOvr>
    <a:masterClrMapping/>
  </p:clrMapOvr>
  <p:transition/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66819"/>
      </p:ext>
    </p:extLst>
  </p:cSld>
  <p:clrMapOvr>
    <a:masterClrMapping/>
  </p:clrMapOvr>
  <p:transition/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85823"/>
      </p:ext>
    </p:extLst>
  </p:cSld>
  <p:clrMapOvr>
    <a:masterClrMapping/>
  </p:clrMapOvr>
  <p:transition/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6424" tIns="153130" rIns="306424" bIns="153130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424" tIns="153130" rIns="306424" bIns="15313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424" tIns="153130" rIns="306424" bIns="15313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7758" tIns="183780" rIns="367758" bIns="183780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90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57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4347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31905" indent="0">
              <a:buNone/>
              <a:defRPr sz="6082"/>
            </a:lvl2pPr>
            <a:lvl3pPr marL="3063783" indent="0">
              <a:buNone/>
              <a:defRPr sz="5249"/>
            </a:lvl3pPr>
            <a:lvl4pPr marL="4595677" indent="0">
              <a:buNone/>
              <a:defRPr sz="4833"/>
            </a:lvl4pPr>
            <a:lvl5pPr marL="6127559" indent="0">
              <a:buNone/>
              <a:defRPr sz="4833"/>
            </a:lvl5pPr>
            <a:lvl6pPr marL="7659456" indent="0">
              <a:buNone/>
              <a:defRPr sz="4833"/>
            </a:lvl6pPr>
            <a:lvl7pPr marL="9191337" indent="0">
              <a:buNone/>
              <a:defRPr sz="4833"/>
            </a:lvl7pPr>
            <a:lvl8pPr marL="10723237" indent="0">
              <a:buNone/>
              <a:defRPr sz="4833"/>
            </a:lvl8pPr>
            <a:lvl9pPr marL="12255125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92810"/>
      </p:ext>
    </p:extLst>
  </p:cSld>
  <p:clrMapOvr>
    <a:masterClrMapping/>
  </p:clrMapOvr>
  <p:transition/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32535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26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544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26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3841" indent="0">
              <a:buNone/>
              <a:defRPr sz="4166"/>
            </a:lvl2pPr>
            <a:lvl3pPr marL="3107682" indent="0">
              <a:buNone/>
              <a:defRPr sz="3333"/>
            </a:lvl3pPr>
            <a:lvl4pPr marL="4661517" indent="0">
              <a:buNone/>
              <a:defRPr sz="3166"/>
            </a:lvl4pPr>
            <a:lvl5pPr marL="6215360" indent="0">
              <a:buNone/>
              <a:defRPr sz="3166"/>
            </a:lvl5pPr>
            <a:lvl6pPr marL="7769201" indent="0">
              <a:buNone/>
              <a:defRPr sz="3166"/>
            </a:lvl6pPr>
            <a:lvl7pPr marL="9323037" indent="0">
              <a:buNone/>
              <a:defRPr sz="3166"/>
            </a:lvl7pPr>
            <a:lvl8pPr marL="10876887" indent="0">
              <a:buNone/>
              <a:defRPr sz="3166"/>
            </a:lvl8pPr>
            <a:lvl9pPr marL="12430717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84470"/>
      </p:ext>
    </p:extLst>
  </p:cSld>
  <p:clrMapOvr>
    <a:masterClrMapping/>
  </p:clrMapOvr>
  <p:transition/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1905" indent="0">
              <a:buNone/>
              <a:defRPr sz="6916" b="1"/>
            </a:lvl2pPr>
            <a:lvl3pPr marL="3063783" indent="0">
              <a:buNone/>
              <a:defRPr sz="6082" b="1"/>
            </a:lvl3pPr>
            <a:lvl4pPr marL="4595677" indent="0">
              <a:buNone/>
              <a:defRPr sz="5249" b="1"/>
            </a:lvl4pPr>
            <a:lvl5pPr marL="6127559" indent="0">
              <a:buNone/>
              <a:defRPr sz="5249" b="1"/>
            </a:lvl5pPr>
            <a:lvl6pPr marL="7659456" indent="0">
              <a:buNone/>
              <a:defRPr sz="5249" b="1"/>
            </a:lvl6pPr>
            <a:lvl7pPr marL="9191337" indent="0">
              <a:buNone/>
              <a:defRPr sz="5249" b="1"/>
            </a:lvl7pPr>
            <a:lvl8pPr marL="10723237" indent="0">
              <a:buNone/>
              <a:defRPr sz="5249" b="1"/>
            </a:lvl8pPr>
            <a:lvl9pPr marL="1225512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88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1905" indent="0">
              <a:buNone/>
              <a:defRPr sz="6916" b="1"/>
            </a:lvl2pPr>
            <a:lvl3pPr marL="3063783" indent="0">
              <a:buNone/>
              <a:defRPr sz="6082" b="1"/>
            </a:lvl3pPr>
            <a:lvl4pPr marL="4595677" indent="0">
              <a:buNone/>
              <a:defRPr sz="5249" b="1"/>
            </a:lvl4pPr>
            <a:lvl5pPr marL="6127559" indent="0">
              <a:buNone/>
              <a:defRPr sz="5249" b="1"/>
            </a:lvl5pPr>
            <a:lvl6pPr marL="7659456" indent="0">
              <a:buNone/>
              <a:defRPr sz="5249" b="1"/>
            </a:lvl6pPr>
            <a:lvl7pPr marL="9191337" indent="0">
              <a:buNone/>
              <a:defRPr sz="5249" b="1"/>
            </a:lvl7pPr>
            <a:lvl8pPr marL="10723237" indent="0">
              <a:buNone/>
              <a:defRPr sz="5249" b="1"/>
            </a:lvl8pPr>
            <a:lvl9pPr marL="1225512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88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43741"/>
      </p:ext>
    </p:extLst>
  </p:cSld>
  <p:clrMapOvr>
    <a:masterClrMapping/>
  </p:clrMapOvr>
  <p:transition/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70967"/>
      </p:ext>
    </p:extLst>
  </p:cSld>
  <p:clrMapOvr>
    <a:masterClrMapping/>
  </p:clrMapOvr>
  <p:transition/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03137"/>
      </p:ext>
    </p:extLst>
  </p:cSld>
  <p:clrMapOvr>
    <a:masterClrMapping/>
  </p:clrMapOvr>
  <p:transition/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21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505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21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1905" indent="0">
              <a:buNone/>
              <a:defRPr sz="4166"/>
            </a:lvl2pPr>
            <a:lvl3pPr marL="3063783" indent="0">
              <a:buNone/>
              <a:defRPr sz="3333"/>
            </a:lvl3pPr>
            <a:lvl4pPr marL="4595677" indent="0">
              <a:buNone/>
              <a:defRPr sz="3166"/>
            </a:lvl4pPr>
            <a:lvl5pPr marL="6127559" indent="0">
              <a:buNone/>
              <a:defRPr sz="3166"/>
            </a:lvl5pPr>
            <a:lvl6pPr marL="7659456" indent="0">
              <a:buNone/>
              <a:defRPr sz="3166"/>
            </a:lvl6pPr>
            <a:lvl7pPr marL="9191337" indent="0">
              <a:buNone/>
              <a:defRPr sz="3166"/>
            </a:lvl7pPr>
            <a:lvl8pPr marL="10723237" indent="0">
              <a:buNone/>
              <a:defRPr sz="3166"/>
            </a:lvl8pPr>
            <a:lvl9pPr marL="1225512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5483"/>
      </p:ext>
    </p:extLst>
  </p:cSld>
  <p:clrMapOvr>
    <a:masterClrMapping/>
  </p:clrMapOvr>
  <p:transition/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1905" indent="0">
              <a:buNone/>
              <a:defRPr sz="9415"/>
            </a:lvl2pPr>
            <a:lvl3pPr marL="3063783" indent="0">
              <a:buNone/>
              <a:defRPr sz="8332"/>
            </a:lvl3pPr>
            <a:lvl4pPr marL="4595677" indent="0">
              <a:buNone/>
              <a:defRPr sz="6916"/>
            </a:lvl4pPr>
            <a:lvl5pPr marL="6127559" indent="0">
              <a:buNone/>
              <a:defRPr sz="6916"/>
            </a:lvl5pPr>
            <a:lvl6pPr marL="7659456" indent="0">
              <a:buNone/>
              <a:defRPr sz="6916"/>
            </a:lvl6pPr>
            <a:lvl7pPr marL="9191337" indent="0">
              <a:buNone/>
              <a:defRPr sz="6916"/>
            </a:lvl7pPr>
            <a:lvl8pPr marL="10723237" indent="0">
              <a:buNone/>
              <a:defRPr sz="6916"/>
            </a:lvl8pPr>
            <a:lvl9pPr marL="12255125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1905" indent="0">
              <a:buNone/>
              <a:defRPr sz="4166"/>
            </a:lvl2pPr>
            <a:lvl3pPr marL="3063783" indent="0">
              <a:buNone/>
              <a:defRPr sz="3333"/>
            </a:lvl3pPr>
            <a:lvl4pPr marL="4595677" indent="0">
              <a:buNone/>
              <a:defRPr sz="3166"/>
            </a:lvl4pPr>
            <a:lvl5pPr marL="6127559" indent="0">
              <a:buNone/>
              <a:defRPr sz="3166"/>
            </a:lvl5pPr>
            <a:lvl6pPr marL="7659456" indent="0">
              <a:buNone/>
              <a:defRPr sz="3166"/>
            </a:lvl6pPr>
            <a:lvl7pPr marL="9191337" indent="0">
              <a:buNone/>
              <a:defRPr sz="3166"/>
            </a:lvl7pPr>
            <a:lvl8pPr marL="10723237" indent="0">
              <a:buNone/>
              <a:defRPr sz="3166"/>
            </a:lvl8pPr>
            <a:lvl9pPr marL="1225512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81947"/>
      </p:ext>
    </p:extLst>
  </p:cSld>
  <p:clrMapOvr>
    <a:masterClrMapping/>
  </p:clrMapOvr>
  <p:transition/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30326"/>
      </p:ext>
    </p:extLst>
  </p:cSld>
  <p:clrMapOvr>
    <a:masterClrMapping/>
  </p:clrMapOvr>
  <p:transition/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61340"/>
      </p:ext>
    </p:extLst>
  </p:cSld>
  <p:clrMapOvr>
    <a:masterClrMapping/>
  </p:clrMapOvr>
  <p:transition/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6354" tIns="153091" rIns="306354" bIns="153091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354" tIns="153091" rIns="306354" bIns="15309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354" tIns="153091" rIns="306354" bIns="15309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7673" tIns="183733" rIns="367673" bIns="183733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32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292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4358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31549" indent="0">
              <a:buNone/>
              <a:defRPr sz="6082"/>
            </a:lvl2pPr>
            <a:lvl3pPr marL="3063066" indent="0">
              <a:buNone/>
              <a:defRPr sz="5249"/>
            </a:lvl3pPr>
            <a:lvl4pPr marL="4594605" indent="0">
              <a:buNone/>
              <a:defRPr sz="4833"/>
            </a:lvl4pPr>
            <a:lvl5pPr marL="6126128" indent="0">
              <a:buNone/>
              <a:defRPr sz="4833"/>
            </a:lvl5pPr>
            <a:lvl6pPr marL="7657666" indent="0">
              <a:buNone/>
              <a:defRPr sz="4833"/>
            </a:lvl6pPr>
            <a:lvl7pPr marL="9189194" indent="0">
              <a:buNone/>
              <a:defRPr sz="4833"/>
            </a:lvl7pPr>
            <a:lvl8pPr marL="10720737" indent="0">
              <a:buNone/>
              <a:defRPr sz="4833"/>
            </a:lvl8pPr>
            <a:lvl9pPr marL="12252271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00764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3841" indent="0">
              <a:buNone/>
              <a:defRPr sz="9415"/>
            </a:lvl2pPr>
            <a:lvl3pPr marL="3107682" indent="0">
              <a:buNone/>
              <a:defRPr sz="8332"/>
            </a:lvl3pPr>
            <a:lvl4pPr marL="4661517" indent="0">
              <a:buNone/>
              <a:defRPr sz="6916"/>
            </a:lvl4pPr>
            <a:lvl5pPr marL="6215360" indent="0">
              <a:buNone/>
              <a:defRPr sz="6916"/>
            </a:lvl5pPr>
            <a:lvl6pPr marL="7769201" indent="0">
              <a:buNone/>
              <a:defRPr sz="6916"/>
            </a:lvl6pPr>
            <a:lvl7pPr marL="9323037" indent="0">
              <a:buNone/>
              <a:defRPr sz="6916"/>
            </a:lvl7pPr>
            <a:lvl8pPr marL="10876887" indent="0">
              <a:buNone/>
              <a:defRPr sz="6916"/>
            </a:lvl8pPr>
            <a:lvl9pPr marL="12430717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3841" indent="0">
              <a:buNone/>
              <a:defRPr sz="4166"/>
            </a:lvl2pPr>
            <a:lvl3pPr marL="3107682" indent="0">
              <a:buNone/>
              <a:defRPr sz="3333"/>
            </a:lvl3pPr>
            <a:lvl4pPr marL="4661517" indent="0">
              <a:buNone/>
              <a:defRPr sz="3166"/>
            </a:lvl4pPr>
            <a:lvl5pPr marL="6215360" indent="0">
              <a:buNone/>
              <a:defRPr sz="3166"/>
            </a:lvl5pPr>
            <a:lvl6pPr marL="7769201" indent="0">
              <a:buNone/>
              <a:defRPr sz="3166"/>
            </a:lvl6pPr>
            <a:lvl7pPr marL="9323037" indent="0">
              <a:buNone/>
              <a:defRPr sz="3166"/>
            </a:lvl7pPr>
            <a:lvl8pPr marL="10876887" indent="0">
              <a:buNone/>
              <a:defRPr sz="3166"/>
            </a:lvl8pPr>
            <a:lvl9pPr marL="12430717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75448"/>
      </p:ext>
    </p:extLst>
  </p:cSld>
  <p:clrMapOvr>
    <a:masterClrMapping/>
  </p:clrMapOvr>
  <p:transition/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890224"/>
      </p:ext>
    </p:extLst>
  </p:cSld>
  <p:clrMapOvr>
    <a:masterClrMapping/>
  </p:clrMapOvr>
  <p:transition/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1549" indent="0">
              <a:buNone/>
              <a:defRPr sz="6916" b="1"/>
            </a:lvl2pPr>
            <a:lvl3pPr marL="3063066" indent="0">
              <a:buNone/>
              <a:defRPr sz="6082" b="1"/>
            </a:lvl3pPr>
            <a:lvl4pPr marL="4594605" indent="0">
              <a:buNone/>
              <a:defRPr sz="5249" b="1"/>
            </a:lvl4pPr>
            <a:lvl5pPr marL="6126128" indent="0">
              <a:buNone/>
              <a:defRPr sz="5249" b="1"/>
            </a:lvl5pPr>
            <a:lvl6pPr marL="7657666" indent="0">
              <a:buNone/>
              <a:defRPr sz="5249" b="1"/>
            </a:lvl6pPr>
            <a:lvl7pPr marL="9189194" indent="0">
              <a:buNone/>
              <a:defRPr sz="5249" b="1"/>
            </a:lvl7pPr>
            <a:lvl8pPr marL="10720737" indent="0">
              <a:buNone/>
              <a:defRPr sz="5249" b="1"/>
            </a:lvl8pPr>
            <a:lvl9pPr marL="12252271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88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1549" indent="0">
              <a:buNone/>
              <a:defRPr sz="6916" b="1"/>
            </a:lvl2pPr>
            <a:lvl3pPr marL="3063066" indent="0">
              <a:buNone/>
              <a:defRPr sz="6082" b="1"/>
            </a:lvl3pPr>
            <a:lvl4pPr marL="4594605" indent="0">
              <a:buNone/>
              <a:defRPr sz="5249" b="1"/>
            </a:lvl4pPr>
            <a:lvl5pPr marL="6126128" indent="0">
              <a:buNone/>
              <a:defRPr sz="5249" b="1"/>
            </a:lvl5pPr>
            <a:lvl6pPr marL="7657666" indent="0">
              <a:buNone/>
              <a:defRPr sz="5249" b="1"/>
            </a:lvl6pPr>
            <a:lvl7pPr marL="9189194" indent="0">
              <a:buNone/>
              <a:defRPr sz="5249" b="1"/>
            </a:lvl7pPr>
            <a:lvl8pPr marL="10720737" indent="0">
              <a:buNone/>
              <a:defRPr sz="5249" b="1"/>
            </a:lvl8pPr>
            <a:lvl9pPr marL="12252271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88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49313"/>
      </p:ext>
    </p:extLst>
  </p:cSld>
  <p:clrMapOvr>
    <a:masterClrMapping/>
  </p:clrMapOvr>
  <p:transition/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91534"/>
      </p:ext>
    </p:extLst>
  </p:cSld>
  <p:clrMapOvr>
    <a:masterClrMapping/>
  </p:clrMapOvr>
  <p:transition/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06909"/>
      </p:ext>
    </p:extLst>
  </p:cSld>
  <p:clrMapOvr>
    <a:masterClrMapping/>
  </p:clrMapOvr>
  <p:transition/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21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514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21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1549" indent="0">
              <a:buNone/>
              <a:defRPr sz="4166"/>
            </a:lvl2pPr>
            <a:lvl3pPr marL="3063066" indent="0">
              <a:buNone/>
              <a:defRPr sz="3333"/>
            </a:lvl3pPr>
            <a:lvl4pPr marL="4594605" indent="0">
              <a:buNone/>
              <a:defRPr sz="3166"/>
            </a:lvl4pPr>
            <a:lvl5pPr marL="6126128" indent="0">
              <a:buNone/>
              <a:defRPr sz="3166"/>
            </a:lvl5pPr>
            <a:lvl6pPr marL="7657666" indent="0">
              <a:buNone/>
              <a:defRPr sz="3166"/>
            </a:lvl6pPr>
            <a:lvl7pPr marL="9189194" indent="0">
              <a:buNone/>
              <a:defRPr sz="3166"/>
            </a:lvl7pPr>
            <a:lvl8pPr marL="10720737" indent="0">
              <a:buNone/>
              <a:defRPr sz="3166"/>
            </a:lvl8pPr>
            <a:lvl9pPr marL="12252271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41667"/>
      </p:ext>
    </p:extLst>
  </p:cSld>
  <p:clrMapOvr>
    <a:masterClrMapping/>
  </p:clrMapOvr>
  <p:transition/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1549" indent="0">
              <a:buNone/>
              <a:defRPr sz="9415"/>
            </a:lvl2pPr>
            <a:lvl3pPr marL="3063066" indent="0">
              <a:buNone/>
              <a:defRPr sz="8332"/>
            </a:lvl3pPr>
            <a:lvl4pPr marL="4594605" indent="0">
              <a:buNone/>
              <a:defRPr sz="6916"/>
            </a:lvl4pPr>
            <a:lvl5pPr marL="6126128" indent="0">
              <a:buNone/>
              <a:defRPr sz="6916"/>
            </a:lvl5pPr>
            <a:lvl6pPr marL="7657666" indent="0">
              <a:buNone/>
              <a:defRPr sz="6916"/>
            </a:lvl6pPr>
            <a:lvl7pPr marL="9189194" indent="0">
              <a:buNone/>
              <a:defRPr sz="6916"/>
            </a:lvl7pPr>
            <a:lvl8pPr marL="10720737" indent="0">
              <a:buNone/>
              <a:defRPr sz="6916"/>
            </a:lvl8pPr>
            <a:lvl9pPr marL="12252271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1549" indent="0">
              <a:buNone/>
              <a:defRPr sz="4166"/>
            </a:lvl2pPr>
            <a:lvl3pPr marL="3063066" indent="0">
              <a:buNone/>
              <a:defRPr sz="3333"/>
            </a:lvl3pPr>
            <a:lvl4pPr marL="4594605" indent="0">
              <a:buNone/>
              <a:defRPr sz="3166"/>
            </a:lvl4pPr>
            <a:lvl5pPr marL="6126128" indent="0">
              <a:buNone/>
              <a:defRPr sz="3166"/>
            </a:lvl5pPr>
            <a:lvl6pPr marL="7657666" indent="0">
              <a:buNone/>
              <a:defRPr sz="3166"/>
            </a:lvl6pPr>
            <a:lvl7pPr marL="9189194" indent="0">
              <a:buNone/>
              <a:defRPr sz="3166"/>
            </a:lvl7pPr>
            <a:lvl8pPr marL="10720737" indent="0">
              <a:buNone/>
              <a:defRPr sz="3166"/>
            </a:lvl8pPr>
            <a:lvl9pPr marL="12252271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85089"/>
      </p:ext>
    </p:extLst>
  </p:cSld>
  <p:clrMapOvr>
    <a:masterClrMapping/>
  </p:clrMapOvr>
  <p:transition/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03516"/>
      </p:ext>
    </p:extLst>
  </p:cSld>
  <p:clrMapOvr>
    <a:masterClrMapping/>
  </p:clrMapOvr>
  <p:transition/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396200"/>
      </p:ext>
    </p:extLst>
  </p:cSld>
  <p:clrMapOvr>
    <a:masterClrMapping/>
  </p:clrMapOvr>
  <p:transition/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6283" tIns="153055" rIns="306283" bIns="153055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283" tIns="153055" rIns="306283" bIns="15305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283" tIns="153055" rIns="306283" bIns="15305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7588" tIns="183690" rIns="367588" bIns="183690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06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32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389649"/>
      </p:ext>
    </p:extLst>
  </p:cSld>
  <p:clrMapOvr>
    <a:masterClrMapping/>
  </p:clrMapOvr>
  <p:transition/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4371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31191" indent="0">
              <a:buNone/>
              <a:defRPr sz="6082"/>
            </a:lvl2pPr>
            <a:lvl3pPr marL="3062350" indent="0">
              <a:buNone/>
              <a:defRPr sz="5249"/>
            </a:lvl3pPr>
            <a:lvl4pPr marL="4593532" indent="0">
              <a:buNone/>
              <a:defRPr sz="4833"/>
            </a:lvl4pPr>
            <a:lvl5pPr marL="6124699" indent="0">
              <a:buNone/>
              <a:defRPr sz="4833"/>
            </a:lvl5pPr>
            <a:lvl6pPr marL="7655886" indent="0">
              <a:buNone/>
              <a:defRPr sz="4833"/>
            </a:lvl6pPr>
            <a:lvl7pPr marL="9187049" indent="0">
              <a:buNone/>
              <a:defRPr sz="4833"/>
            </a:lvl7pPr>
            <a:lvl8pPr marL="10718239" indent="0">
              <a:buNone/>
              <a:defRPr sz="4833"/>
            </a:lvl8pPr>
            <a:lvl9pPr marL="12249415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46702"/>
      </p:ext>
    </p:extLst>
  </p:cSld>
  <p:clrMapOvr>
    <a:masterClrMapping/>
  </p:clrMapOvr>
  <p:transition/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34999"/>
      </p:ext>
    </p:extLst>
  </p:cSld>
  <p:clrMapOvr>
    <a:masterClrMapping/>
  </p:clrMapOvr>
  <p:transition/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1191" indent="0">
              <a:buNone/>
              <a:defRPr sz="6916" b="1"/>
            </a:lvl2pPr>
            <a:lvl3pPr marL="3062350" indent="0">
              <a:buNone/>
              <a:defRPr sz="6082" b="1"/>
            </a:lvl3pPr>
            <a:lvl4pPr marL="4593532" indent="0">
              <a:buNone/>
              <a:defRPr sz="5249" b="1"/>
            </a:lvl4pPr>
            <a:lvl5pPr marL="6124699" indent="0">
              <a:buNone/>
              <a:defRPr sz="5249" b="1"/>
            </a:lvl5pPr>
            <a:lvl6pPr marL="7655886" indent="0">
              <a:buNone/>
              <a:defRPr sz="5249" b="1"/>
            </a:lvl6pPr>
            <a:lvl7pPr marL="9187049" indent="0">
              <a:buNone/>
              <a:defRPr sz="5249" b="1"/>
            </a:lvl7pPr>
            <a:lvl8pPr marL="10718239" indent="0">
              <a:buNone/>
              <a:defRPr sz="5249" b="1"/>
            </a:lvl8pPr>
            <a:lvl9pPr marL="1224941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94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1191" indent="0">
              <a:buNone/>
              <a:defRPr sz="6916" b="1"/>
            </a:lvl2pPr>
            <a:lvl3pPr marL="3062350" indent="0">
              <a:buNone/>
              <a:defRPr sz="6082" b="1"/>
            </a:lvl3pPr>
            <a:lvl4pPr marL="4593532" indent="0">
              <a:buNone/>
              <a:defRPr sz="5249" b="1"/>
            </a:lvl4pPr>
            <a:lvl5pPr marL="6124699" indent="0">
              <a:buNone/>
              <a:defRPr sz="5249" b="1"/>
            </a:lvl5pPr>
            <a:lvl6pPr marL="7655886" indent="0">
              <a:buNone/>
              <a:defRPr sz="5249" b="1"/>
            </a:lvl6pPr>
            <a:lvl7pPr marL="9187049" indent="0">
              <a:buNone/>
              <a:defRPr sz="5249" b="1"/>
            </a:lvl7pPr>
            <a:lvl8pPr marL="10718239" indent="0">
              <a:buNone/>
              <a:defRPr sz="5249" b="1"/>
            </a:lvl8pPr>
            <a:lvl9pPr marL="12249415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94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2947"/>
      </p:ext>
    </p:extLst>
  </p:cSld>
  <p:clrMapOvr>
    <a:masterClrMapping/>
  </p:clrMapOvr>
  <p:transition/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552224"/>
      </p:ext>
    </p:extLst>
  </p:cSld>
  <p:clrMapOvr>
    <a:masterClrMapping/>
  </p:clrMapOvr>
  <p:transition/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94593"/>
      </p:ext>
    </p:extLst>
  </p:cSld>
  <p:clrMapOvr>
    <a:masterClrMapping/>
  </p:clrMapOvr>
  <p:transition/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29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531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29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1191" indent="0">
              <a:buNone/>
              <a:defRPr sz="4166"/>
            </a:lvl2pPr>
            <a:lvl3pPr marL="3062350" indent="0">
              <a:buNone/>
              <a:defRPr sz="3333"/>
            </a:lvl3pPr>
            <a:lvl4pPr marL="4593532" indent="0">
              <a:buNone/>
              <a:defRPr sz="3166"/>
            </a:lvl4pPr>
            <a:lvl5pPr marL="6124699" indent="0">
              <a:buNone/>
              <a:defRPr sz="3166"/>
            </a:lvl5pPr>
            <a:lvl6pPr marL="7655886" indent="0">
              <a:buNone/>
              <a:defRPr sz="3166"/>
            </a:lvl6pPr>
            <a:lvl7pPr marL="9187049" indent="0">
              <a:buNone/>
              <a:defRPr sz="3166"/>
            </a:lvl7pPr>
            <a:lvl8pPr marL="10718239" indent="0">
              <a:buNone/>
              <a:defRPr sz="3166"/>
            </a:lvl8pPr>
            <a:lvl9pPr marL="1224941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91363"/>
      </p:ext>
    </p:extLst>
  </p:cSld>
  <p:clrMapOvr>
    <a:masterClrMapping/>
  </p:clrMapOvr>
  <p:transition/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1191" indent="0">
              <a:buNone/>
              <a:defRPr sz="9415"/>
            </a:lvl2pPr>
            <a:lvl3pPr marL="3062350" indent="0">
              <a:buNone/>
              <a:defRPr sz="8332"/>
            </a:lvl3pPr>
            <a:lvl4pPr marL="4593532" indent="0">
              <a:buNone/>
              <a:defRPr sz="6916"/>
            </a:lvl4pPr>
            <a:lvl5pPr marL="6124699" indent="0">
              <a:buNone/>
              <a:defRPr sz="6916"/>
            </a:lvl5pPr>
            <a:lvl6pPr marL="7655886" indent="0">
              <a:buNone/>
              <a:defRPr sz="6916"/>
            </a:lvl6pPr>
            <a:lvl7pPr marL="9187049" indent="0">
              <a:buNone/>
              <a:defRPr sz="6916"/>
            </a:lvl7pPr>
            <a:lvl8pPr marL="10718239" indent="0">
              <a:buNone/>
              <a:defRPr sz="6916"/>
            </a:lvl8pPr>
            <a:lvl9pPr marL="12249415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1191" indent="0">
              <a:buNone/>
              <a:defRPr sz="4166"/>
            </a:lvl2pPr>
            <a:lvl3pPr marL="3062350" indent="0">
              <a:buNone/>
              <a:defRPr sz="3333"/>
            </a:lvl3pPr>
            <a:lvl4pPr marL="4593532" indent="0">
              <a:buNone/>
              <a:defRPr sz="3166"/>
            </a:lvl4pPr>
            <a:lvl5pPr marL="6124699" indent="0">
              <a:buNone/>
              <a:defRPr sz="3166"/>
            </a:lvl5pPr>
            <a:lvl6pPr marL="7655886" indent="0">
              <a:buNone/>
              <a:defRPr sz="3166"/>
            </a:lvl6pPr>
            <a:lvl7pPr marL="9187049" indent="0">
              <a:buNone/>
              <a:defRPr sz="3166"/>
            </a:lvl7pPr>
            <a:lvl8pPr marL="10718239" indent="0">
              <a:buNone/>
              <a:defRPr sz="3166"/>
            </a:lvl8pPr>
            <a:lvl9pPr marL="1224941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35981"/>
      </p:ext>
    </p:extLst>
  </p:cSld>
  <p:clrMapOvr>
    <a:masterClrMapping/>
  </p:clrMapOvr>
  <p:transition/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25265"/>
      </p:ext>
    </p:extLst>
  </p:cSld>
  <p:clrMapOvr>
    <a:masterClrMapping/>
  </p:clrMapOvr>
  <p:transition/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496272"/>
      </p:ext>
    </p:extLst>
  </p:cSld>
  <p:clrMapOvr>
    <a:masterClrMapping/>
  </p:clrMapOvr>
  <p:transition/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6209" tIns="153017" rIns="306209" bIns="153017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209" tIns="153017" rIns="306209" bIns="15301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209" tIns="153017" rIns="306209" bIns="15301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7500" tIns="183645" rIns="367500" bIns="183645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38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82819"/>
      </p:ext>
    </p:extLst>
  </p:cSld>
  <p:clrMapOvr>
    <a:masterClrMapping/>
  </p:clrMapOvr>
  <p:transition/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238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4389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30834" indent="0">
              <a:buNone/>
              <a:defRPr sz="6082"/>
            </a:lvl2pPr>
            <a:lvl3pPr marL="3061638" indent="0">
              <a:buNone/>
              <a:defRPr sz="5249"/>
            </a:lvl3pPr>
            <a:lvl4pPr marL="4592459" indent="0">
              <a:buNone/>
              <a:defRPr sz="4833"/>
            </a:lvl4pPr>
            <a:lvl5pPr marL="6123268" indent="0">
              <a:buNone/>
              <a:defRPr sz="4833"/>
            </a:lvl5pPr>
            <a:lvl6pPr marL="7654103" indent="0">
              <a:buNone/>
              <a:defRPr sz="4833"/>
            </a:lvl6pPr>
            <a:lvl7pPr marL="9184909" indent="0">
              <a:buNone/>
              <a:defRPr sz="4833"/>
            </a:lvl7pPr>
            <a:lvl8pPr marL="10715739" indent="0">
              <a:buNone/>
              <a:defRPr sz="4833"/>
            </a:lvl8pPr>
            <a:lvl9pPr marL="12246557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030573"/>
      </p:ext>
    </p:extLst>
  </p:cSld>
  <p:clrMapOvr>
    <a:masterClrMapping/>
  </p:clrMapOvr>
  <p:transition/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15966"/>
      </p:ext>
    </p:extLst>
  </p:cSld>
  <p:clrMapOvr>
    <a:masterClrMapping/>
  </p:clrMapOvr>
  <p:transition/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0834" indent="0">
              <a:buNone/>
              <a:defRPr sz="6916" b="1"/>
            </a:lvl2pPr>
            <a:lvl3pPr marL="3061638" indent="0">
              <a:buNone/>
              <a:defRPr sz="6082" b="1"/>
            </a:lvl3pPr>
            <a:lvl4pPr marL="4592459" indent="0">
              <a:buNone/>
              <a:defRPr sz="5249" b="1"/>
            </a:lvl4pPr>
            <a:lvl5pPr marL="6123268" indent="0">
              <a:buNone/>
              <a:defRPr sz="5249" b="1"/>
            </a:lvl5pPr>
            <a:lvl6pPr marL="7654103" indent="0">
              <a:buNone/>
              <a:defRPr sz="5249" b="1"/>
            </a:lvl6pPr>
            <a:lvl7pPr marL="9184909" indent="0">
              <a:buNone/>
              <a:defRPr sz="5249" b="1"/>
            </a:lvl7pPr>
            <a:lvl8pPr marL="10715739" indent="0">
              <a:buNone/>
              <a:defRPr sz="5249" b="1"/>
            </a:lvl8pPr>
            <a:lvl9pPr marL="12246557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094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0834" indent="0">
              <a:buNone/>
              <a:defRPr sz="6916" b="1"/>
            </a:lvl2pPr>
            <a:lvl3pPr marL="3061638" indent="0">
              <a:buNone/>
              <a:defRPr sz="6082" b="1"/>
            </a:lvl3pPr>
            <a:lvl4pPr marL="4592459" indent="0">
              <a:buNone/>
              <a:defRPr sz="5249" b="1"/>
            </a:lvl4pPr>
            <a:lvl5pPr marL="6123268" indent="0">
              <a:buNone/>
              <a:defRPr sz="5249" b="1"/>
            </a:lvl5pPr>
            <a:lvl6pPr marL="7654103" indent="0">
              <a:buNone/>
              <a:defRPr sz="5249" b="1"/>
            </a:lvl6pPr>
            <a:lvl7pPr marL="9184909" indent="0">
              <a:buNone/>
              <a:defRPr sz="5249" b="1"/>
            </a:lvl7pPr>
            <a:lvl8pPr marL="10715739" indent="0">
              <a:buNone/>
              <a:defRPr sz="5249" b="1"/>
            </a:lvl8pPr>
            <a:lvl9pPr marL="12246557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094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57570"/>
      </p:ext>
    </p:extLst>
  </p:cSld>
  <p:clrMapOvr>
    <a:masterClrMapping/>
  </p:clrMapOvr>
  <p:transition/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27600"/>
      </p:ext>
    </p:extLst>
  </p:cSld>
  <p:clrMapOvr>
    <a:masterClrMapping/>
  </p:clrMapOvr>
  <p:transition/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89231"/>
      </p:ext>
    </p:extLst>
  </p:cSld>
  <p:clrMapOvr>
    <a:masterClrMapping/>
  </p:clrMapOvr>
  <p:transition/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31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545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31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0834" indent="0">
              <a:buNone/>
              <a:defRPr sz="4166"/>
            </a:lvl2pPr>
            <a:lvl3pPr marL="3061638" indent="0">
              <a:buNone/>
              <a:defRPr sz="3333"/>
            </a:lvl3pPr>
            <a:lvl4pPr marL="4592459" indent="0">
              <a:buNone/>
              <a:defRPr sz="3166"/>
            </a:lvl4pPr>
            <a:lvl5pPr marL="6123268" indent="0">
              <a:buNone/>
              <a:defRPr sz="3166"/>
            </a:lvl5pPr>
            <a:lvl6pPr marL="7654103" indent="0">
              <a:buNone/>
              <a:defRPr sz="3166"/>
            </a:lvl6pPr>
            <a:lvl7pPr marL="9184909" indent="0">
              <a:buNone/>
              <a:defRPr sz="3166"/>
            </a:lvl7pPr>
            <a:lvl8pPr marL="10715739" indent="0">
              <a:buNone/>
              <a:defRPr sz="3166"/>
            </a:lvl8pPr>
            <a:lvl9pPr marL="12246557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34229"/>
      </p:ext>
    </p:extLst>
  </p:cSld>
  <p:clrMapOvr>
    <a:masterClrMapping/>
  </p:clrMapOvr>
  <p:transition/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0834" indent="0">
              <a:buNone/>
              <a:defRPr sz="9415"/>
            </a:lvl2pPr>
            <a:lvl3pPr marL="3061638" indent="0">
              <a:buNone/>
              <a:defRPr sz="8332"/>
            </a:lvl3pPr>
            <a:lvl4pPr marL="4592459" indent="0">
              <a:buNone/>
              <a:defRPr sz="6916"/>
            </a:lvl4pPr>
            <a:lvl5pPr marL="6123268" indent="0">
              <a:buNone/>
              <a:defRPr sz="6916"/>
            </a:lvl5pPr>
            <a:lvl6pPr marL="7654103" indent="0">
              <a:buNone/>
              <a:defRPr sz="6916"/>
            </a:lvl6pPr>
            <a:lvl7pPr marL="9184909" indent="0">
              <a:buNone/>
              <a:defRPr sz="6916"/>
            </a:lvl7pPr>
            <a:lvl8pPr marL="10715739" indent="0">
              <a:buNone/>
              <a:defRPr sz="6916"/>
            </a:lvl8pPr>
            <a:lvl9pPr marL="12246557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0834" indent="0">
              <a:buNone/>
              <a:defRPr sz="4166"/>
            </a:lvl2pPr>
            <a:lvl3pPr marL="3061638" indent="0">
              <a:buNone/>
              <a:defRPr sz="3333"/>
            </a:lvl3pPr>
            <a:lvl4pPr marL="4592459" indent="0">
              <a:buNone/>
              <a:defRPr sz="3166"/>
            </a:lvl4pPr>
            <a:lvl5pPr marL="6123268" indent="0">
              <a:buNone/>
              <a:defRPr sz="3166"/>
            </a:lvl5pPr>
            <a:lvl6pPr marL="7654103" indent="0">
              <a:buNone/>
              <a:defRPr sz="3166"/>
            </a:lvl6pPr>
            <a:lvl7pPr marL="9184909" indent="0">
              <a:buNone/>
              <a:defRPr sz="3166"/>
            </a:lvl7pPr>
            <a:lvl8pPr marL="10715739" indent="0">
              <a:buNone/>
              <a:defRPr sz="3166"/>
            </a:lvl8pPr>
            <a:lvl9pPr marL="12246557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70295"/>
      </p:ext>
    </p:extLst>
  </p:cSld>
  <p:clrMapOvr>
    <a:masterClrMapping/>
  </p:clrMapOvr>
  <p:transition/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436104"/>
      </p:ext>
    </p:extLst>
  </p:cSld>
  <p:clrMapOvr>
    <a:masterClrMapping/>
  </p:clrMapOvr>
  <p:transition/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22092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 algn="ctr"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2905" tIns="186438" rIns="372905" bIns="186438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84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06137" tIns="152980" rIns="306137" bIns="152980"/>
          <a:lstStyle/>
          <a:p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137" tIns="152980" rIns="306137" bIns="15298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137" tIns="152980" rIns="306137" bIns="15298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6247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7413" tIns="183600" rIns="367413" bIns="183600" numCol="1" anchor="b" anchorCtr="0" compatLnSpc="1">
            <a:prstTxWarp prst="textNoShape">
              <a:avLst/>
            </a:prstTxWarp>
          </a:bodyPr>
          <a:lstStyle>
            <a:lvl1pPr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166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90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54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4410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30478" indent="0">
              <a:buNone/>
              <a:defRPr sz="6082"/>
            </a:lvl2pPr>
            <a:lvl3pPr marL="3060921" indent="0">
              <a:buNone/>
              <a:defRPr sz="5249"/>
            </a:lvl3pPr>
            <a:lvl4pPr marL="4591390" indent="0">
              <a:buNone/>
              <a:defRPr sz="4833"/>
            </a:lvl4pPr>
            <a:lvl5pPr marL="6121844" indent="0">
              <a:buNone/>
              <a:defRPr sz="4833"/>
            </a:lvl5pPr>
            <a:lvl6pPr marL="7652317" indent="0">
              <a:buNone/>
              <a:defRPr sz="4833"/>
            </a:lvl6pPr>
            <a:lvl7pPr marL="9182768" indent="0">
              <a:buNone/>
              <a:defRPr sz="4833"/>
            </a:lvl7pPr>
            <a:lvl8pPr marL="10713242" indent="0">
              <a:buNone/>
              <a:defRPr sz="4833"/>
            </a:lvl8pPr>
            <a:lvl9pPr marL="12243699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43585"/>
      </p:ext>
    </p:extLst>
  </p:cSld>
  <p:clrMapOvr>
    <a:masterClrMapping/>
  </p:clrMapOvr>
  <p:transition/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58798"/>
      </p:ext>
    </p:extLst>
  </p:cSld>
  <p:clrMapOvr>
    <a:masterClrMapping/>
  </p:clrMapOvr>
  <p:transition/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0478" indent="0">
              <a:buNone/>
              <a:defRPr sz="6916" b="1"/>
            </a:lvl2pPr>
            <a:lvl3pPr marL="3060921" indent="0">
              <a:buNone/>
              <a:defRPr sz="6082" b="1"/>
            </a:lvl3pPr>
            <a:lvl4pPr marL="4591390" indent="0">
              <a:buNone/>
              <a:defRPr sz="5249" b="1"/>
            </a:lvl4pPr>
            <a:lvl5pPr marL="6121844" indent="0">
              <a:buNone/>
              <a:defRPr sz="5249" b="1"/>
            </a:lvl5pPr>
            <a:lvl6pPr marL="7652317" indent="0">
              <a:buNone/>
              <a:defRPr sz="5249" b="1"/>
            </a:lvl6pPr>
            <a:lvl7pPr marL="9182768" indent="0">
              <a:buNone/>
              <a:defRPr sz="5249" b="1"/>
            </a:lvl7pPr>
            <a:lvl8pPr marL="10713242" indent="0">
              <a:buNone/>
              <a:defRPr sz="5249" b="1"/>
            </a:lvl8pPr>
            <a:lvl9pPr marL="12243699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2103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30478" indent="0">
              <a:buNone/>
              <a:defRPr sz="6916" b="1"/>
            </a:lvl2pPr>
            <a:lvl3pPr marL="3060921" indent="0">
              <a:buNone/>
              <a:defRPr sz="6082" b="1"/>
            </a:lvl3pPr>
            <a:lvl4pPr marL="4591390" indent="0">
              <a:buNone/>
              <a:defRPr sz="5249" b="1"/>
            </a:lvl4pPr>
            <a:lvl5pPr marL="6121844" indent="0">
              <a:buNone/>
              <a:defRPr sz="5249" b="1"/>
            </a:lvl5pPr>
            <a:lvl6pPr marL="7652317" indent="0">
              <a:buNone/>
              <a:defRPr sz="5249" b="1"/>
            </a:lvl6pPr>
            <a:lvl7pPr marL="9182768" indent="0">
              <a:buNone/>
              <a:defRPr sz="5249" b="1"/>
            </a:lvl7pPr>
            <a:lvl8pPr marL="10713242" indent="0">
              <a:buNone/>
              <a:defRPr sz="5249" b="1"/>
            </a:lvl8pPr>
            <a:lvl9pPr marL="12243699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2103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61593"/>
      </p:ext>
    </p:extLst>
  </p:cSld>
  <p:clrMapOvr>
    <a:masterClrMapping/>
  </p:clrMapOvr>
  <p:transition/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38028"/>
      </p:ext>
    </p:extLst>
  </p:cSld>
  <p:clrMapOvr>
    <a:masterClrMapping/>
  </p:clrMapOvr>
  <p:transition/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21912"/>
      </p:ext>
    </p:extLst>
  </p:cSld>
  <p:clrMapOvr>
    <a:masterClrMapping/>
  </p:clrMapOvr>
  <p:transition/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31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4561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431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30478" indent="0">
              <a:buNone/>
              <a:defRPr sz="4166"/>
            </a:lvl2pPr>
            <a:lvl3pPr marL="3060921" indent="0">
              <a:buNone/>
              <a:defRPr sz="3333"/>
            </a:lvl3pPr>
            <a:lvl4pPr marL="4591390" indent="0">
              <a:buNone/>
              <a:defRPr sz="3166"/>
            </a:lvl4pPr>
            <a:lvl5pPr marL="6121844" indent="0">
              <a:buNone/>
              <a:defRPr sz="3166"/>
            </a:lvl5pPr>
            <a:lvl6pPr marL="7652317" indent="0">
              <a:buNone/>
              <a:defRPr sz="3166"/>
            </a:lvl6pPr>
            <a:lvl7pPr marL="9182768" indent="0">
              <a:buNone/>
              <a:defRPr sz="3166"/>
            </a:lvl7pPr>
            <a:lvl8pPr marL="10713242" indent="0">
              <a:buNone/>
              <a:defRPr sz="3166"/>
            </a:lvl8pPr>
            <a:lvl9pPr marL="12243699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52288"/>
      </p:ext>
    </p:extLst>
  </p:cSld>
  <p:clrMapOvr>
    <a:masterClrMapping/>
  </p:clrMapOvr>
  <p:transition/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30478" indent="0">
              <a:buNone/>
              <a:defRPr sz="9415"/>
            </a:lvl2pPr>
            <a:lvl3pPr marL="3060921" indent="0">
              <a:buNone/>
              <a:defRPr sz="8332"/>
            </a:lvl3pPr>
            <a:lvl4pPr marL="4591390" indent="0">
              <a:buNone/>
              <a:defRPr sz="6916"/>
            </a:lvl4pPr>
            <a:lvl5pPr marL="6121844" indent="0">
              <a:buNone/>
              <a:defRPr sz="6916"/>
            </a:lvl5pPr>
            <a:lvl6pPr marL="7652317" indent="0">
              <a:buNone/>
              <a:defRPr sz="6916"/>
            </a:lvl6pPr>
            <a:lvl7pPr marL="9182768" indent="0">
              <a:buNone/>
              <a:defRPr sz="6916"/>
            </a:lvl7pPr>
            <a:lvl8pPr marL="10713242" indent="0">
              <a:buNone/>
              <a:defRPr sz="6916"/>
            </a:lvl8pPr>
            <a:lvl9pPr marL="12243699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30478" indent="0">
              <a:buNone/>
              <a:defRPr sz="4166"/>
            </a:lvl2pPr>
            <a:lvl3pPr marL="3060921" indent="0">
              <a:buNone/>
              <a:defRPr sz="3333"/>
            </a:lvl3pPr>
            <a:lvl4pPr marL="4591390" indent="0">
              <a:buNone/>
              <a:defRPr sz="3166"/>
            </a:lvl4pPr>
            <a:lvl5pPr marL="6121844" indent="0">
              <a:buNone/>
              <a:defRPr sz="3166"/>
            </a:lvl5pPr>
            <a:lvl6pPr marL="7652317" indent="0">
              <a:buNone/>
              <a:defRPr sz="3166"/>
            </a:lvl6pPr>
            <a:lvl7pPr marL="9182768" indent="0">
              <a:buNone/>
              <a:defRPr sz="3166"/>
            </a:lvl7pPr>
            <a:lvl8pPr marL="10713242" indent="0">
              <a:buNone/>
              <a:defRPr sz="3166"/>
            </a:lvl8pPr>
            <a:lvl9pPr marL="12243699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32712"/>
      </p:ext>
    </p:extLst>
  </p:cSld>
  <p:clrMapOvr>
    <a:masterClrMapping/>
  </p:clrMapOvr>
  <p:transition/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1390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01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420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01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6745" indent="0">
              <a:buNone/>
              <a:defRPr sz="4166"/>
            </a:lvl2pPr>
            <a:lvl3pPr marL="3113483" indent="0">
              <a:buNone/>
              <a:defRPr sz="3333"/>
            </a:lvl3pPr>
            <a:lvl4pPr marL="4670228" indent="0">
              <a:buNone/>
              <a:defRPr sz="3166"/>
            </a:lvl4pPr>
            <a:lvl5pPr marL="6226964" indent="0">
              <a:buNone/>
              <a:defRPr sz="3166"/>
            </a:lvl5pPr>
            <a:lvl6pPr marL="7783709" indent="0">
              <a:buNone/>
              <a:defRPr sz="3166"/>
            </a:lvl6pPr>
            <a:lvl7pPr marL="9340451" indent="0">
              <a:buNone/>
              <a:defRPr sz="3166"/>
            </a:lvl7pPr>
            <a:lvl8pPr marL="10897192" indent="0">
              <a:buNone/>
              <a:defRPr sz="3166"/>
            </a:lvl8pPr>
            <a:lvl9pPr marL="1245393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68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76347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2276280" indent="-1105769">
              <a:buFont typeface="Wingdings" charset="2"/>
              <a:buChar char="q"/>
              <a:defRPr/>
            </a:lvl2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20090" y="4770149"/>
            <a:ext cx="2712339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506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47105"/>
      </p:ext>
    </p:extLst>
  </p:cSld>
  <p:clrMapOvr>
    <a:masterClrMapping/>
  </p:clrMapOvr>
  <p:transition/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2821" tIns="171411" rIns="342821" bIns="171411"/>
          <a:lstStyle/>
          <a:p>
            <a:endParaRPr lang="en-US" sz="6916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821" tIns="171411" rIns="342821" bIns="171411"/>
          <a:lstStyle/>
          <a:p>
            <a:pPr>
              <a:defRPr/>
            </a:pPr>
            <a:endParaRPr lang="en-US" sz="6916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821" tIns="171411" rIns="342821" bIns="171411"/>
          <a:lstStyle/>
          <a:p>
            <a:pPr>
              <a:defRPr/>
            </a:pPr>
            <a:endParaRPr lang="en-US" sz="6916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11440" tIns="205720" rIns="411440" bIns="20572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fld id="{1328C3C1-546C-9A46-B9E7-A6B3FBF1F65F}" type="datetimeFigureOut">
              <a:rPr lang="en-US" smtClean="0"/>
              <a:t>1/1/17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43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6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255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29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14057" indent="0">
              <a:buNone/>
              <a:defRPr sz="6916"/>
            </a:lvl2pPr>
            <a:lvl3pPr marL="3428112" indent="0">
              <a:buNone/>
              <a:defRPr sz="6082"/>
            </a:lvl3pPr>
            <a:lvl4pPr marL="5142169" indent="0">
              <a:buNone/>
              <a:defRPr sz="5249"/>
            </a:lvl4pPr>
            <a:lvl5pPr marL="6856226" indent="0">
              <a:buNone/>
              <a:defRPr sz="5249"/>
            </a:lvl5pPr>
            <a:lvl6pPr marL="8570281" indent="0">
              <a:buNone/>
              <a:defRPr sz="5249"/>
            </a:lvl6pPr>
            <a:lvl7pPr marL="10284338" indent="0">
              <a:buNone/>
              <a:defRPr sz="5249"/>
            </a:lvl7pPr>
            <a:lvl8pPr marL="11998392" indent="0">
              <a:buNone/>
              <a:defRPr sz="5249"/>
            </a:lvl8pPr>
            <a:lvl9pPr marL="13712450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12171"/>
      </p:ext>
    </p:extLst>
  </p:cSld>
  <p:clrMapOvr>
    <a:masterClrMapping/>
  </p:clrMapOvr>
  <p:transition/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46598"/>
      </p:ext>
    </p:extLst>
  </p:cSld>
  <p:clrMapOvr>
    <a:masterClrMapping/>
  </p:clrMapOvr>
  <p:transition/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14057" indent="0">
              <a:buNone/>
              <a:defRPr sz="7499" b="1"/>
            </a:lvl2pPr>
            <a:lvl3pPr marL="3428112" indent="0">
              <a:buNone/>
              <a:defRPr sz="6916" b="1"/>
            </a:lvl3pPr>
            <a:lvl4pPr marL="5142169" indent="0">
              <a:buNone/>
              <a:defRPr sz="6082" b="1"/>
            </a:lvl4pPr>
            <a:lvl5pPr marL="6856226" indent="0">
              <a:buNone/>
              <a:defRPr sz="6082" b="1"/>
            </a:lvl5pPr>
            <a:lvl6pPr marL="8570281" indent="0">
              <a:buNone/>
              <a:defRPr sz="6082" b="1"/>
            </a:lvl6pPr>
            <a:lvl7pPr marL="10284338" indent="0">
              <a:buNone/>
              <a:defRPr sz="6082" b="1"/>
            </a:lvl7pPr>
            <a:lvl8pPr marL="11998392" indent="0">
              <a:buNone/>
              <a:defRPr sz="6082" b="1"/>
            </a:lvl8pPr>
            <a:lvl9pPr marL="13712450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63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14057" indent="0">
              <a:buNone/>
              <a:defRPr sz="7499" b="1"/>
            </a:lvl2pPr>
            <a:lvl3pPr marL="3428112" indent="0">
              <a:buNone/>
              <a:defRPr sz="6916" b="1"/>
            </a:lvl3pPr>
            <a:lvl4pPr marL="5142169" indent="0">
              <a:buNone/>
              <a:defRPr sz="6082" b="1"/>
            </a:lvl4pPr>
            <a:lvl5pPr marL="6856226" indent="0">
              <a:buNone/>
              <a:defRPr sz="6082" b="1"/>
            </a:lvl5pPr>
            <a:lvl6pPr marL="8570281" indent="0">
              <a:buNone/>
              <a:defRPr sz="6082" b="1"/>
            </a:lvl6pPr>
            <a:lvl7pPr marL="10284338" indent="0">
              <a:buNone/>
              <a:defRPr sz="6082" b="1"/>
            </a:lvl7pPr>
            <a:lvl8pPr marL="11998392" indent="0">
              <a:buNone/>
              <a:defRPr sz="6082" b="1"/>
            </a:lvl8pPr>
            <a:lvl9pPr marL="13712450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63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94967"/>
      </p:ext>
    </p:extLst>
  </p:cSld>
  <p:clrMapOvr>
    <a:masterClrMapping/>
  </p:clrMapOvr>
  <p:transition/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25971"/>
      </p:ext>
    </p:extLst>
  </p:cSld>
  <p:clrMapOvr>
    <a:masterClrMapping/>
  </p:clrMapOvr>
  <p:transition/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88701"/>
      </p:ext>
    </p:extLst>
  </p:cSld>
  <p:clrMapOvr>
    <a:masterClrMapping/>
  </p:clrMapOvr>
  <p:transition/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99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415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199" y="7533298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14057" indent="0">
              <a:buNone/>
              <a:defRPr sz="4583"/>
            </a:lvl2pPr>
            <a:lvl3pPr marL="3428112" indent="0">
              <a:buNone/>
              <a:defRPr sz="3749"/>
            </a:lvl3pPr>
            <a:lvl4pPr marL="5142169" indent="0">
              <a:buNone/>
              <a:defRPr sz="3333"/>
            </a:lvl4pPr>
            <a:lvl5pPr marL="6856226" indent="0">
              <a:buNone/>
              <a:defRPr sz="3333"/>
            </a:lvl5pPr>
            <a:lvl6pPr marL="8570281" indent="0">
              <a:buNone/>
              <a:defRPr sz="3333"/>
            </a:lvl6pPr>
            <a:lvl7pPr marL="10284338" indent="0">
              <a:buNone/>
              <a:defRPr sz="3333"/>
            </a:lvl7pPr>
            <a:lvl8pPr marL="11998392" indent="0">
              <a:buNone/>
              <a:defRPr sz="3333"/>
            </a:lvl8pPr>
            <a:lvl9pPr marL="13712450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76347"/>
      </p:ext>
    </p:extLst>
  </p:cSld>
  <p:clrMapOvr>
    <a:masterClrMapping/>
  </p:clrMapOvr>
  <p:transition/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714057" indent="0">
              <a:buNone/>
              <a:defRPr sz="10415"/>
            </a:lvl2pPr>
            <a:lvl3pPr marL="3428112" indent="0">
              <a:buNone/>
              <a:defRPr sz="8999"/>
            </a:lvl3pPr>
            <a:lvl4pPr marL="5142169" indent="0">
              <a:buNone/>
              <a:defRPr sz="7499"/>
            </a:lvl4pPr>
            <a:lvl5pPr marL="6856226" indent="0">
              <a:buNone/>
              <a:defRPr sz="7499"/>
            </a:lvl5pPr>
            <a:lvl6pPr marL="8570281" indent="0">
              <a:buNone/>
              <a:defRPr sz="7499"/>
            </a:lvl6pPr>
            <a:lvl7pPr marL="10284338" indent="0">
              <a:buNone/>
              <a:defRPr sz="7499"/>
            </a:lvl7pPr>
            <a:lvl8pPr marL="11998392" indent="0">
              <a:buNone/>
              <a:defRPr sz="7499"/>
            </a:lvl8pPr>
            <a:lvl9pPr marL="13712450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14057" indent="0">
              <a:buNone/>
              <a:defRPr sz="4583"/>
            </a:lvl2pPr>
            <a:lvl3pPr marL="3428112" indent="0">
              <a:buNone/>
              <a:defRPr sz="3749"/>
            </a:lvl3pPr>
            <a:lvl4pPr marL="5142169" indent="0">
              <a:buNone/>
              <a:defRPr sz="3333"/>
            </a:lvl4pPr>
            <a:lvl5pPr marL="6856226" indent="0">
              <a:buNone/>
              <a:defRPr sz="3333"/>
            </a:lvl5pPr>
            <a:lvl6pPr marL="8570281" indent="0">
              <a:buNone/>
              <a:defRPr sz="3333"/>
            </a:lvl6pPr>
            <a:lvl7pPr marL="10284338" indent="0">
              <a:buNone/>
              <a:defRPr sz="3333"/>
            </a:lvl7pPr>
            <a:lvl8pPr marL="11998392" indent="0">
              <a:buNone/>
              <a:defRPr sz="3333"/>
            </a:lvl8pPr>
            <a:lvl9pPr marL="13712450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78890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397"/>
            <a:ext cx="24483061" cy="7149947"/>
          </a:xfrm>
        </p:spPr>
        <p:txBody>
          <a:bodyPr/>
          <a:lstStyle>
            <a:lvl1pPr algn="l">
              <a:defRPr sz="13581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36"/>
            <a:ext cx="24483061" cy="7874938"/>
          </a:xfrm>
        </p:spPr>
        <p:txBody>
          <a:bodyPr anchor="b"/>
          <a:lstStyle>
            <a:lvl1pPr marL="0" indent="0">
              <a:buNone/>
              <a:defRPr sz="6916"/>
            </a:lvl1pPr>
            <a:lvl2pPr marL="1553479" indent="0">
              <a:buNone/>
              <a:defRPr sz="6082"/>
            </a:lvl2pPr>
            <a:lvl3pPr marL="3106955" indent="0">
              <a:buNone/>
              <a:defRPr sz="5249"/>
            </a:lvl3pPr>
            <a:lvl4pPr marL="4660433" indent="0">
              <a:buNone/>
              <a:defRPr sz="4833"/>
            </a:lvl4pPr>
            <a:lvl5pPr marL="6213908" indent="0">
              <a:buNone/>
              <a:defRPr sz="4833"/>
            </a:lvl5pPr>
            <a:lvl6pPr marL="7767390" indent="0">
              <a:buNone/>
              <a:defRPr sz="4833"/>
            </a:lvl6pPr>
            <a:lvl7pPr marL="9320865" indent="0">
              <a:buNone/>
              <a:defRPr sz="4833"/>
            </a:lvl7pPr>
            <a:lvl8pPr marL="10874350" indent="0">
              <a:buNone/>
              <a:defRPr sz="4833"/>
            </a:lvl8pPr>
            <a:lvl9pPr marL="12427818" indent="0">
              <a:buNone/>
              <a:defRPr sz="48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17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50067"/>
      </p:ext>
    </p:extLst>
  </p:cSld>
  <p:clrMapOvr>
    <a:masterClrMapping/>
  </p:clrMapOvr>
  <p:transition/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80773"/>
      </p:ext>
    </p:extLst>
  </p:cSld>
  <p:clrMapOvr>
    <a:masterClrMapping/>
  </p:clrMapOvr>
  <p:transition/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2541" tIns="171265" rIns="342541" bIns="171265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6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541" tIns="171265" rIns="342541" bIns="171265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6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541" tIns="171265" rIns="342541" bIns="171265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6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11103" tIns="205545" rIns="411103" bIns="205545" numCol="1" anchor="b" anchorCtr="0" compatLnSpc="1">
            <a:prstTxWarp prst="textNoShape">
              <a:avLst/>
            </a:prstTxWarp>
          </a:bodyPr>
          <a:lstStyle>
            <a:lvl1pPr>
              <a:defRPr sz="4583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08C9543E-5205-9747-9651-834D4A409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86635"/>
      </p:ext>
    </p:extLst>
  </p:cSld>
  <p:clrMapOvr>
    <a:masterClrMapping/>
  </p:clrMapOvr>
  <p:transition/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" y="5236369"/>
            <a:ext cx="27123390" cy="27263441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28456-B93E-5440-A8F9-7EDDF5DA4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36257"/>
      </p:ext>
    </p:extLst>
  </p:cSld>
  <p:clrMapOvr>
    <a:masterClrMapping/>
  </p:clrMapOvr>
  <p:transition/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287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46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12638" indent="0">
              <a:buNone/>
              <a:defRPr sz="6916"/>
            </a:lvl2pPr>
            <a:lvl3pPr marL="3425285" indent="0">
              <a:buNone/>
              <a:defRPr sz="6082"/>
            </a:lvl3pPr>
            <a:lvl4pPr marL="5137928" indent="0">
              <a:buNone/>
              <a:defRPr sz="5249"/>
            </a:lvl4pPr>
            <a:lvl5pPr marL="6850569" indent="0">
              <a:buNone/>
              <a:defRPr sz="5249"/>
            </a:lvl5pPr>
            <a:lvl6pPr marL="8563207" indent="0">
              <a:buNone/>
              <a:defRPr sz="5249"/>
            </a:lvl6pPr>
            <a:lvl7pPr marL="10275858" indent="0">
              <a:buNone/>
              <a:defRPr sz="5249"/>
            </a:lvl7pPr>
            <a:lvl8pPr marL="11988497" indent="0">
              <a:buNone/>
              <a:defRPr sz="5249"/>
            </a:lvl8pPr>
            <a:lvl9pPr marL="13701139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E74C4-6B34-3540-BD78-3BF22C79F7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329"/>
      </p:ext>
    </p:extLst>
  </p:cSld>
  <p:clrMapOvr>
    <a:masterClrMapping/>
  </p:clrMapOvr>
  <p:transition/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A4C24-166C-5343-9210-F74E0D4C93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687"/>
      </p:ext>
    </p:extLst>
  </p:cSld>
  <p:clrMapOvr>
    <a:masterClrMapping/>
  </p:clrMapOvr>
  <p:transition/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12638" indent="0">
              <a:buNone/>
              <a:defRPr sz="7499" b="1"/>
            </a:lvl2pPr>
            <a:lvl3pPr marL="3425285" indent="0">
              <a:buNone/>
              <a:defRPr sz="6916" b="1"/>
            </a:lvl3pPr>
            <a:lvl4pPr marL="5137928" indent="0">
              <a:buNone/>
              <a:defRPr sz="6082" b="1"/>
            </a:lvl4pPr>
            <a:lvl5pPr marL="6850569" indent="0">
              <a:buNone/>
              <a:defRPr sz="6082" b="1"/>
            </a:lvl5pPr>
            <a:lvl6pPr marL="8563207" indent="0">
              <a:buNone/>
              <a:defRPr sz="6082" b="1"/>
            </a:lvl6pPr>
            <a:lvl7pPr marL="10275858" indent="0">
              <a:buNone/>
              <a:defRPr sz="6082" b="1"/>
            </a:lvl7pPr>
            <a:lvl8pPr marL="11988497" indent="0">
              <a:buNone/>
              <a:defRPr sz="6082" b="1"/>
            </a:lvl8pPr>
            <a:lvl9pPr marL="13701139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84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12638" indent="0">
              <a:buNone/>
              <a:defRPr sz="7499" b="1"/>
            </a:lvl2pPr>
            <a:lvl3pPr marL="3425285" indent="0">
              <a:buNone/>
              <a:defRPr sz="6916" b="1"/>
            </a:lvl3pPr>
            <a:lvl4pPr marL="5137928" indent="0">
              <a:buNone/>
              <a:defRPr sz="6082" b="1"/>
            </a:lvl4pPr>
            <a:lvl5pPr marL="6850569" indent="0">
              <a:buNone/>
              <a:defRPr sz="6082" b="1"/>
            </a:lvl5pPr>
            <a:lvl6pPr marL="8563207" indent="0">
              <a:buNone/>
              <a:defRPr sz="6082" b="1"/>
            </a:lvl6pPr>
            <a:lvl7pPr marL="10275858" indent="0">
              <a:buNone/>
              <a:defRPr sz="6082" b="1"/>
            </a:lvl7pPr>
            <a:lvl8pPr marL="11988497" indent="0">
              <a:buNone/>
              <a:defRPr sz="6082" b="1"/>
            </a:lvl8pPr>
            <a:lvl9pPr marL="13701139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84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D87D2-DA19-8940-8B3B-FF8552C5B7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80358"/>
      </p:ext>
    </p:extLst>
  </p:cSld>
  <p:clrMapOvr>
    <a:masterClrMapping/>
  </p:clrMapOvr>
  <p:transition/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E99FD-8268-5940-A9CC-24B1D52103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78107"/>
      </p:ext>
    </p:extLst>
  </p:cSld>
  <p:clrMapOvr>
    <a:masterClrMapping/>
  </p:clrMapOvr>
  <p:transition/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2CAEC-1353-BA41-92DA-2E5E12ABA7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61719"/>
      </p:ext>
    </p:extLst>
  </p:cSld>
  <p:clrMapOvr>
    <a:masterClrMapping/>
  </p:clrMapOvr>
  <p:transition/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06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452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06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12638" indent="0">
              <a:buNone/>
              <a:defRPr sz="4583"/>
            </a:lvl2pPr>
            <a:lvl3pPr marL="3425285" indent="0">
              <a:buNone/>
              <a:defRPr sz="3749"/>
            </a:lvl3pPr>
            <a:lvl4pPr marL="5137928" indent="0">
              <a:buNone/>
              <a:defRPr sz="3333"/>
            </a:lvl4pPr>
            <a:lvl5pPr marL="6850569" indent="0">
              <a:buNone/>
              <a:defRPr sz="3333"/>
            </a:lvl5pPr>
            <a:lvl6pPr marL="8563207" indent="0">
              <a:buNone/>
              <a:defRPr sz="3333"/>
            </a:lvl6pPr>
            <a:lvl7pPr marL="10275858" indent="0">
              <a:buNone/>
              <a:defRPr sz="3333"/>
            </a:lvl7pPr>
            <a:lvl8pPr marL="11988497" indent="0">
              <a:buNone/>
              <a:defRPr sz="3333"/>
            </a:lvl8pPr>
            <a:lvl9pPr marL="13701139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2ADA9-1537-724E-8CE4-71E37348B1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49337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9415"/>
            </a:lvl1pPr>
            <a:lvl2pPr>
              <a:defRPr sz="8332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20090" y="4770149"/>
            <a:ext cx="2712339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32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712638" indent="0">
              <a:buNone/>
              <a:defRPr sz="10415"/>
            </a:lvl2pPr>
            <a:lvl3pPr marL="3425285" indent="0">
              <a:buNone/>
              <a:defRPr sz="8999"/>
            </a:lvl3pPr>
            <a:lvl4pPr marL="5137928" indent="0">
              <a:buNone/>
              <a:defRPr sz="7499"/>
            </a:lvl4pPr>
            <a:lvl5pPr marL="6850569" indent="0">
              <a:buNone/>
              <a:defRPr sz="7499"/>
            </a:lvl5pPr>
            <a:lvl6pPr marL="8563207" indent="0">
              <a:buNone/>
              <a:defRPr sz="7499"/>
            </a:lvl6pPr>
            <a:lvl7pPr marL="10275858" indent="0">
              <a:buNone/>
              <a:defRPr sz="7499"/>
            </a:lvl7pPr>
            <a:lvl8pPr marL="11988497" indent="0">
              <a:buNone/>
              <a:defRPr sz="7499"/>
            </a:lvl8pPr>
            <a:lvl9pPr marL="13701139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12638" indent="0">
              <a:buNone/>
              <a:defRPr sz="4583"/>
            </a:lvl2pPr>
            <a:lvl3pPr marL="3425285" indent="0">
              <a:buNone/>
              <a:defRPr sz="3749"/>
            </a:lvl3pPr>
            <a:lvl4pPr marL="5137928" indent="0">
              <a:buNone/>
              <a:defRPr sz="3333"/>
            </a:lvl4pPr>
            <a:lvl5pPr marL="6850569" indent="0">
              <a:buNone/>
              <a:defRPr sz="3333"/>
            </a:lvl5pPr>
            <a:lvl6pPr marL="8563207" indent="0">
              <a:buNone/>
              <a:defRPr sz="3333"/>
            </a:lvl6pPr>
            <a:lvl7pPr marL="10275858" indent="0">
              <a:buNone/>
              <a:defRPr sz="3333"/>
            </a:lvl7pPr>
            <a:lvl8pPr marL="11988497" indent="0">
              <a:buNone/>
              <a:defRPr sz="3333"/>
            </a:lvl8pPr>
            <a:lvl9pPr marL="13701139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D07FE-2D64-9D48-9FEC-8FE722137A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98358"/>
      </p:ext>
    </p:extLst>
  </p:cSld>
  <p:clrMapOvr>
    <a:masterClrMapping/>
  </p:clrMapOvr>
  <p:transition/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5A95C-21DE-4C43-BF97-15D8A913B2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33569"/>
      </p:ext>
    </p:extLst>
  </p:cSld>
  <p:clrMapOvr>
    <a:masterClrMapping/>
  </p:clrMapOvr>
  <p:transition/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2D8AE-8785-5A4E-95AC-C39405B3DB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25198"/>
      </p:ext>
    </p:extLst>
  </p:cSld>
  <p:clrMapOvr>
    <a:masterClrMapping/>
  </p:clrMapOvr>
  <p:transition/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標題，美工圖案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799996"/>
            <a:ext cx="27123390" cy="5599958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noProof="0" smtClean="0"/>
              <a:t>Click icon to add clip art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EA279-ECCA-8F44-B787-311CA82BAE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430"/>
      </p:ext>
    </p:extLst>
  </p:cSld>
  <p:clrMapOvr>
    <a:masterClrMapping/>
  </p:clrMapOvr>
  <p:transition/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2446" tIns="171217" rIns="342446" bIns="171217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446" tIns="171217" rIns="342446" bIns="171217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446" tIns="171217" rIns="342446" bIns="171217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10990" tIns="205488" rIns="410990" bIns="205488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862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94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304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48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12166" indent="0">
              <a:buNone/>
              <a:defRPr sz="6916"/>
            </a:lvl2pPr>
            <a:lvl3pPr marL="3424346" indent="0">
              <a:buNone/>
              <a:defRPr sz="6082"/>
            </a:lvl3pPr>
            <a:lvl4pPr marL="5136516" indent="0">
              <a:buNone/>
              <a:defRPr sz="5249"/>
            </a:lvl4pPr>
            <a:lvl5pPr marL="6848683" indent="0">
              <a:buNone/>
              <a:defRPr sz="5249"/>
            </a:lvl5pPr>
            <a:lvl6pPr marL="8560853" indent="0">
              <a:buNone/>
              <a:defRPr sz="5249"/>
            </a:lvl6pPr>
            <a:lvl7pPr marL="10273029" indent="0">
              <a:buNone/>
              <a:defRPr sz="5249"/>
            </a:lvl7pPr>
            <a:lvl8pPr marL="11985197" indent="0">
              <a:buNone/>
              <a:defRPr sz="5249"/>
            </a:lvl8pPr>
            <a:lvl9pPr marL="13697373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04317"/>
      </p:ext>
    </p:extLst>
  </p:cSld>
  <p:clrMapOvr>
    <a:masterClrMapping/>
  </p:clrMapOvr>
  <p:transition/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71256"/>
      </p:ext>
    </p:extLst>
  </p:cSld>
  <p:clrMapOvr>
    <a:masterClrMapping/>
  </p:clrMapOvr>
  <p:transition/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12166" indent="0">
              <a:buNone/>
              <a:defRPr sz="7499" b="1"/>
            </a:lvl2pPr>
            <a:lvl3pPr marL="3424346" indent="0">
              <a:buNone/>
              <a:defRPr sz="6916" b="1"/>
            </a:lvl3pPr>
            <a:lvl4pPr marL="5136516" indent="0">
              <a:buNone/>
              <a:defRPr sz="6082" b="1"/>
            </a:lvl4pPr>
            <a:lvl5pPr marL="6848683" indent="0">
              <a:buNone/>
              <a:defRPr sz="6082" b="1"/>
            </a:lvl5pPr>
            <a:lvl6pPr marL="8560853" indent="0">
              <a:buNone/>
              <a:defRPr sz="6082" b="1"/>
            </a:lvl6pPr>
            <a:lvl7pPr marL="10273029" indent="0">
              <a:buNone/>
              <a:defRPr sz="6082" b="1"/>
            </a:lvl7pPr>
            <a:lvl8pPr marL="11985197" indent="0">
              <a:buNone/>
              <a:defRPr sz="6082" b="1"/>
            </a:lvl8pPr>
            <a:lvl9pPr marL="13697373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88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12166" indent="0">
              <a:buNone/>
              <a:defRPr sz="7499" b="1"/>
            </a:lvl2pPr>
            <a:lvl3pPr marL="3424346" indent="0">
              <a:buNone/>
              <a:defRPr sz="6916" b="1"/>
            </a:lvl3pPr>
            <a:lvl4pPr marL="5136516" indent="0">
              <a:buNone/>
              <a:defRPr sz="6082" b="1"/>
            </a:lvl4pPr>
            <a:lvl5pPr marL="6848683" indent="0">
              <a:buNone/>
              <a:defRPr sz="6082" b="1"/>
            </a:lvl5pPr>
            <a:lvl6pPr marL="8560853" indent="0">
              <a:buNone/>
              <a:defRPr sz="6082" b="1"/>
            </a:lvl6pPr>
            <a:lvl7pPr marL="10273029" indent="0">
              <a:buNone/>
              <a:defRPr sz="6082" b="1"/>
            </a:lvl7pPr>
            <a:lvl8pPr marL="11985197" indent="0">
              <a:buNone/>
              <a:defRPr sz="6082" b="1"/>
            </a:lvl8pPr>
            <a:lvl9pPr marL="13697373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88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49370"/>
      </p:ext>
    </p:extLst>
  </p:cSld>
  <p:clrMapOvr>
    <a:masterClrMapping/>
  </p:clrMapOvr>
  <p:transition/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38050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8058283"/>
            <a:ext cx="12726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3479" indent="0">
              <a:buNone/>
              <a:defRPr sz="6916" b="1"/>
            </a:lvl2pPr>
            <a:lvl3pPr marL="3106955" indent="0">
              <a:buNone/>
              <a:defRPr sz="6082" b="1"/>
            </a:lvl3pPr>
            <a:lvl4pPr marL="4660433" indent="0">
              <a:buNone/>
              <a:defRPr sz="5249" b="1"/>
            </a:lvl4pPr>
            <a:lvl5pPr marL="6213908" indent="0">
              <a:buNone/>
              <a:defRPr sz="5249" b="1"/>
            </a:lvl5pPr>
            <a:lvl6pPr marL="7767390" indent="0">
              <a:buNone/>
              <a:defRPr sz="5249" b="1"/>
            </a:lvl6pPr>
            <a:lvl7pPr marL="9320865" indent="0">
              <a:buNone/>
              <a:defRPr sz="5249" b="1"/>
            </a:lvl7pPr>
            <a:lvl8pPr marL="10874350" indent="0">
              <a:buNone/>
              <a:defRPr sz="5249" b="1"/>
            </a:lvl8pPr>
            <a:lvl9pPr marL="12427818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94" y="11416582"/>
            <a:ext cx="12726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98" y="8058283"/>
            <a:ext cx="12731591" cy="3358307"/>
          </a:xfrm>
        </p:spPr>
        <p:txBody>
          <a:bodyPr anchor="b"/>
          <a:lstStyle>
            <a:lvl1pPr marL="0" indent="0">
              <a:buNone/>
              <a:defRPr sz="8332" b="1"/>
            </a:lvl1pPr>
            <a:lvl2pPr marL="1553479" indent="0">
              <a:buNone/>
              <a:defRPr sz="6916" b="1"/>
            </a:lvl2pPr>
            <a:lvl3pPr marL="3106955" indent="0">
              <a:buNone/>
              <a:defRPr sz="6082" b="1"/>
            </a:lvl3pPr>
            <a:lvl4pPr marL="4660433" indent="0">
              <a:buNone/>
              <a:defRPr sz="5249" b="1"/>
            </a:lvl4pPr>
            <a:lvl5pPr marL="6213908" indent="0">
              <a:buNone/>
              <a:defRPr sz="5249" b="1"/>
            </a:lvl5pPr>
            <a:lvl6pPr marL="7767390" indent="0">
              <a:buNone/>
              <a:defRPr sz="5249" b="1"/>
            </a:lvl6pPr>
            <a:lvl7pPr marL="9320865" indent="0">
              <a:buNone/>
              <a:defRPr sz="5249" b="1"/>
            </a:lvl7pPr>
            <a:lvl8pPr marL="10874350" indent="0">
              <a:buNone/>
              <a:defRPr sz="5249" b="1"/>
            </a:lvl8pPr>
            <a:lvl9pPr marL="12427818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98" y="11416582"/>
            <a:ext cx="12731591" cy="20741520"/>
          </a:xfrm>
        </p:spPr>
        <p:txBody>
          <a:bodyPr/>
          <a:lstStyle>
            <a:lvl1pPr>
              <a:defRPr sz="8332"/>
            </a:lvl1pPr>
            <a:lvl2pPr>
              <a:defRPr sz="6916"/>
            </a:lvl2pPr>
            <a:lvl3pPr>
              <a:defRPr sz="6082"/>
            </a:lvl3pPr>
            <a:lvl4pPr>
              <a:defRPr sz="5249"/>
            </a:lvl4pPr>
            <a:lvl5pPr>
              <a:defRPr sz="5249"/>
            </a:lvl5pPr>
            <a:lvl6pPr>
              <a:defRPr sz="5249"/>
            </a:lvl6pPr>
            <a:lvl7pPr>
              <a:defRPr sz="5249"/>
            </a:lvl7pPr>
            <a:lvl8pPr>
              <a:defRPr sz="5249"/>
            </a:lvl8pPr>
            <a:lvl9pPr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192995"/>
      </p:ext>
    </p:extLst>
  </p:cSld>
  <p:clrMapOvr>
    <a:masterClrMapping/>
  </p:clrMapOvr>
  <p:transition/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08391"/>
      </p:ext>
    </p:extLst>
  </p:cSld>
  <p:clrMapOvr>
    <a:masterClrMapping/>
  </p:clrMapOvr>
  <p:transition/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11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466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11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12166" indent="0">
              <a:buNone/>
              <a:defRPr sz="4583"/>
            </a:lvl2pPr>
            <a:lvl3pPr marL="3424346" indent="0">
              <a:buNone/>
              <a:defRPr sz="3749"/>
            </a:lvl3pPr>
            <a:lvl4pPr marL="5136516" indent="0">
              <a:buNone/>
              <a:defRPr sz="3333"/>
            </a:lvl4pPr>
            <a:lvl5pPr marL="6848683" indent="0">
              <a:buNone/>
              <a:defRPr sz="3333"/>
            </a:lvl5pPr>
            <a:lvl6pPr marL="8560853" indent="0">
              <a:buNone/>
              <a:defRPr sz="3333"/>
            </a:lvl6pPr>
            <a:lvl7pPr marL="10273029" indent="0">
              <a:buNone/>
              <a:defRPr sz="3333"/>
            </a:lvl7pPr>
            <a:lvl8pPr marL="11985197" indent="0">
              <a:buNone/>
              <a:defRPr sz="3333"/>
            </a:lvl8pPr>
            <a:lvl9pPr marL="13697373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61560"/>
      </p:ext>
    </p:extLst>
  </p:cSld>
  <p:clrMapOvr>
    <a:masterClrMapping/>
  </p:clrMapOvr>
  <p:transition/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712166" indent="0">
              <a:buNone/>
              <a:defRPr sz="10415"/>
            </a:lvl2pPr>
            <a:lvl3pPr marL="3424346" indent="0">
              <a:buNone/>
              <a:defRPr sz="8999"/>
            </a:lvl3pPr>
            <a:lvl4pPr marL="5136516" indent="0">
              <a:buNone/>
              <a:defRPr sz="7499"/>
            </a:lvl4pPr>
            <a:lvl5pPr marL="6848683" indent="0">
              <a:buNone/>
              <a:defRPr sz="7499"/>
            </a:lvl5pPr>
            <a:lvl6pPr marL="8560853" indent="0">
              <a:buNone/>
              <a:defRPr sz="7499"/>
            </a:lvl6pPr>
            <a:lvl7pPr marL="10273029" indent="0">
              <a:buNone/>
              <a:defRPr sz="7499"/>
            </a:lvl7pPr>
            <a:lvl8pPr marL="11985197" indent="0">
              <a:buNone/>
              <a:defRPr sz="7499"/>
            </a:lvl8pPr>
            <a:lvl9pPr marL="13697373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12166" indent="0">
              <a:buNone/>
              <a:defRPr sz="4583"/>
            </a:lvl2pPr>
            <a:lvl3pPr marL="3424346" indent="0">
              <a:buNone/>
              <a:defRPr sz="3749"/>
            </a:lvl3pPr>
            <a:lvl4pPr marL="5136516" indent="0">
              <a:buNone/>
              <a:defRPr sz="3333"/>
            </a:lvl4pPr>
            <a:lvl5pPr marL="6848683" indent="0">
              <a:buNone/>
              <a:defRPr sz="3333"/>
            </a:lvl5pPr>
            <a:lvl6pPr marL="8560853" indent="0">
              <a:buNone/>
              <a:defRPr sz="3333"/>
            </a:lvl6pPr>
            <a:lvl7pPr marL="10273029" indent="0">
              <a:buNone/>
              <a:defRPr sz="3333"/>
            </a:lvl7pPr>
            <a:lvl8pPr marL="11985197" indent="0">
              <a:buNone/>
              <a:defRPr sz="3333"/>
            </a:lvl8pPr>
            <a:lvl9pPr marL="13697373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73639"/>
      </p:ext>
    </p:extLst>
  </p:cSld>
  <p:clrMapOvr>
    <a:masterClrMapping/>
  </p:clrMapOvr>
  <p:transition/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58498"/>
      </p:ext>
    </p:extLst>
  </p:cSld>
  <p:clrMapOvr>
    <a:masterClrMapping/>
  </p:clrMapOvr>
  <p:transition/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39749"/>
      </p:ext>
    </p:extLst>
  </p:cSld>
  <p:clrMapOvr>
    <a:masterClrMapping/>
  </p:clrMapOvr>
  <p:transition/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2353" tIns="171167" rIns="342353" bIns="171167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353" tIns="171167" rIns="342353" bIns="171167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353" tIns="171167" rIns="342353" bIns="171167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10878" tIns="205428" rIns="410878" bIns="205428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29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59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319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57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11695" indent="0">
              <a:buNone/>
              <a:defRPr sz="6916"/>
            </a:lvl2pPr>
            <a:lvl3pPr marL="3423405" indent="0">
              <a:buNone/>
              <a:defRPr sz="6082"/>
            </a:lvl3pPr>
            <a:lvl4pPr marL="5135102" indent="0">
              <a:buNone/>
              <a:defRPr sz="5249"/>
            </a:lvl4pPr>
            <a:lvl5pPr marL="6846796" indent="0">
              <a:buNone/>
              <a:defRPr sz="5249"/>
            </a:lvl5pPr>
            <a:lvl6pPr marL="8558497" indent="0">
              <a:buNone/>
              <a:defRPr sz="5249"/>
            </a:lvl6pPr>
            <a:lvl7pPr marL="10270205" indent="0">
              <a:buNone/>
              <a:defRPr sz="5249"/>
            </a:lvl7pPr>
            <a:lvl8pPr marL="11981902" indent="0">
              <a:buNone/>
              <a:defRPr sz="5249"/>
            </a:lvl8pPr>
            <a:lvl9pPr marL="13693605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34274"/>
      </p:ext>
    </p:extLst>
  </p:cSld>
  <p:clrMapOvr>
    <a:masterClrMapping/>
  </p:clrMapOvr>
  <p:transition/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82989"/>
      </p:ext>
    </p:extLst>
  </p:cSld>
  <p:clrMapOvr>
    <a:masterClrMapping/>
  </p:clrMapOvr>
  <p:transition/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11695" indent="0">
              <a:buNone/>
              <a:defRPr sz="7499" b="1"/>
            </a:lvl2pPr>
            <a:lvl3pPr marL="3423405" indent="0">
              <a:buNone/>
              <a:defRPr sz="6916" b="1"/>
            </a:lvl3pPr>
            <a:lvl4pPr marL="5135102" indent="0">
              <a:buNone/>
              <a:defRPr sz="6082" b="1"/>
            </a:lvl4pPr>
            <a:lvl5pPr marL="6846796" indent="0">
              <a:buNone/>
              <a:defRPr sz="6082" b="1"/>
            </a:lvl5pPr>
            <a:lvl6pPr marL="8558497" indent="0">
              <a:buNone/>
              <a:defRPr sz="6082" b="1"/>
            </a:lvl6pPr>
            <a:lvl7pPr marL="10270205" indent="0">
              <a:buNone/>
              <a:defRPr sz="6082" b="1"/>
            </a:lvl7pPr>
            <a:lvl8pPr marL="11981902" indent="0">
              <a:buNone/>
              <a:defRPr sz="6082" b="1"/>
            </a:lvl8pPr>
            <a:lvl9pPr marL="13693605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96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11695" indent="0">
              <a:buNone/>
              <a:defRPr sz="7499" b="1"/>
            </a:lvl2pPr>
            <a:lvl3pPr marL="3423405" indent="0">
              <a:buNone/>
              <a:defRPr sz="6916" b="1"/>
            </a:lvl3pPr>
            <a:lvl4pPr marL="5135102" indent="0">
              <a:buNone/>
              <a:defRPr sz="6082" b="1"/>
            </a:lvl4pPr>
            <a:lvl5pPr marL="6846796" indent="0">
              <a:buNone/>
              <a:defRPr sz="6082" b="1"/>
            </a:lvl5pPr>
            <a:lvl6pPr marL="8558497" indent="0">
              <a:buNone/>
              <a:defRPr sz="6082" b="1"/>
            </a:lvl6pPr>
            <a:lvl7pPr marL="10270205" indent="0">
              <a:buNone/>
              <a:defRPr sz="6082" b="1"/>
            </a:lvl7pPr>
            <a:lvl8pPr marL="11981902" indent="0">
              <a:buNone/>
              <a:defRPr sz="6082" b="1"/>
            </a:lvl8pPr>
            <a:lvl9pPr marL="13693605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96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42115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81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86129"/>
      </p:ext>
    </p:extLst>
  </p:cSld>
  <p:clrMapOvr>
    <a:masterClrMapping/>
  </p:clrMapOvr>
  <p:transition/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" name="Picture 3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79754"/>
      </p:ext>
    </p:extLst>
  </p:cSld>
  <p:clrMapOvr>
    <a:masterClrMapping/>
  </p:clrMapOvr>
  <p:transition/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14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466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14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11695" indent="0">
              <a:buNone/>
              <a:defRPr sz="4583"/>
            </a:lvl2pPr>
            <a:lvl3pPr marL="3423405" indent="0">
              <a:buNone/>
              <a:defRPr sz="3749"/>
            </a:lvl3pPr>
            <a:lvl4pPr marL="5135102" indent="0">
              <a:buNone/>
              <a:defRPr sz="3333"/>
            </a:lvl4pPr>
            <a:lvl5pPr marL="6846796" indent="0">
              <a:buNone/>
              <a:defRPr sz="3333"/>
            </a:lvl5pPr>
            <a:lvl6pPr marL="8558497" indent="0">
              <a:buNone/>
              <a:defRPr sz="3333"/>
            </a:lvl6pPr>
            <a:lvl7pPr marL="10270205" indent="0">
              <a:buNone/>
              <a:defRPr sz="3333"/>
            </a:lvl7pPr>
            <a:lvl8pPr marL="11981902" indent="0">
              <a:buNone/>
              <a:defRPr sz="3333"/>
            </a:lvl8pPr>
            <a:lvl9pPr marL="13693605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02103"/>
      </p:ext>
    </p:extLst>
  </p:cSld>
  <p:clrMapOvr>
    <a:masterClrMapping/>
  </p:clrMapOvr>
  <p:transition/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711695" indent="0">
              <a:buNone/>
              <a:defRPr sz="10415"/>
            </a:lvl2pPr>
            <a:lvl3pPr marL="3423405" indent="0">
              <a:buNone/>
              <a:defRPr sz="8999"/>
            </a:lvl3pPr>
            <a:lvl4pPr marL="5135102" indent="0">
              <a:buNone/>
              <a:defRPr sz="7499"/>
            </a:lvl4pPr>
            <a:lvl5pPr marL="6846796" indent="0">
              <a:buNone/>
              <a:defRPr sz="7499"/>
            </a:lvl5pPr>
            <a:lvl6pPr marL="8558497" indent="0">
              <a:buNone/>
              <a:defRPr sz="7499"/>
            </a:lvl6pPr>
            <a:lvl7pPr marL="10270205" indent="0">
              <a:buNone/>
              <a:defRPr sz="7499"/>
            </a:lvl7pPr>
            <a:lvl8pPr marL="11981902" indent="0">
              <a:buNone/>
              <a:defRPr sz="7499"/>
            </a:lvl8pPr>
            <a:lvl9pPr marL="13693605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11695" indent="0">
              <a:buNone/>
              <a:defRPr sz="4583"/>
            </a:lvl2pPr>
            <a:lvl3pPr marL="3423405" indent="0">
              <a:buNone/>
              <a:defRPr sz="3749"/>
            </a:lvl3pPr>
            <a:lvl4pPr marL="5135102" indent="0">
              <a:buNone/>
              <a:defRPr sz="3333"/>
            </a:lvl4pPr>
            <a:lvl5pPr marL="6846796" indent="0">
              <a:buNone/>
              <a:defRPr sz="3333"/>
            </a:lvl5pPr>
            <a:lvl6pPr marL="8558497" indent="0">
              <a:buNone/>
              <a:defRPr sz="3333"/>
            </a:lvl6pPr>
            <a:lvl7pPr marL="10270205" indent="0">
              <a:buNone/>
              <a:defRPr sz="3333"/>
            </a:lvl7pPr>
            <a:lvl8pPr marL="11981902" indent="0">
              <a:buNone/>
              <a:defRPr sz="3333"/>
            </a:lvl8pPr>
            <a:lvl9pPr marL="13693605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001036"/>
      </p:ext>
    </p:extLst>
  </p:cSld>
  <p:clrMapOvr>
    <a:masterClrMapping/>
  </p:clrMapOvr>
  <p:transition/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13173"/>
      </p:ext>
    </p:extLst>
  </p:cSld>
  <p:clrMapOvr>
    <a:masterClrMapping/>
  </p:clrMapOvr>
  <p:transition/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75042"/>
      </p:ext>
    </p:extLst>
  </p:cSld>
  <p:clrMapOvr>
    <a:masterClrMapping/>
  </p:clrMapOvr>
  <p:transition/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2259" tIns="171117" rIns="342259" bIns="171117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259" tIns="171117" rIns="342259" bIns="171117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259" tIns="171117" rIns="342259" bIns="171117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10765" tIns="205368" rIns="410765" bIns="205368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17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08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319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60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11222" indent="0">
              <a:buNone/>
              <a:defRPr sz="6916"/>
            </a:lvl2pPr>
            <a:lvl3pPr marL="3422463" indent="0">
              <a:buNone/>
              <a:defRPr sz="6082"/>
            </a:lvl3pPr>
            <a:lvl4pPr marL="5133689" indent="0">
              <a:buNone/>
              <a:defRPr sz="5249"/>
            </a:lvl4pPr>
            <a:lvl5pPr marL="6844915" indent="0">
              <a:buNone/>
              <a:defRPr sz="5249"/>
            </a:lvl5pPr>
            <a:lvl6pPr marL="8556143" indent="0">
              <a:buNone/>
              <a:defRPr sz="5249"/>
            </a:lvl6pPr>
            <a:lvl7pPr marL="10267380" indent="0">
              <a:buNone/>
              <a:defRPr sz="5249"/>
            </a:lvl7pPr>
            <a:lvl8pPr marL="11978606" indent="0">
              <a:buNone/>
              <a:defRPr sz="5249"/>
            </a:lvl8pPr>
            <a:lvl9pPr marL="13689837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63204"/>
      </p:ext>
    </p:extLst>
  </p:cSld>
  <p:clrMapOvr>
    <a:masterClrMapping/>
  </p:clrMapOvr>
  <p:transition/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064872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74631"/>
      </p:ext>
    </p:extLst>
  </p:cSld>
  <p:clrMapOvr>
    <a:masterClrMapping/>
  </p:clrMapOvr>
  <p:transition/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11222" indent="0">
              <a:buNone/>
              <a:defRPr sz="7499" b="1"/>
            </a:lvl2pPr>
            <a:lvl3pPr marL="3422463" indent="0">
              <a:buNone/>
              <a:defRPr sz="6916" b="1"/>
            </a:lvl3pPr>
            <a:lvl4pPr marL="5133689" indent="0">
              <a:buNone/>
              <a:defRPr sz="6082" b="1"/>
            </a:lvl4pPr>
            <a:lvl5pPr marL="6844915" indent="0">
              <a:buNone/>
              <a:defRPr sz="6082" b="1"/>
            </a:lvl5pPr>
            <a:lvl6pPr marL="8556143" indent="0">
              <a:buNone/>
              <a:defRPr sz="6082" b="1"/>
            </a:lvl6pPr>
            <a:lvl7pPr marL="10267380" indent="0">
              <a:buNone/>
              <a:defRPr sz="6082" b="1"/>
            </a:lvl7pPr>
            <a:lvl8pPr marL="11978606" indent="0">
              <a:buNone/>
              <a:defRPr sz="6082" b="1"/>
            </a:lvl8pPr>
            <a:lvl9pPr marL="13689837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02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11222" indent="0">
              <a:buNone/>
              <a:defRPr sz="7499" b="1"/>
            </a:lvl2pPr>
            <a:lvl3pPr marL="3422463" indent="0">
              <a:buNone/>
              <a:defRPr sz="6916" b="1"/>
            </a:lvl3pPr>
            <a:lvl4pPr marL="5133689" indent="0">
              <a:buNone/>
              <a:defRPr sz="6082" b="1"/>
            </a:lvl4pPr>
            <a:lvl5pPr marL="6844915" indent="0">
              <a:buNone/>
              <a:defRPr sz="6082" b="1"/>
            </a:lvl5pPr>
            <a:lvl6pPr marL="8556143" indent="0">
              <a:buNone/>
              <a:defRPr sz="6082" b="1"/>
            </a:lvl6pPr>
            <a:lvl7pPr marL="10267380" indent="0">
              <a:buNone/>
              <a:defRPr sz="6082" b="1"/>
            </a:lvl7pPr>
            <a:lvl8pPr marL="11978606" indent="0">
              <a:buNone/>
              <a:defRPr sz="6082" b="1"/>
            </a:lvl8pPr>
            <a:lvl9pPr marL="13689837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02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15837"/>
      </p:ext>
    </p:extLst>
  </p:cSld>
  <p:clrMapOvr>
    <a:masterClrMapping/>
  </p:clrMapOvr>
  <p:transition/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87085"/>
      </p:ext>
    </p:extLst>
  </p:cSld>
  <p:clrMapOvr>
    <a:masterClrMapping/>
  </p:clrMapOvr>
  <p:transition/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19066"/>
      </p:ext>
    </p:extLst>
  </p:cSld>
  <p:clrMapOvr>
    <a:masterClrMapping/>
  </p:clrMapOvr>
  <p:transition/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16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482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16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11222" indent="0">
              <a:buNone/>
              <a:defRPr sz="4583"/>
            </a:lvl2pPr>
            <a:lvl3pPr marL="3422463" indent="0">
              <a:buNone/>
              <a:defRPr sz="3749"/>
            </a:lvl3pPr>
            <a:lvl4pPr marL="5133689" indent="0">
              <a:buNone/>
              <a:defRPr sz="3333"/>
            </a:lvl4pPr>
            <a:lvl5pPr marL="6844915" indent="0">
              <a:buNone/>
              <a:defRPr sz="3333"/>
            </a:lvl5pPr>
            <a:lvl6pPr marL="8556143" indent="0">
              <a:buNone/>
              <a:defRPr sz="3333"/>
            </a:lvl6pPr>
            <a:lvl7pPr marL="10267380" indent="0">
              <a:buNone/>
              <a:defRPr sz="3333"/>
            </a:lvl7pPr>
            <a:lvl8pPr marL="11978606" indent="0">
              <a:buNone/>
              <a:defRPr sz="3333"/>
            </a:lvl8pPr>
            <a:lvl9pPr marL="13689837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744549"/>
      </p:ext>
    </p:extLst>
  </p:cSld>
  <p:clrMapOvr>
    <a:masterClrMapping/>
  </p:clrMapOvr>
  <p:transition/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711222" indent="0">
              <a:buNone/>
              <a:defRPr sz="10415"/>
            </a:lvl2pPr>
            <a:lvl3pPr marL="3422463" indent="0">
              <a:buNone/>
              <a:defRPr sz="8999"/>
            </a:lvl3pPr>
            <a:lvl4pPr marL="5133689" indent="0">
              <a:buNone/>
              <a:defRPr sz="7499"/>
            </a:lvl4pPr>
            <a:lvl5pPr marL="6844915" indent="0">
              <a:buNone/>
              <a:defRPr sz="7499"/>
            </a:lvl5pPr>
            <a:lvl6pPr marL="8556143" indent="0">
              <a:buNone/>
              <a:defRPr sz="7499"/>
            </a:lvl6pPr>
            <a:lvl7pPr marL="10267380" indent="0">
              <a:buNone/>
              <a:defRPr sz="7499"/>
            </a:lvl7pPr>
            <a:lvl8pPr marL="11978606" indent="0">
              <a:buNone/>
              <a:defRPr sz="7499"/>
            </a:lvl8pPr>
            <a:lvl9pPr marL="13689837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11222" indent="0">
              <a:buNone/>
              <a:defRPr sz="4583"/>
            </a:lvl2pPr>
            <a:lvl3pPr marL="3422463" indent="0">
              <a:buNone/>
              <a:defRPr sz="3749"/>
            </a:lvl3pPr>
            <a:lvl4pPr marL="5133689" indent="0">
              <a:buNone/>
              <a:defRPr sz="3333"/>
            </a:lvl4pPr>
            <a:lvl5pPr marL="6844915" indent="0">
              <a:buNone/>
              <a:defRPr sz="3333"/>
            </a:lvl5pPr>
            <a:lvl6pPr marL="8556143" indent="0">
              <a:buNone/>
              <a:defRPr sz="3333"/>
            </a:lvl6pPr>
            <a:lvl7pPr marL="10267380" indent="0">
              <a:buNone/>
              <a:defRPr sz="3333"/>
            </a:lvl7pPr>
            <a:lvl8pPr marL="11978606" indent="0">
              <a:buNone/>
              <a:defRPr sz="3333"/>
            </a:lvl8pPr>
            <a:lvl9pPr marL="13689837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64928"/>
      </p:ext>
    </p:extLst>
  </p:cSld>
  <p:clrMapOvr>
    <a:masterClrMapping/>
  </p:clrMapOvr>
  <p:transition/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50533"/>
      </p:ext>
    </p:extLst>
  </p:cSld>
  <p:clrMapOvr>
    <a:masterClrMapping/>
  </p:clrMapOvr>
  <p:transition/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62553"/>
      </p:ext>
    </p:extLst>
  </p:cSld>
  <p:clrMapOvr>
    <a:masterClrMapping/>
  </p:clrMapOvr>
  <p:transition/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2166" tIns="171069" rIns="342166" bIns="171069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166" tIns="171069" rIns="342166" bIns="171069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166" tIns="171069" rIns="342166" bIns="171069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10653" tIns="205310" rIns="410653" bIns="20531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25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93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334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67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10750" indent="0">
              <a:buNone/>
              <a:defRPr sz="6916"/>
            </a:lvl2pPr>
            <a:lvl3pPr marL="3421522" indent="0">
              <a:buNone/>
              <a:defRPr sz="6082"/>
            </a:lvl3pPr>
            <a:lvl4pPr marL="5132275" indent="0">
              <a:buNone/>
              <a:defRPr sz="5249"/>
            </a:lvl4pPr>
            <a:lvl5pPr marL="6843032" indent="0">
              <a:buNone/>
              <a:defRPr sz="5249"/>
            </a:lvl5pPr>
            <a:lvl6pPr marL="8553790" indent="0">
              <a:buNone/>
              <a:defRPr sz="5249"/>
            </a:lvl6pPr>
            <a:lvl7pPr marL="10264557" indent="0">
              <a:buNone/>
              <a:defRPr sz="5249"/>
            </a:lvl7pPr>
            <a:lvl8pPr marL="11975311" indent="0">
              <a:buNone/>
              <a:defRPr sz="5249"/>
            </a:lvl8pPr>
            <a:lvl9pPr marL="13686072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29052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31" y="1433325"/>
            <a:ext cx="9476185" cy="6099955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560"/>
            <a:ext cx="16102013" cy="30724779"/>
          </a:xfrm>
        </p:spPr>
        <p:txBody>
          <a:bodyPr/>
          <a:lstStyle>
            <a:lvl1pPr>
              <a:defRPr sz="10832"/>
            </a:lvl1pPr>
            <a:lvl2pPr>
              <a:defRPr sz="9415"/>
            </a:lvl2pPr>
            <a:lvl3pPr>
              <a:defRPr sz="8332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31" y="7533303"/>
            <a:ext cx="9476185" cy="24624823"/>
          </a:xfrm>
        </p:spPr>
        <p:txBody>
          <a:bodyPr/>
          <a:lstStyle>
            <a:lvl1pPr marL="0" indent="0">
              <a:buNone/>
              <a:defRPr sz="4833"/>
            </a:lvl1pPr>
            <a:lvl2pPr marL="1553479" indent="0">
              <a:buNone/>
              <a:defRPr sz="4166"/>
            </a:lvl2pPr>
            <a:lvl3pPr marL="3106955" indent="0">
              <a:buNone/>
              <a:defRPr sz="3333"/>
            </a:lvl3pPr>
            <a:lvl4pPr marL="4660433" indent="0">
              <a:buNone/>
              <a:defRPr sz="3166"/>
            </a:lvl4pPr>
            <a:lvl5pPr marL="6213908" indent="0">
              <a:buNone/>
              <a:defRPr sz="3166"/>
            </a:lvl5pPr>
            <a:lvl6pPr marL="7767390" indent="0">
              <a:buNone/>
              <a:defRPr sz="3166"/>
            </a:lvl6pPr>
            <a:lvl7pPr marL="9320865" indent="0">
              <a:buNone/>
              <a:defRPr sz="3166"/>
            </a:lvl7pPr>
            <a:lvl8pPr marL="10874350" indent="0">
              <a:buNone/>
              <a:defRPr sz="3166"/>
            </a:lvl8pPr>
            <a:lvl9pPr marL="12427818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16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62572"/>
      </p:ext>
    </p:extLst>
  </p:cSld>
  <p:clrMapOvr>
    <a:masterClrMapping/>
  </p:clrMapOvr>
  <p:transition/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10750" indent="0">
              <a:buNone/>
              <a:defRPr sz="7499" b="1"/>
            </a:lvl2pPr>
            <a:lvl3pPr marL="3421522" indent="0">
              <a:buNone/>
              <a:defRPr sz="6916" b="1"/>
            </a:lvl3pPr>
            <a:lvl4pPr marL="5132275" indent="0">
              <a:buNone/>
              <a:defRPr sz="6082" b="1"/>
            </a:lvl4pPr>
            <a:lvl5pPr marL="6843032" indent="0">
              <a:buNone/>
              <a:defRPr sz="6082" b="1"/>
            </a:lvl5pPr>
            <a:lvl6pPr marL="8553790" indent="0">
              <a:buNone/>
              <a:defRPr sz="6082" b="1"/>
            </a:lvl6pPr>
            <a:lvl7pPr marL="10264557" indent="0">
              <a:buNone/>
              <a:defRPr sz="6082" b="1"/>
            </a:lvl7pPr>
            <a:lvl8pPr marL="11975311" indent="0">
              <a:buNone/>
              <a:defRPr sz="6082" b="1"/>
            </a:lvl8pPr>
            <a:lvl9pPr marL="13686072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09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10750" indent="0">
              <a:buNone/>
              <a:defRPr sz="7499" b="1"/>
            </a:lvl2pPr>
            <a:lvl3pPr marL="3421522" indent="0">
              <a:buNone/>
              <a:defRPr sz="6916" b="1"/>
            </a:lvl3pPr>
            <a:lvl4pPr marL="5132275" indent="0">
              <a:buNone/>
              <a:defRPr sz="6082" b="1"/>
            </a:lvl4pPr>
            <a:lvl5pPr marL="6843032" indent="0">
              <a:buNone/>
              <a:defRPr sz="6082" b="1"/>
            </a:lvl5pPr>
            <a:lvl6pPr marL="8553790" indent="0">
              <a:buNone/>
              <a:defRPr sz="6082" b="1"/>
            </a:lvl6pPr>
            <a:lvl7pPr marL="10264557" indent="0">
              <a:buNone/>
              <a:defRPr sz="6082" b="1"/>
            </a:lvl7pPr>
            <a:lvl8pPr marL="11975311" indent="0">
              <a:buNone/>
              <a:defRPr sz="6082" b="1"/>
            </a:lvl8pPr>
            <a:lvl9pPr marL="13686072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09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29093"/>
      </p:ext>
    </p:extLst>
  </p:cSld>
  <p:clrMapOvr>
    <a:masterClrMapping/>
  </p:clrMapOvr>
  <p:transition/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1756"/>
      </p:ext>
    </p:extLst>
  </p:cSld>
  <p:clrMapOvr>
    <a:masterClrMapping/>
  </p:clrMapOvr>
  <p:transition/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38128"/>
      </p:ext>
    </p:extLst>
  </p:cSld>
  <p:clrMapOvr>
    <a:masterClrMapping/>
  </p:clrMapOvr>
  <p:transition/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21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499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21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10750" indent="0">
              <a:buNone/>
              <a:defRPr sz="4583"/>
            </a:lvl2pPr>
            <a:lvl3pPr marL="3421522" indent="0">
              <a:buNone/>
              <a:defRPr sz="3749"/>
            </a:lvl3pPr>
            <a:lvl4pPr marL="5132275" indent="0">
              <a:buNone/>
              <a:defRPr sz="3333"/>
            </a:lvl4pPr>
            <a:lvl5pPr marL="6843032" indent="0">
              <a:buNone/>
              <a:defRPr sz="3333"/>
            </a:lvl5pPr>
            <a:lvl6pPr marL="8553790" indent="0">
              <a:buNone/>
              <a:defRPr sz="3333"/>
            </a:lvl6pPr>
            <a:lvl7pPr marL="10264557" indent="0">
              <a:buNone/>
              <a:defRPr sz="3333"/>
            </a:lvl7pPr>
            <a:lvl8pPr marL="11975311" indent="0">
              <a:buNone/>
              <a:defRPr sz="3333"/>
            </a:lvl8pPr>
            <a:lvl9pPr marL="13686072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763833"/>
      </p:ext>
    </p:extLst>
  </p:cSld>
  <p:clrMapOvr>
    <a:masterClrMapping/>
  </p:clrMapOvr>
  <p:transition/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710750" indent="0">
              <a:buNone/>
              <a:defRPr sz="10415"/>
            </a:lvl2pPr>
            <a:lvl3pPr marL="3421522" indent="0">
              <a:buNone/>
              <a:defRPr sz="8999"/>
            </a:lvl3pPr>
            <a:lvl4pPr marL="5132275" indent="0">
              <a:buNone/>
              <a:defRPr sz="7499"/>
            </a:lvl4pPr>
            <a:lvl5pPr marL="6843032" indent="0">
              <a:buNone/>
              <a:defRPr sz="7499"/>
            </a:lvl5pPr>
            <a:lvl6pPr marL="8553790" indent="0">
              <a:buNone/>
              <a:defRPr sz="7499"/>
            </a:lvl6pPr>
            <a:lvl7pPr marL="10264557" indent="0">
              <a:buNone/>
              <a:defRPr sz="7499"/>
            </a:lvl7pPr>
            <a:lvl8pPr marL="11975311" indent="0">
              <a:buNone/>
              <a:defRPr sz="7499"/>
            </a:lvl8pPr>
            <a:lvl9pPr marL="13686072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10750" indent="0">
              <a:buNone/>
              <a:defRPr sz="4583"/>
            </a:lvl2pPr>
            <a:lvl3pPr marL="3421522" indent="0">
              <a:buNone/>
              <a:defRPr sz="3749"/>
            </a:lvl3pPr>
            <a:lvl4pPr marL="5132275" indent="0">
              <a:buNone/>
              <a:defRPr sz="3333"/>
            </a:lvl4pPr>
            <a:lvl5pPr marL="6843032" indent="0">
              <a:buNone/>
              <a:defRPr sz="3333"/>
            </a:lvl5pPr>
            <a:lvl6pPr marL="8553790" indent="0">
              <a:buNone/>
              <a:defRPr sz="3333"/>
            </a:lvl6pPr>
            <a:lvl7pPr marL="10264557" indent="0">
              <a:buNone/>
              <a:defRPr sz="3333"/>
            </a:lvl7pPr>
            <a:lvl8pPr marL="11975311" indent="0">
              <a:buNone/>
              <a:defRPr sz="3333"/>
            </a:lvl8pPr>
            <a:lvl9pPr marL="13686072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3015"/>
      </p:ext>
    </p:extLst>
  </p:cSld>
  <p:clrMapOvr>
    <a:masterClrMapping/>
  </p:clrMapOvr>
  <p:transition/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83336"/>
      </p:ext>
    </p:extLst>
  </p:cSld>
  <p:clrMapOvr>
    <a:masterClrMapping/>
  </p:clrMapOvr>
  <p:transition/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23806"/>
      </p:ext>
    </p:extLst>
  </p:cSld>
  <p:clrMapOvr>
    <a:masterClrMapping/>
  </p:clrMapOvr>
  <p:transition/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2071" tIns="171022" rIns="342071" bIns="171022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071" tIns="171022" rIns="342071" bIns="171022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071" tIns="171022" rIns="342071" bIns="171022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10540" tIns="205253" rIns="410540" bIns="205253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65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31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3479" indent="0">
              <a:buNone/>
              <a:defRPr sz="9415"/>
            </a:lvl2pPr>
            <a:lvl3pPr marL="3106955" indent="0">
              <a:buNone/>
              <a:defRPr sz="8332"/>
            </a:lvl3pPr>
            <a:lvl4pPr marL="4660433" indent="0">
              <a:buNone/>
              <a:defRPr sz="6916"/>
            </a:lvl4pPr>
            <a:lvl5pPr marL="6213908" indent="0">
              <a:buNone/>
              <a:defRPr sz="6916"/>
            </a:lvl5pPr>
            <a:lvl6pPr marL="7767390" indent="0">
              <a:buNone/>
              <a:defRPr sz="6916"/>
            </a:lvl6pPr>
            <a:lvl7pPr marL="9320865" indent="0">
              <a:buNone/>
              <a:defRPr sz="6916"/>
            </a:lvl7pPr>
            <a:lvl8pPr marL="10874350" indent="0">
              <a:buNone/>
              <a:defRPr sz="6916"/>
            </a:lvl8pPr>
            <a:lvl9pPr marL="12427818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3479" indent="0">
              <a:buNone/>
              <a:defRPr sz="4166"/>
            </a:lvl2pPr>
            <a:lvl3pPr marL="3106955" indent="0">
              <a:buNone/>
              <a:defRPr sz="3333"/>
            </a:lvl3pPr>
            <a:lvl4pPr marL="4660433" indent="0">
              <a:buNone/>
              <a:defRPr sz="3166"/>
            </a:lvl4pPr>
            <a:lvl5pPr marL="6213908" indent="0">
              <a:buNone/>
              <a:defRPr sz="3166"/>
            </a:lvl5pPr>
            <a:lvl6pPr marL="7767390" indent="0">
              <a:buNone/>
              <a:defRPr sz="3166"/>
            </a:lvl6pPr>
            <a:lvl7pPr marL="9320865" indent="0">
              <a:buNone/>
              <a:defRPr sz="3166"/>
            </a:lvl7pPr>
            <a:lvl8pPr marL="10874350" indent="0">
              <a:buNone/>
              <a:defRPr sz="3166"/>
            </a:lvl8pPr>
            <a:lvl9pPr marL="12427818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009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350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73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10276" indent="0">
              <a:buNone/>
              <a:defRPr sz="6916"/>
            </a:lvl2pPr>
            <a:lvl3pPr marL="3420580" indent="0">
              <a:buNone/>
              <a:defRPr sz="6082"/>
            </a:lvl3pPr>
            <a:lvl4pPr marL="5130862" indent="0">
              <a:buNone/>
              <a:defRPr sz="5249"/>
            </a:lvl4pPr>
            <a:lvl5pPr marL="6841151" indent="0">
              <a:buNone/>
              <a:defRPr sz="5249"/>
            </a:lvl5pPr>
            <a:lvl6pPr marL="8551434" indent="0">
              <a:buNone/>
              <a:defRPr sz="5249"/>
            </a:lvl6pPr>
            <a:lvl7pPr marL="10261735" indent="0">
              <a:buNone/>
              <a:defRPr sz="5249"/>
            </a:lvl7pPr>
            <a:lvl8pPr marL="11972016" indent="0">
              <a:buNone/>
              <a:defRPr sz="5249"/>
            </a:lvl8pPr>
            <a:lvl9pPr marL="13682309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54454"/>
      </p:ext>
    </p:extLst>
  </p:cSld>
  <p:clrMapOvr>
    <a:masterClrMapping/>
  </p:clrMapOvr>
  <p:transition/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90322"/>
      </p:ext>
    </p:extLst>
  </p:cSld>
  <p:clrMapOvr>
    <a:masterClrMapping/>
  </p:clrMapOvr>
  <p:transition/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10276" indent="0">
              <a:buNone/>
              <a:defRPr sz="7499" b="1"/>
            </a:lvl2pPr>
            <a:lvl3pPr marL="3420580" indent="0">
              <a:buNone/>
              <a:defRPr sz="6916" b="1"/>
            </a:lvl3pPr>
            <a:lvl4pPr marL="5130862" indent="0">
              <a:buNone/>
              <a:defRPr sz="6082" b="1"/>
            </a:lvl4pPr>
            <a:lvl5pPr marL="6841151" indent="0">
              <a:buNone/>
              <a:defRPr sz="6082" b="1"/>
            </a:lvl5pPr>
            <a:lvl6pPr marL="8551434" indent="0">
              <a:buNone/>
              <a:defRPr sz="6082" b="1"/>
            </a:lvl6pPr>
            <a:lvl7pPr marL="10261735" indent="0">
              <a:buNone/>
              <a:defRPr sz="6082" b="1"/>
            </a:lvl7pPr>
            <a:lvl8pPr marL="11972016" indent="0">
              <a:buNone/>
              <a:defRPr sz="6082" b="1"/>
            </a:lvl8pPr>
            <a:lvl9pPr marL="13682309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17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10276" indent="0">
              <a:buNone/>
              <a:defRPr sz="7499" b="1"/>
            </a:lvl2pPr>
            <a:lvl3pPr marL="3420580" indent="0">
              <a:buNone/>
              <a:defRPr sz="6916" b="1"/>
            </a:lvl3pPr>
            <a:lvl4pPr marL="5130862" indent="0">
              <a:buNone/>
              <a:defRPr sz="6082" b="1"/>
            </a:lvl4pPr>
            <a:lvl5pPr marL="6841151" indent="0">
              <a:buNone/>
              <a:defRPr sz="6082" b="1"/>
            </a:lvl5pPr>
            <a:lvl6pPr marL="8551434" indent="0">
              <a:buNone/>
              <a:defRPr sz="6082" b="1"/>
            </a:lvl6pPr>
            <a:lvl7pPr marL="10261735" indent="0">
              <a:buNone/>
              <a:defRPr sz="6082" b="1"/>
            </a:lvl7pPr>
            <a:lvl8pPr marL="11972016" indent="0">
              <a:buNone/>
              <a:defRPr sz="6082" b="1"/>
            </a:lvl8pPr>
            <a:lvl9pPr marL="13682309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17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938124"/>
      </p:ext>
    </p:extLst>
  </p:cSld>
  <p:clrMapOvr>
    <a:masterClrMapping/>
  </p:clrMapOvr>
  <p:transition/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63241"/>
      </p:ext>
    </p:extLst>
  </p:cSld>
  <p:clrMapOvr>
    <a:masterClrMapping/>
  </p:clrMapOvr>
  <p:transition/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92639"/>
      </p:ext>
    </p:extLst>
  </p:cSld>
  <p:clrMapOvr>
    <a:masterClrMapping/>
  </p:clrMapOvr>
  <p:transition/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24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499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24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10276" indent="0">
              <a:buNone/>
              <a:defRPr sz="4583"/>
            </a:lvl2pPr>
            <a:lvl3pPr marL="3420580" indent="0">
              <a:buNone/>
              <a:defRPr sz="3749"/>
            </a:lvl3pPr>
            <a:lvl4pPr marL="5130862" indent="0">
              <a:buNone/>
              <a:defRPr sz="3333"/>
            </a:lvl4pPr>
            <a:lvl5pPr marL="6841151" indent="0">
              <a:buNone/>
              <a:defRPr sz="3333"/>
            </a:lvl5pPr>
            <a:lvl6pPr marL="8551434" indent="0">
              <a:buNone/>
              <a:defRPr sz="3333"/>
            </a:lvl6pPr>
            <a:lvl7pPr marL="10261735" indent="0">
              <a:buNone/>
              <a:defRPr sz="3333"/>
            </a:lvl7pPr>
            <a:lvl8pPr marL="11972016" indent="0">
              <a:buNone/>
              <a:defRPr sz="3333"/>
            </a:lvl8pPr>
            <a:lvl9pPr marL="13682309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84470"/>
      </p:ext>
    </p:extLst>
  </p:cSld>
  <p:clrMapOvr>
    <a:masterClrMapping/>
  </p:clrMapOvr>
  <p:transition/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710276" indent="0">
              <a:buNone/>
              <a:defRPr sz="10415"/>
            </a:lvl2pPr>
            <a:lvl3pPr marL="3420580" indent="0">
              <a:buNone/>
              <a:defRPr sz="8999"/>
            </a:lvl3pPr>
            <a:lvl4pPr marL="5130862" indent="0">
              <a:buNone/>
              <a:defRPr sz="7499"/>
            </a:lvl4pPr>
            <a:lvl5pPr marL="6841151" indent="0">
              <a:buNone/>
              <a:defRPr sz="7499"/>
            </a:lvl5pPr>
            <a:lvl6pPr marL="8551434" indent="0">
              <a:buNone/>
              <a:defRPr sz="7499"/>
            </a:lvl6pPr>
            <a:lvl7pPr marL="10261735" indent="0">
              <a:buNone/>
              <a:defRPr sz="7499"/>
            </a:lvl7pPr>
            <a:lvl8pPr marL="11972016" indent="0">
              <a:buNone/>
              <a:defRPr sz="7499"/>
            </a:lvl8pPr>
            <a:lvl9pPr marL="13682309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10276" indent="0">
              <a:buNone/>
              <a:defRPr sz="4583"/>
            </a:lvl2pPr>
            <a:lvl3pPr marL="3420580" indent="0">
              <a:buNone/>
              <a:defRPr sz="3749"/>
            </a:lvl3pPr>
            <a:lvl4pPr marL="5130862" indent="0">
              <a:buNone/>
              <a:defRPr sz="3333"/>
            </a:lvl4pPr>
            <a:lvl5pPr marL="6841151" indent="0">
              <a:buNone/>
              <a:defRPr sz="3333"/>
            </a:lvl5pPr>
            <a:lvl6pPr marL="8551434" indent="0">
              <a:buNone/>
              <a:defRPr sz="3333"/>
            </a:lvl6pPr>
            <a:lvl7pPr marL="10261735" indent="0">
              <a:buNone/>
              <a:defRPr sz="3333"/>
            </a:lvl7pPr>
            <a:lvl8pPr marL="11972016" indent="0">
              <a:buNone/>
              <a:defRPr sz="3333"/>
            </a:lvl8pPr>
            <a:lvl9pPr marL="13682309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75448"/>
      </p:ext>
    </p:extLst>
  </p:cSld>
  <p:clrMapOvr>
    <a:masterClrMapping/>
  </p:clrMapOvr>
  <p:transition/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389649"/>
      </p:ext>
    </p:extLst>
  </p:cSld>
  <p:clrMapOvr>
    <a:masterClrMapping/>
  </p:clrMapOvr>
  <p:transition/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82819"/>
      </p:ext>
    </p:extLst>
  </p:cSld>
  <p:clrMapOvr>
    <a:masterClrMapping/>
  </p:clrMapOvr>
  <p:transition/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 algn="ctr"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10428" tIns="205198" rIns="410428" bIns="205198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84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97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2505360" indent="-1217070">
              <a:buFont typeface="Wingdings" charset="2"/>
              <a:buChar char="q"/>
              <a:defRPr/>
            </a:lvl2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20090" y="4770149"/>
            <a:ext cx="2712339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506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350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78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9810" indent="0">
              <a:buNone/>
              <a:defRPr sz="6916"/>
            </a:lvl2pPr>
            <a:lvl3pPr marL="3419640" indent="0">
              <a:buNone/>
              <a:defRPr sz="6082"/>
            </a:lvl3pPr>
            <a:lvl4pPr marL="5129448" indent="0">
              <a:buNone/>
              <a:defRPr sz="5249"/>
            </a:lvl4pPr>
            <a:lvl5pPr marL="6839268" indent="0">
              <a:buNone/>
              <a:defRPr sz="5249"/>
            </a:lvl5pPr>
            <a:lvl6pPr marL="8549080" indent="0">
              <a:buNone/>
              <a:defRPr sz="5249"/>
            </a:lvl6pPr>
            <a:lvl7pPr marL="10258912" indent="0">
              <a:buNone/>
              <a:defRPr sz="5249"/>
            </a:lvl7pPr>
            <a:lvl8pPr marL="11968725" indent="0">
              <a:buNone/>
              <a:defRPr sz="5249"/>
            </a:lvl8pPr>
            <a:lvl9pPr marL="13678544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17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20090" y="4770149"/>
            <a:ext cx="2712339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32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09810" indent="0">
              <a:buNone/>
              <a:defRPr sz="7499" b="1"/>
            </a:lvl2pPr>
            <a:lvl3pPr marL="3419640" indent="0">
              <a:buNone/>
              <a:defRPr sz="6916" b="1"/>
            </a:lvl3pPr>
            <a:lvl4pPr marL="5129448" indent="0">
              <a:buNone/>
              <a:defRPr sz="6082" b="1"/>
            </a:lvl4pPr>
            <a:lvl5pPr marL="6839268" indent="0">
              <a:buNone/>
              <a:defRPr sz="6082" b="1"/>
            </a:lvl5pPr>
            <a:lvl6pPr marL="8549080" indent="0">
              <a:buNone/>
              <a:defRPr sz="6082" b="1"/>
            </a:lvl6pPr>
            <a:lvl7pPr marL="10258912" indent="0">
              <a:buNone/>
              <a:defRPr sz="6082" b="1"/>
            </a:lvl7pPr>
            <a:lvl8pPr marL="11968725" indent="0">
              <a:buNone/>
              <a:defRPr sz="6082" b="1"/>
            </a:lvl8pPr>
            <a:lvl9pPr marL="13678544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21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09810" indent="0">
              <a:buNone/>
              <a:defRPr sz="7499" b="1"/>
            </a:lvl2pPr>
            <a:lvl3pPr marL="3419640" indent="0">
              <a:buNone/>
              <a:defRPr sz="6916" b="1"/>
            </a:lvl3pPr>
            <a:lvl4pPr marL="5129448" indent="0">
              <a:buNone/>
              <a:defRPr sz="6082" b="1"/>
            </a:lvl4pPr>
            <a:lvl5pPr marL="6839268" indent="0">
              <a:buNone/>
              <a:defRPr sz="6082" b="1"/>
            </a:lvl5pPr>
            <a:lvl6pPr marL="8549080" indent="0">
              <a:buNone/>
              <a:defRPr sz="6082" b="1"/>
            </a:lvl6pPr>
            <a:lvl7pPr marL="10258912" indent="0">
              <a:buNone/>
              <a:defRPr sz="6082" b="1"/>
            </a:lvl7pPr>
            <a:lvl8pPr marL="11968725" indent="0">
              <a:buNone/>
              <a:defRPr sz="6082" b="1"/>
            </a:lvl8pPr>
            <a:lvl9pPr marL="13678544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21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192995"/>
      </p:ext>
    </p:extLst>
  </p:cSld>
  <p:clrMapOvr>
    <a:masterClrMapping/>
  </p:clrMapOvr>
  <p:transition/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81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74631"/>
      </p:ext>
    </p:extLst>
  </p:cSld>
  <p:clrMapOvr>
    <a:masterClrMapping/>
  </p:clrMapOvr>
  <p:transition/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26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515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26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9810" indent="0">
              <a:buNone/>
              <a:defRPr sz="4583"/>
            </a:lvl2pPr>
            <a:lvl3pPr marL="3419640" indent="0">
              <a:buNone/>
              <a:defRPr sz="3749"/>
            </a:lvl3pPr>
            <a:lvl4pPr marL="5129448" indent="0">
              <a:buNone/>
              <a:defRPr sz="3333"/>
            </a:lvl4pPr>
            <a:lvl5pPr marL="6839268" indent="0">
              <a:buNone/>
              <a:defRPr sz="3333"/>
            </a:lvl5pPr>
            <a:lvl6pPr marL="8549080" indent="0">
              <a:buNone/>
              <a:defRPr sz="3333"/>
            </a:lvl6pPr>
            <a:lvl7pPr marL="10258912" indent="0">
              <a:buNone/>
              <a:defRPr sz="3333"/>
            </a:lvl7pPr>
            <a:lvl8pPr marL="11968725" indent="0">
              <a:buNone/>
              <a:defRPr sz="3333"/>
            </a:lvl8pPr>
            <a:lvl9pPr marL="13678544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16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709810" indent="0">
              <a:buNone/>
              <a:defRPr sz="10415"/>
            </a:lvl2pPr>
            <a:lvl3pPr marL="3419640" indent="0">
              <a:buNone/>
              <a:defRPr sz="8999"/>
            </a:lvl3pPr>
            <a:lvl4pPr marL="5129448" indent="0">
              <a:buNone/>
              <a:defRPr sz="7499"/>
            </a:lvl4pPr>
            <a:lvl5pPr marL="6839268" indent="0">
              <a:buNone/>
              <a:defRPr sz="7499"/>
            </a:lvl5pPr>
            <a:lvl6pPr marL="8549080" indent="0">
              <a:buNone/>
              <a:defRPr sz="7499"/>
            </a:lvl6pPr>
            <a:lvl7pPr marL="10258912" indent="0">
              <a:buNone/>
              <a:defRPr sz="7499"/>
            </a:lvl7pPr>
            <a:lvl8pPr marL="11968725" indent="0">
              <a:buNone/>
              <a:defRPr sz="7499"/>
            </a:lvl8pPr>
            <a:lvl9pPr marL="13678544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9810" indent="0">
              <a:buNone/>
              <a:defRPr sz="4583"/>
            </a:lvl2pPr>
            <a:lvl3pPr marL="3419640" indent="0">
              <a:buNone/>
              <a:defRPr sz="3749"/>
            </a:lvl3pPr>
            <a:lvl4pPr marL="5129448" indent="0">
              <a:buNone/>
              <a:defRPr sz="3333"/>
            </a:lvl4pPr>
            <a:lvl5pPr marL="6839268" indent="0">
              <a:buNone/>
              <a:defRPr sz="3333"/>
            </a:lvl5pPr>
            <a:lvl6pPr marL="8549080" indent="0">
              <a:buNone/>
              <a:defRPr sz="3333"/>
            </a:lvl6pPr>
            <a:lvl7pPr marL="10258912" indent="0">
              <a:buNone/>
              <a:defRPr sz="3333"/>
            </a:lvl7pPr>
            <a:lvl8pPr marL="11968725" indent="0">
              <a:buNone/>
              <a:defRPr sz="3333"/>
            </a:lvl8pPr>
            <a:lvl9pPr marL="13678544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009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97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87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87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&amp;w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672"/>
          <a:stretch>
            <a:fillRect/>
          </a:stretch>
        </p:blipFill>
        <p:spPr>
          <a:xfrm>
            <a:off x="-2" y="5"/>
            <a:ext cx="28803602" cy="359997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462" y="2462974"/>
            <a:ext cx="24483061" cy="6867312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500" y="10191610"/>
            <a:ext cx="15778675" cy="9199933"/>
          </a:xfrm>
          <a:prstGeom prst="rect">
            <a:avLst/>
          </a:prstGeom>
        </p:spPr>
        <p:txBody>
          <a:bodyPr lIns="410315" tIns="205143" rIns="410315" bIns="205143"/>
          <a:lstStyle>
            <a:lvl1pPr marL="0" indent="0" algn="l">
              <a:buNone/>
              <a:defRPr sz="10415">
                <a:solidFill>
                  <a:schemeClr val="accent1"/>
                </a:solidFill>
                <a:latin typeface="Arial"/>
              </a:defRPr>
            </a:lvl1pPr>
            <a:lvl2pPr marL="1709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18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128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837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546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256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96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674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2" y="31325914"/>
            <a:ext cx="28803602" cy="4673825"/>
          </a:xfrm>
          <a:prstGeom prst="rect">
            <a:avLst/>
          </a:prstGeom>
          <a:solidFill>
            <a:srgbClr val="FFFFFF">
              <a:alpha val="6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1884" tIns="170930" rIns="341884" bIns="170930" rtlCol="0" anchor="ctr"/>
          <a:lstStyle/>
          <a:p>
            <a:pPr algn="ctr" defTabSz="1709339"/>
            <a:endParaRPr lang="en-US" sz="6916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8" descr="ecelogorb.psd"/>
          <p:cNvPicPr>
            <a:picLocks noChangeAspect="1"/>
          </p:cNvPicPr>
          <p:nvPr userDrawn="1"/>
        </p:nvPicPr>
        <p:blipFill>
          <a:blip r:embed="rId3" cstate="screen">
            <a:lum bright="-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55" y="31917066"/>
            <a:ext cx="10316814" cy="3438483"/>
          </a:xfrm>
          <a:prstGeom prst="rect">
            <a:avLst/>
          </a:prstGeom>
          <a:effectLst/>
        </p:spPr>
      </p:pic>
      <p:pic>
        <p:nvPicPr>
          <p:cNvPr id="10" name="Picture 9" descr="CMU_logo_horiz_black.eps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6091850" y="32856701"/>
            <a:ext cx="12271889" cy="186042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30904361"/>
      </p:ext>
    </p:extLst>
  </p:cSld>
  <p:clrMapOvr>
    <a:masterClrMapping/>
  </p:clrMapOvr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855"/>
            <a:ext cx="25923241" cy="2804846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85" y="5666711"/>
            <a:ext cx="25923241" cy="26491475"/>
          </a:xfrm>
          <a:prstGeom prst="rect">
            <a:avLst/>
          </a:prstGeom>
        </p:spPr>
        <p:txBody>
          <a:bodyPr lIns="410315" tIns="205143" rIns="410315" bIns="205143"/>
          <a:lstStyle>
            <a:lvl1pPr>
              <a:buFont typeface="Wingdings" charset="2"/>
              <a:buChar char="§"/>
              <a:defRPr sz="10415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8999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7499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6916">
                <a:latin typeface="Arial"/>
              </a:defRPr>
            </a:lvl4pPr>
            <a:lvl5pPr>
              <a:buFont typeface="Wingdings" charset="2"/>
              <a:buChar char="§"/>
              <a:defRPr sz="6082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562573"/>
      </p:ext>
    </p:extLst>
  </p:cSld>
  <p:clrMapOvr>
    <a:masterClrMapping/>
  </p:clrMapOvr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63"/>
            <a:ext cx="25923241" cy="2748786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5" y="6285915"/>
            <a:ext cx="25923241" cy="23314116"/>
          </a:xfrm>
          <a:prstGeom prst="rect">
            <a:avLst/>
          </a:prstGeom>
        </p:spPr>
        <p:txBody>
          <a:bodyPr lIns="410315" tIns="205143" rIns="410315" bIns="205143">
            <a:normAutofit/>
          </a:bodyPr>
          <a:lstStyle>
            <a:lvl1pPr marL="0" indent="0" algn="l">
              <a:buNone/>
              <a:defRPr sz="10415">
                <a:solidFill>
                  <a:schemeClr val="accent2"/>
                </a:solidFill>
                <a:latin typeface="Arial"/>
              </a:defRPr>
            </a:lvl1pPr>
            <a:lvl2pPr marL="1709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18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128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837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546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256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96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674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99773"/>
      </p:ext>
    </p:extLst>
  </p:cSld>
  <p:clrMapOvr>
    <a:masterClrMapping/>
  </p:clrMapOvr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440183" y="5666711"/>
            <a:ext cx="12721589" cy="26491475"/>
          </a:xfrm>
          <a:prstGeom prst="rect">
            <a:avLst/>
          </a:prstGeom>
        </p:spPr>
        <p:txBody>
          <a:bodyPr lIns="410315" tIns="205143" rIns="410315" bIns="205143"/>
          <a:lstStyle>
            <a:lvl1pPr>
              <a:buFont typeface="Wingdings" charset="2"/>
              <a:buChar char="§"/>
              <a:defRPr sz="10415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8999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7499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6916">
                <a:latin typeface="Arial"/>
              </a:defRPr>
            </a:lvl4pPr>
            <a:lvl5pPr>
              <a:buFont typeface="Wingdings" charset="2"/>
              <a:buChar char="§"/>
              <a:defRPr sz="6082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854"/>
            <a:ext cx="25923241" cy="279640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14641837" y="5666711"/>
            <a:ext cx="12721589" cy="26491475"/>
          </a:xfrm>
          <a:prstGeom prst="rect">
            <a:avLst/>
          </a:prstGeom>
        </p:spPr>
        <p:txBody>
          <a:bodyPr lIns="410315" tIns="205143" rIns="410315" bIns="205143"/>
          <a:lstStyle>
            <a:lvl1pPr>
              <a:buFont typeface="Wingdings" charset="2"/>
              <a:buChar char="§"/>
              <a:defRPr sz="10415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8999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7499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6916">
                <a:latin typeface="Arial"/>
              </a:defRPr>
            </a:lvl4pPr>
            <a:lvl5pPr>
              <a:buFont typeface="Wingdings" charset="2"/>
              <a:buChar char="§"/>
              <a:defRPr sz="6082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63972"/>
      </p:ext>
    </p:extLst>
  </p:cSld>
  <p:clrMapOvr>
    <a:masterClrMapping/>
  </p:clrMapOvr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63"/>
            <a:ext cx="25923241" cy="2748786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6143057"/>
            <a:ext cx="12726591" cy="5273773"/>
          </a:xfrm>
          <a:prstGeom prst="rect">
            <a:avLst/>
          </a:prstGeom>
        </p:spPr>
        <p:txBody>
          <a:bodyPr lIns="410315" tIns="205143" rIns="410315" bIns="205143" anchor="t"/>
          <a:lstStyle>
            <a:lvl1pPr marL="0" indent="0">
              <a:buNone/>
              <a:defRPr sz="8999" b="0">
                <a:solidFill>
                  <a:srgbClr val="606060"/>
                </a:solidFill>
                <a:latin typeface="Arial"/>
              </a:defRPr>
            </a:lvl1pPr>
            <a:lvl2pPr marL="1709339" indent="0">
              <a:buNone/>
              <a:defRPr sz="7499" b="1"/>
            </a:lvl2pPr>
            <a:lvl3pPr marL="3418699" indent="0">
              <a:buNone/>
              <a:defRPr sz="6916" b="1"/>
            </a:lvl3pPr>
            <a:lvl4pPr marL="5128040" indent="0">
              <a:buNone/>
              <a:defRPr sz="6082" b="1"/>
            </a:lvl4pPr>
            <a:lvl5pPr marL="6837388" indent="0">
              <a:buNone/>
              <a:defRPr sz="6082" b="1"/>
            </a:lvl5pPr>
            <a:lvl6pPr marL="8546731" indent="0">
              <a:buNone/>
              <a:defRPr sz="6082" b="1"/>
            </a:lvl6pPr>
            <a:lvl7pPr marL="10256090" indent="0">
              <a:buNone/>
              <a:defRPr sz="6082" b="1"/>
            </a:lvl7pPr>
            <a:lvl8pPr marL="11965434" indent="0">
              <a:buNone/>
              <a:defRPr sz="6082" b="1"/>
            </a:lvl8pPr>
            <a:lvl9pPr marL="13674781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27" y="6143057"/>
            <a:ext cx="12731591" cy="5273773"/>
          </a:xfrm>
          <a:prstGeom prst="rect">
            <a:avLst/>
          </a:prstGeom>
        </p:spPr>
        <p:txBody>
          <a:bodyPr lIns="410315" tIns="205143" rIns="410315" bIns="205143" anchor="t"/>
          <a:lstStyle>
            <a:lvl1pPr marL="0" indent="0">
              <a:buNone/>
              <a:defRPr sz="8999" b="0">
                <a:solidFill>
                  <a:srgbClr val="606060"/>
                </a:solidFill>
                <a:latin typeface="Arial"/>
              </a:defRPr>
            </a:lvl1pPr>
            <a:lvl2pPr marL="1709339" indent="0">
              <a:buNone/>
              <a:defRPr sz="7499" b="1"/>
            </a:lvl2pPr>
            <a:lvl3pPr marL="3418699" indent="0">
              <a:buNone/>
              <a:defRPr sz="6916" b="1"/>
            </a:lvl3pPr>
            <a:lvl4pPr marL="5128040" indent="0">
              <a:buNone/>
              <a:defRPr sz="6082" b="1"/>
            </a:lvl4pPr>
            <a:lvl5pPr marL="6837388" indent="0">
              <a:buNone/>
              <a:defRPr sz="6082" b="1"/>
            </a:lvl5pPr>
            <a:lvl6pPr marL="8546731" indent="0">
              <a:buNone/>
              <a:defRPr sz="6082" b="1"/>
            </a:lvl6pPr>
            <a:lvl7pPr marL="10256090" indent="0">
              <a:buNone/>
              <a:defRPr sz="6082" b="1"/>
            </a:lvl7pPr>
            <a:lvl8pPr marL="11965434" indent="0">
              <a:buNone/>
              <a:defRPr sz="6082" b="1"/>
            </a:lvl8pPr>
            <a:lvl9pPr marL="13674781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440183" y="11416602"/>
            <a:ext cx="12726591" cy="20491518"/>
          </a:xfrm>
          <a:prstGeom prst="rect">
            <a:avLst/>
          </a:prstGeom>
        </p:spPr>
        <p:txBody>
          <a:bodyPr vert="horz" lIns="410315" tIns="205143" rIns="410315" bIns="205143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r>
              <a:rPr lang="tr-TR" altLang="zh-TW" smtClean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4646849" y="11416602"/>
            <a:ext cx="12726591" cy="20491518"/>
          </a:xfrm>
          <a:prstGeom prst="rect">
            <a:avLst/>
          </a:prstGeom>
        </p:spPr>
        <p:txBody>
          <a:bodyPr vert="horz" lIns="410315" tIns="205143" rIns="410315" bIns="205143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r>
              <a:rPr lang="tr-TR" altLang="zh-TW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00743"/>
      </p:ext>
    </p:extLst>
  </p:cSld>
  <p:clrMapOvr>
    <a:masterClrMapping/>
  </p:clrMapOvr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63"/>
            <a:ext cx="25923241" cy="2748786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53831"/>
      </p:ext>
    </p:extLst>
  </p:cSld>
  <p:clrMapOvr>
    <a:masterClrMapping/>
  </p:clrMapOvr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3401676" y="619047"/>
            <a:ext cx="15401926" cy="49999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1884" tIns="170930" rIns="341884" bIns="170930" rtlCol="0" anchor="ctr"/>
          <a:lstStyle/>
          <a:p>
            <a:pPr algn="ctr" defTabSz="1709339"/>
            <a:endParaRPr lang="en-US" sz="6916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1442608"/>
      </p:ext>
    </p:extLst>
  </p:cSld>
  <p:clrMapOvr>
    <a:masterClrMapping/>
  </p:clrMapOvr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3401676" y="619047"/>
            <a:ext cx="15401926" cy="49999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1884" tIns="170930" rIns="341884" bIns="170930" rtlCol="0" anchor="ctr"/>
          <a:lstStyle/>
          <a:p>
            <a:pPr algn="ctr" defTabSz="1709339"/>
            <a:endParaRPr lang="en-US" sz="6916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  <a:prstGeom prst="rect">
            <a:avLst/>
          </a:prstGeom>
        </p:spPr>
        <p:txBody>
          <a:bodyPr anchor="b"/>
          <a:lstStyle>
            <a:lvl1pPr algn="l">
              <a:defRPr sz="7499" b="1"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  <a:prstGeom prst="rect">
            <a:avLst/>
          </a:prstGeom>
        </p:spPr>
        <p:txBody>
          <a:bodyPr lIns="410315" tIns="205143" rIns="410315" bIns="205143"/>
          <a:lstStyle>
            <a:lvl1pPr marL="0" indent="0">
              <a:buNone/>
              <a:defRPr sz="12081">
                <a:latin typeface="Arial"/>
              </a:defRPr>
            </a:lvl1pPr>
            <a:lvl2pPr marL="1709339" indent="0">
              <a:buNone/>
              <a:defRPr sz="10415"/>
            </a:lvl2pPr>
            <a:lvl3pPr marL="3418699" indent="0">
              <a:buNone/>
              <a:defRPr sz="8999"/>
            </a:lvl3pPr>
            <a:lvl4pPr marL="5128040" indent="0">
              <a:buNone/>
              <a:defRPr sz="7499"/>
            </a:lvl4pPr>
            <a:lvl5pPr marL="6837388" indent="0">
              <a:buNone/>
              <a:defRPr sz="7499"/>
            </a:lvl5pPr>
            <a:lvl6pPr marL="8546731" indent="0">
              <a:buNone/>
              <a:defRPr sz="7499"/>
            </a:lvl6pPr>
            <a:lvl7pPr marL="10256090" indent="0">
              <a:buNone/>
              <a:defRPr sz="7499"/>
            </a:lvl7pPr>
            <a:lvl8pPr marL="11965434" indent="0">
              <a:buNone/>
              <a:defRPr sz="7499"/>
            </a:lvl8pPr>
            <a:lvl9pPr marL="13674781" indent="0">
              <a:buNone/>
              <a:defRPr sz="7499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  <a:prstGeom prst="rect">
            <a:avLst/>
          </a:prstGeom>
        </p:spPr>
        <p:txBody>
          <a:bodyPr lIns="410315" tIns="205143" rIns="410315" bIns="205143"/>
          <a:lstStyle>
            <a:lvl1pPr marL="0" indent="0">
              <a:buNone/>
              <a:defRPr sz="5249">
                <a:latin typeface="Arial"/>
              </a:defRPr>
            </a:lvl1pPr>
            <a:lvl2pPr marL="1709339" indent="0">
              <a:buNone/>
              <a:defRPr sz="4583"/>
            </a:lvl2pPr>
            <a:lvl3pPr marL="3418699" indent="0">
              <a:buNone/>
              <a:defRPr sz="3749"/>
            </a:lvl3pPr>
            <a:lvl4pPr marL="5128040" indent="0">
              <a:buNone/>
              <a:defRPr sz="3333"/>
            </a:lvl4pPr>
            <a:lvl5pPr marL="6837388" indent="0">
              <a:buNone/>
              <a:defRPr sz="3333"/>
            </a:lvl5pPr>
            <a:lvl6pPr marL="8546731" indent="0">
              <a:buNone/>
              <a:defRPr sz="3333"/>
            </a:lvl6pPr>
            <a:lvl7pPr marL="10256090" indent="0">
              <a:buNone/>
              <a:defRPr sz="3333"/>
            </a:lvl7pPr>
            <a:lvl8pPr marL="11965434" indent="0">
              <a:buNone/>
              <a:defRPr sz="3333"/>
            </a:lvl8pPr>
            <a:lvl9pPr marL="13674781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6678112"/>
      </p:ext>
    </p:extLst>
  </p:cSld>
  <p:clrMapOvr>
    <a:masterClrMapping/>
  </p:clrMapOvr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0185" y="1441854"/>
            <a:ext cx="25923241" cy="2796405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1440185" y="6095442"/>
            <a:ext cx="25923241" cy="23758164"/>
          </a:xfrm>
          <a:prstGeom prst="rect">
            <a:avLst/>
          </a:prstGeom>
        </p:spPr>
        <p:txBody>
          <a:bodyPr vert="horz" lIns="410315" tIns="205143" rIns="410315" bIns="205143" rtlCol="0">
            <a:normAutofit/>
          </a:bodyPr>
          <a:lstStyle>
            <a:lvl1pPr marL="1282018" marR="0" indent="-1282018" algn="l" defTabSz="17093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1282018" marR="0" lvl="0" indent="-1282018" algn="l" defTabSz="17093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0415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2777693" marR="0" lvl="1" indent="-1068350" algn="l" defTabSz="17093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8999" b="0" i="0" u="none" strike="noStrike" kern="1200" cap="none" spc="0" normalizeH="0" baseline="0" noProof="0" dirty="0" smtClean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4273369" marR="0" lvl="2" indent="-854666" algn="l" defTabSz="17093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74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49177581"/>
      </p:ext>
    </p:extLst>
  </p:cSld>
  <p:clrMapOvr>
    <a:masterClrMapping/>
  </p:clrMapOvr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0185" y="1441854"/>
            <a:ext cx="25923241" cy="2796405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1440185" y="6095442"/>
            <a:ext cx="25923241" cy="23758164"/>
          </a:xfrm>
          <a:prstGeom prst="rect">
            <a:avLst/>
          </a:prstGeom>
        </p:spPr>
        <p:txBody>
          <a:bodyPr vert="horz" lIns="410315" tIns="205143" rIns="410315" bIns="205143" rtlCol="0">
            <a:normAutofit/>
          </a:bodyPr>
          <a:lstStyle>
            <a:lvl1pPr marL="1282018" marR="0" indent="-1282018" algn="l" defTabSz="17093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1282018" marR="0" lvl="0" indent="-1282018" algn="l" defTabSz="17093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0415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2777693" marR="0" lvl="1" indent="-1068350" algn="l" defTabSz="17093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8999" b="0" i="0" u="none" strike="noStrike" kern="1200" cap="none" spc="0" normalizeH="0" baseline="0" noProof="0" dirty="0" smtClean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4273369" marR="0" lvl="2" indent="-854666" algn="l" defTabSz="17093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7499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1732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6916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0832"/>
            </a:lvl1pPr>
            <a:lvl2pPr marL="1556745" indent="0">
              <a:buNone/>
              <a:defRPr sz="9415"/>
            </a:lvl2pPr>
            <a:lvl3pPr marL="3113483" indent="0">
              <a:buNone/>
              <a:defRPr sz="8332"/>
            </a:lvl3pPr>
            <a:lvl4pPr marL="4670228" indent="0">
              <a:buNone/>
              <a:defRPr sz="6916"/>
            </a:lvl4pPr>
            <a:lvl5pPr marL="6226964" indent="0">
              <a:buNone/>
              <a:defRPr sz="6916"/>
            </a:lvl5pPr>
            <a:lvl6pPr marL="7783709" indent="0">
              <a:buNone/>
              <a:defRPr sz="6916"/>
            </a:lvl6pPr>
            <a:lvl7pPr marL="9340451" indent="0">
              <a:buNone/>
              <a:defRPr sz="6916"/>
            </a:lvl7pPr>
            <a:lvl8pPr marL="10897192" indent="0">
              <a:buNone/>
              <a:defRPr sz="6916"/>
            </a:lvl8pPr>
            <a:lvl9pPr marL="12453935" indent="0">
              <a:buNone/>
              <a:defRPr sz="6916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4833"/>
            </a:lvl1pPr>
            <a:lvl2pPr marL="1556745" indent="0">
              <a:buNone/>
              <a:defRPr sz="4166"/>
            </a:lvl2pPr>
            <a:lvl3pPr marL="3113483" indent="0">
              <a:buNone/>
              <a:defRPr sz="3333"/>
            </a:lvl3pPr>
            <a:lvl4pPr marL="4670228" indent="0">
              <a:buNone/>
              <a:defRPr sz="3166"/>
            </a:lvl4pPr>
            <a:lvl5pPr marL="6226964" indent="0">
              <a:buNone/>
              <a:defRPr sz="3166"/>
            </a:lvl5pPr>
            <a:lvl6pPr marL="7783709" indent="0">
              <a:buNone/>
              <a:defRPr sz="3166"/>
            </a:lvl6pPr>
            <a:lvl7pPr marL="9340451" indent="0">
              <a:buNone/>
              <a:defRPr sz="3166"/>
            </a:lvl7pPr>
            <a:lvl8pPr marL="10897192" indent="0">
              <a:buNone/>
              <a:defRPr sz="3166"/>
            </a:lvl8pPr>
            <a:lvl9pPr marL="12453935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42580" y="32774768"/>
            <a:ext cx="6720840" cy="23999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78890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&amp;w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672"/>
          <a:stretch>
            <a:fillRect/>
          </a:stretch>
        </p:blipFill>
        <p:spPr>
          <a:xfrm>
            <a:off x="-2" y="5"/>
            <a:ext cx="28803602" cy="359997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462" y="2462974"/>
            <a:ext cx="24483061" cy="6867312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505" y="10191610"/>
            <a:ext cx="15778675" cy="9199933"/>
          </a:xfrm>
          <a:prstGeom prst="rect">
            <a:avLst/>
          </a:prstGeom>
        </p:spPr>
        <p:txBody>
          <a:bodyPr lIns="372820" tIns="186395" rIns="372820" bIns="186395"/>
          <a:lstStyle>
            <a:lvl1pPr marL="0" indent="0" algn="l">
              <a:buNone/>
              <a:defRPr sz="9415">
                <a:solidFill>
                  <a:schemeClr val="accent1"/>
                </a:solidFill>
                <a:latin typeface="Arial"/>
              </a:defRPr>
            </a:lvl1pPr>
            <a:lvl2pPr marL="1553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06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59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65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318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871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424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2" y="31325914"/>
            <a:ext cx="28803602" cy="4673825"/>
          </a:xfrm>
          <a:prstGeom prst="rect">
            <a:avLst/>
          </a:prstGeom>
          <a:solidFill>
            <a:srgbClr val="FFFFFF">
              <a:alpha val="6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10642" tIns="155309" rIns="310642" bIns="155309" rtlCol="0" anchor="ctr"/>
          <a:lstStyle/>
          <a:p>
            <a:pPr algn="ctr" defTabSz="1553118"/>
            <a:endParaRPr lang="en-US" sz="6082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8" descr="ecelogorb.psd"/>
          <p:cNvPicPr>
            <a:picLocks noChangeAspect="1"/>
          </p:cNvPicPr>
          <p:nvPr userDrawn="1"/>
        </p:nvPicPr>
        <p:blipFill>
          <a:blip r:embed="rId3" cstate="screen">
            <a:lum bright="-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28" y="31917066"/>
            <a:ext cx="10316814" cy="3438483"/>
          </a:xfrm>
          <a:prstGeom prst="rect">
            <a:avLst/>
          </a:prstGeom>
          <a:effectLst/>
        </p:spPr>
      </p:pic>
      <p:pic>
        <p:nvPicPr>
          <p:cNvPr id="10" name="Picture 9" descr="CMU_logo_horiz_black.eps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6091852" y="32856708"/>
            <a:ext cx="12271889" cy="186042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30904361"/>
      </p:ext>
    </p:extLst>
  </p:cSld>
  <p:clrMapOvr>
    <a:masterClrMapping/>
  </p:clrMapOvr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5" y="6285915"/>
            <a:ext cx="25923241" cy="23314116"/>
          </a:xfrm>
          <a:prstGeom prst="rect">
            <a:avLst/>
          </a:prstGeom>
        </p:spPr>
        <p:txBody>
          <a:bodyPr lIns="410315" tIns="205143" rIns="410315" bIns="205143">
            <a:normAutofit/>
          </a:bodyPr>
          <a:lstStyle>
            <a:lvl1pPr marL="0" indent="0" algn="l">
              <a:buNone/>
              <a:defRPr sz="8999">
                <a:solidFill>
                  <a:schemeClr val="accent2"/>
                </a:solidFill>
                <a:latin typeface="Arial"/>
                <a:cs typeface="Arial"/>
              </a:defRPr>
            </a:lvl1pPr>
            <a:lvl2pPr marL="1709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18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128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837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546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256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96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674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0185" y="1441854"/>
            <a:ext cx="25923241" cy="2796405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7038"/>
      </p:ext>
    </p:extLst>
  </p:cSld>
  <p:clrMapOvr>
    <a:masterClrMapping/>
  </p:clrMapOvr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5971387"/>
            <a:ext cx="17282160" cy="21599843"/>
          </a:xfrm>
          <a:prstGeom prst="rect">
            <a:avLst/>
          </a:prstGeom>
        </p:spPr>
        <p:txBody>
          <a:bodyPr lIns="410315" tIns="205143" rIns="410315" bIns="205143"/>
          <a:lstStyle>
            <a:lvl1pPr marL="0" indent="0">
              <a:buNone/>
              <a:defRPr sz="12081">
                <a:latin typeface="Arial"/>
                <a:cs typeface="Arial"/>
              </a:defRPr>
            </a:lvl1pPr>
            <a:lvl2pPr marL="1709339" indent="0">
              <a:buNone/>
              <a:defRPr sz="10415"/>
            </a:lvl2pPr>
            <a:lvl3pPr marL="3418699" indent="0">
              <a:buNone/>
              <a:defRPr sz="8999"/>
            </a:lvl3pPr>
            <a:lvl4pPr marL="5128040" indent="0">
              <a:buNone/>
              <a:defRPr sz="7499"/>
            </a:lvl4pPr>
            <a:lvl5pPr marL="6837388" indent="0">
              <a:buNone/>
              <a:defRPr sz="7499"/>
            </a:lvl5pPr>
            <a:lvl6pPr marL="8546731" indent="0">
              <a:buNone/>
              <a:defRPr sz="7499"/>
            </a:lvl6pPr>
            <a:lvl7pPr marL="10256090" indent="0">
              <a:buNone/>
              <a:defRPr sz="7499"/>
            </a:lvl7pPr>
            <a:lvl8pPr marL="11965434" indent="0">
              <a:buNone/>
              <a:defRPr sz="7499"/>
            </a:lvl8pPr>
            <a:lvl9pPr marL="13674781" indent="0">
              <a:buNone/>
              <a:defRPr sz="7499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7571233"/>
            <a:ext cx="17282160" cy="4224965"/>
          </a:xfrm>
          <a:prstGeom prst="rect">
            <a:avLst/>
          </a:prstGeom>
        </p:spPr>
        <p:txBody>
          <a:bodyPr lIns="410315" tIns="205143" rIns="410315" bIns="205143"/>
          <a:lstStyle>
            <a:lvl1pPr marL="0" indent="0">
              <a:buNone/>
              <a:defRPr sz="5249">
                <a:latin typeface="Arial"/>
                <a:cs typeface="Arial"/>
              </a:defRPr>
            </a:lvl1pPr>
            <a:lvl2pPr marL="1709339" indent="0">
              <a:buNone/>
              <a:defRPr sz="4583"/>
            </a:lvl2pPr>
            <a:lvl3pPr marL="3418699" indent="0">
              <a:buNone/>
              <a:defRPr sz="3749"/>
            </a:lvl3pPr>
            <a:lvl4pPr marL="5128040" indent="0">
              <a:buNone/>
              <a:defRPr sz="3333"/>
            </a:lvl4pPr>
            <a:lvl5pPr marL="6837388" indent="0">
              <a:buNone/>
              <a:defRPr sz="3333"/>
            </a:lvl5pPr>
            <a:lvl6pPr marL="8546731" indent="0">
              <a:buNone/>
              <a:defRPr sz="3333"/>
            </a:lvl6pPr>
            <a:lvl7pPr marL="10256090" indent="0">
              <a:buNone/>
              <a:defRPr sz="3333"/>
            </a:lvl7pPr>
            <a:lvl8pPr marL="11965434" indent="0">
              <a:buNone/>
              <a:defRPr sz="3333"/>
            </a:lvl8pPr>
            <a:lvl9pPr marL="13674781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0185" y="1441854"/>
            <a:ext cx="25923241" cy="2796405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24116"/>
      </p:ext>
    </p:extLst>
  </p:cSld>
  <p:clrMapOvr>
    <a:masterClrMapping/>
  </p:clrMapOvr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0446308" y="5618992"/>
            <a:ext cx="17282160" cy="21599843"/>
          </a:xfrm>
          <a:prstGeom prst="rect">
            <a:avLst/>
          </a:prstGeom>
        </p:spPr>
        <p:txBody>
          <a:bodyPr lIns="410315" tIns="205143" rIns="410315" bIns="205143"/>
          <a:lstStyle>
            <a:lvl1pPr marL="0" indent="0">
              <a:buNone/>
              <a:defRPr sz="12081"/>
            </a:lvl1pPr>
            <a:lvl2pPr marL="1709339" indent="0">
              <a:buNone/>
              <a:defRPr sz="10415"/>
            </a:lvl2pPr>
            <a:lvl3pPr marL="3418699" indent="0">
              <a:buNone/>
              <a:defRPr sz="8999"/>
            </a:lvl3pPr>
            <a:lvl4pPr marL="5128040" indent="0">
              <a:buNone/>
              <a:defRPr sz="7499"/>
            </a:lvl4pPr>
            <a:lvl5pPr marL="6837388" indent="0">
              <a:buNone/>
              <a:defRPr sz="7499"/>
            </a:lvl5pPr>
            <a:lvl6pPr marL="8546731" indent="0">
              <a:buNone/>
              <a:defRPr sz="7499"/>
            </a:lvl6pPr>
            <a:lvl7pPr marL="10256090" indent="0">
              <a:buNone/>
              <a:defRPr sz="7499"/>
            </a:lvl7pPr>
            <a:lvl8pPr marL="11965434" indent="0">
              <a:buNone/>
              <a:defRPr sz="7499"/>
            </a:lvl8pPr>
            <a:lvl9pPr marL="13674781" indent="0">
              <a:buNone/>
              <a:defRPr sz="7499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46308" y="27218839"/>
            <a:ext cx="17282160" cy="4224965"/>
          </a:xfrm>
          <a:prstGeom prst="rect">
            <a:avLst/>
          </a:prstGeom>
        </p:spPr>
        <p:txBody>
          <a:bodyPr lIns="410315" tIns="205143" rIns="410315" bIns="205143"/>
          <a:lstStyle>
            <a:lvl1pPr marL="0" indent="0">
              <a:buNone/>
              <a:defRPr sz="5249"/>
            </a:lvl1pPr>
            <a:lvl2pPr marL="1709339" indent="0">
              <a:buNone/>
              <a:defRPr sz="4583"/>
            </a:lvl2pPr>
            <a:lvl3pPr marL="3418699" indent="0">
              <a:buNone/>
              <a:defRPr sz="3749"/>
            </a:lvl3pPr>
            <a:lvl4pPr marL="5128040" indent="0">
              <a:buNone/>
              <a:defRPr sz="3333"/>
            </a:lvl4pPr>
            <a:lvl5pPr marL="6837388" indent="0">
              <a:buNone/>
              <a:defRPr sz="3333"/>
            </a:lvl5pPr>
            <a:lvl6pPr marL="8546731" indent="0">
              <a:buNone/>
              <a:defRPr sz="3333"/>
            </a:lvl6pPr>
            <a:lvl7pPr marL="10256090" indent="0">
              <a:buNone/>
              <a:defRPr sz="3333"/>
            </a:lvl7pPr>
            <a:lvl8pPr marL="11965434" indent="0">
              <a:buNone/>
              <a:defRPr sz="3333"/>
            </a:lvl8pPr>
            <a:lvl9pPr marL="13674781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1440192" y="5618998"/>
            <a:ext cx="9006126" cy="25824808"/>
          </a:xfrm>
          <a:prstGeom prst="rect">
            <a:avLst/>
          </a:prstGeom>
        </p:spPr>
        <p:txBody>
          <a:bodyPr lIns="410315" tIns="205143" rIns="410315" bIns="205143"/>
          <a:lstStyle>
            <a:lvl1pPr marL="0" indent="0">
              <a:buNone/>
              <a:defRPr sz="5249"/>
            </a:lvl1pPr>
            <a:lvl2pPr marL="1709339" indent="0">
              <a:buNone/>
              <a:defRPr sz="4583"/>
            </a:lvl2pPr>
            <a:lvl3pPr marL="3418699" indent="0">
              <a:buNone/>
              <a:defRPr sz="3749"/>
            </a:lvl3pPr>
            <a:lvl4pPr marL="5128040" indent="0">
              <a:buNone/>
              <a:defRPr sz="3333"/>
            </a:lvl4pPr>
            <a:lvl5pPr marL="6837388" indent="0">
              <a:buNone/>
              <a:defRPr sz="3333"/>
            </a:lvl5pPr>
            <a:lvl6pPr marL="8546731" indent="0">
              <a:buNone/>
              <a:defRPr sz="3333"/>
            </a:lvl6pPr>
            <a:lvl7pPr marL="10256090" indent="0">
              <a:buNone/>
              <a:defRPr sz="3333"/>
            </a:lvl7pPr>
            <a:lvl8pPr marL="11965434" indent="0">
              <a:buNone/>
              <a:defRPr sz="3333"/>
            </a:lvl8pPr>
            <a:lvl9pPr marL="13674781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8116625"/>
      </p:ext>
    </p:extLst>
  </p:cSld>
  <p:clrMapOvr>
    <a:masterClrMapping/>
  </p:clrMapOvr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029863" y="762092"/>
            <a:ext cx="18773778" cy="4047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1884" tIns="170930" rIns="341884" bIns="170930" rtlCol="0" anchor="ctr"/>
          <a:lstStyle/>
          <a:p>
            <a:pPr algn="ctr" defTabSz="1709339"/>
            <a:endParaRPr lang="en-US" sz="6916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3033113"/>
      </p:ext>
    </p:extLst>
  </p:cSld>
  <p:clrMapOvr>
    <a:masterClrMapping/>
  </p:clrMapOvr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1791" tIns="170886" rIns="341791" bIns="170886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791" tIns="170886" rIns="341791" bIns="170886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791" tIns="170886" rIns="341791" bIns="170886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10203" tIns="205090" rIns="410203" bIns="20509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839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88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381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88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8871" indent="0">
              <a:buNone/>
              <a:defRPr sz="6916"/>
            </a:lvl2pPr>
            <a:lvl3pPr marL="3417757" indent="0">
              <a:buNone/>
              <a:defRPr sz="6082"/>
            </a:lvl3pPr>
            <a:lvl4pPr marL="5126630" indent="0">
              <a:buNone/>
              <a:defRPr sz="5249"/>
            </a:lvl4pPr>
            <a:lvl5pPr marL="6835504" indent="0">
              <a:buNone/>
              <a:defRPr sz="5249"/>
            </a:lvl5pPr>
            <a:lvl6pPr marL="8544381" indent="0">
              <a:buNone/>
              <a:defRPr sz="5249"/>
            </a:lvl6pPr>
            <a:lvl7pPr marL="10253270" indent="0">
              <a:buNone/>
              <a:defRPr sz="5249"/>
            </a:lvl7pPr>
            <a:lvl8pPr marL="11962140" indent="0">
              <a:buNone/>
              <a:defRPr sz="5249"/>
            </a:lvl8pPr>
            <a:lvl9pPr marL="13671019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220348"/>
      </p:ext>
    </p:extLst>
  </p:cSld>
  <p:clrMapOvr>
    <a:masterClrMapping/>
  </p:clrMapOvr>
  <p:transition/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55682"/>
      </p:ext>
    </p:extLst>
  </p:cSld>
  <p:clrMapOvr>
    <a:masterClrMapping/>
  </p:clrMapOvr>
  <p:transition/>
</p:sldLayout>
</file>

<file path=ppt/slideLayouts/slideLayout9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08871" indent="0">
              <a:buNone/>
              <a:defRPr sz="7499" b="1"/>
            </a:lvl2pPr>
            <a:lvl3pPr marL="3417757" indent="0">
              <a:buNone/>
              <a:defRPr sz="6916" b="1"/>
            </a:lvl3pPr>
            <a:lvl4pPr marL="5126630" indent="0">
              <a:buNone/>
              <a:defRPr sz="6082" b="1"/>
            </a:lvl4pPr>
            <a:lvl5pPr marL="6835504" indent="0">
              <a:buNone/>
              <a:defRPr sz="6082" b="1"/>
            </a:lvl5pPr>
            <a:lvl6pPr marL="8544381" indent="0">
              <a:buNone/>
              <a:defRPr sz="6082" b="1"/>
            </a:lvl6pPr>
            <a:lvl7pPr marL="10253270" indent="0">
              <a:buNone/>
              <a:defRPr sz="6082" b="1"/>
            </a:lvl7pPr>
            <a:lvl8pPr marL="11962140" indent="0">
              <a:buNone/>
              <a:defRPr sz="6082" b="1"/>
            </a:lvl8pPr>
            <a:lvl9pPr marL="13671019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34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08871" indent="0">
              <a:buNone/>
              <a:defRPr sz="7499" b="1"/>
            </a:lvl2pPr>
            <a:lvl3pPr marL="3417757" indent="0">
              <a:buNone/>
              <a:defRPr sz="6916" b="1"/>
            </a:lvl3pPr>
            <a:lvl4pPr marL="5126630" indent="0">
              <a:buNone/>
              <a:defRPr sz="6082" b="1"/>
            </a:lvl4pPr>
            <a:lvl5pPr marL="6835504" indent="0">
              <a:buNone/>
              <a:defRPr sz="6082" b="1"/>
            </a:lvl5pPr>
            <a:lvl6pPr marL="8544381" indent="0">
              <a:buNone/>
              <a:defRPr sz="6082" b="1"/>
            </a:lvl6pPr>
            <a:lvl7pPr marL="10253270" indent="0">
              <a:buNone/>
              <a:defRPr sz="6082" b="1"/>
            </a:lvl7pPr>
            <a:lvl8pPr marL="11962140" indent="0">
              <a:buNone/>
              <a:defRPr sz="6082" b="1"/>
            </a:lvl8pPr>
            <a:lvl9pPr marL="13671019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34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50962"/>
      </p:ext>
    </p:extLst>
  </p:cSld>
  <p:clrMapOvr>
    <a:masterClrMapping/>
  </p:clrMapOvr>
  <p:transition/>
</p:sldLayout>
</file>

<file path=ppt/slideLayouts/slideLayout9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5003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912"/>
            <a:ext cx="25923241" cy="2804846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85" y="5666664"/>
            <a:ext cx="25923241" cy="26491475"/>
          </a:xfrm>
          <a:prstGeom prst="rect">
            <a:avLst/>
          </a:prstGeom>
        </p:spPr>
        <p:txBody>
          <a:bodyPr lIns="372820" tIns="186395" rIns="372820" bIns="186395"/>
          <a:lstStyle>
            <a:lvl1pPr>
              <a:buFont typeface="Wingdings" charset="2"/>
              <a:buChar char="§"/>
              <a:defRPr sz="9415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8332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6916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6082">
                <a:latin typeface="Arial"/>
              </a:defRPr>
            </a:lvl4pPr>
            <a:lvl5pPr>
              <a:buFont typeface="Wingdings" charset="2"/>
              <a:buChar char="§"/>
              <a:defRPr sz="5249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562573"/>
      </p:ext>
    </p:extLst>
  </p:cSld>
  <p:clrMapOvr>
    <a:masterClrMapping/>
  </p:clrMapOvr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94691"/>
      </p:ext>
    </p:extLst>
  </p:cSld>
  <p:clrMapOvr>
    <a:masterClrMapping/>
  </p:clrMapOvr>
  <p:transition/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31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530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31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8871" indent="0">
              <a:buNone/>
              <a:defRPr sz="4583"/>
            </a:lvl2pPr>
            <a:lvl3pPr marL="3417757" indent="0">
              <a:buNone/>
              <a:defRPr sz="3749"/>
            </a:lvl3pPr>
            <a:lvl4pPr marL="5126630" indent="0">
              <a:buNone/>
              <a:defRPr sz="3333"/>
            </a:lvl4pPr>
            <a:lvl5pPr marL="6835504" indent="0">
              <a:buNone/>
              <a:defRPr sz="3333"/>
            </a:lvl5pPr>
            <a:lvl6pPr marL="8544381" indent="0">
              <a:buNone/>
              <a:defRPr sz="3333"/>
            </a:lvl6pPr>
            <a:lvl7pPr marL="10253270" indent="0">
              <a:buNone/>
              <a:defRPr sz="3333"/>
            </a:lvl7pPr>
            <a:lvl8pPr marL="11962140" indent="0">
              <a:buNone/>
              <a:defRPr sz="3333"/>
            </a:lvl8pPr>
            <a:lvl9pPr marL="13671019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30259"/>
      </p:ext>
    </p:extLst>
  </p:cSld>
  <p:clrMapOvr>
    <a:masterClrMapping/>
  </p:clrMapOvr>
  <p:transition/>
</p:sldLayout>
</file>

<file path=ppt/slideLayouts/slideLayout9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708871" indent="0">
              <a:buNone/>
              <a:defRPr sz="10415"/>
            </a:lvl2pPr>
            <a:lvl3pPr marL="3417757" indent="0">
              <a:buNone/>
              <a:defRPr sz="8999"/>
            </a:lvl3pPr>
            <a:lvl4pPr marL="5126630" indent="0">
              <a:buNone/>
              <a:defRPr sz="7499"/>
            </a:lvl4pPr>
            <a:lvl5pPr marL="6835504" indent="0">
              <a:buNone/>
              <a:defRPr sz="7499"/>
            </a:lvl5pPr>
            <a:lvl6pPr marL="8544381" indent="0">
              <a:buNone/>
              <a:defRPr sz="7499"/>
            </a:lvl6pPr>
            <a:lvl7pPr marL="10253270" indent="0">
              <a:buNone/>
              <a:defRPr sz="7499"/>
            </a:lvl7pPr>
            <a:lvl8pPr marL="11962140" indent="0">
              <a:buNone/>
              <a:defRPr sz="7499"/>
            </a:lvl8pPr>
            <a:lvl9pPr marL="13671019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8871" indent="0">
              <a:buNone/>
              <a:defRPr sz="4583"/>
            </a:lvl2pPr>
            <a:lvl3pPr marL="3417757" indent="0">
              <a:buNone/>
              <a:defRPr sz="3749"/>
            </a:lvl3pPr>
            <a:lvl4pPr marL="5126630" indent="0">
              <a:buNone/>
              <a:defRPr sz="3333"/>
            </a:lvl4pPr>
            <a:lvl5pPr marL="6835504" indent="0">
              <a:buNone/>
              <a:defRPr sz="3333"/>
            </a:lvl5pPr>
            <a:lvl6pPr marL="8544381" indent="0">
              <a:buNone/>
              <a:defRPr sz="3333"/>
            </a:lvl6pPr>
            <a:lvl7pPr marL="10253270" indent="0">
              <a:buNone/>
              <a:defRPr sz="3333"/>
            </a:lvl7pPr>
            <a:lvl8pPr marL="11962140" indent="0">
              <a:buNone/>
              <a:defRPr sz="3333"/>
            </a:lvl8pPr>
            <a:lvl9pPr marL="13671019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96629"/>
      </p:ext>
    </p:extLst>
  </p:cSld>
  <p:clrMapOvr>
    <a:masterClrMapping/>
  </p:clrMapOvr>
  <p:transition/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12280"/>
      </p:ext>
    </p:extLst>
  </p:cSld>
  <p:clrMapOvr>
    <a:masterClrMapping/>
  </p:clrMapOvr>
  <p:transition/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638026"/>
      </p:ext>
    </p:extLst>
  </p:cSld>
  <p:clrMapOvr>
    <a:masterClrMapping/>
  </p:clrMapOvr>
  <p:transition/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1696" tIns="170840" rIns="341696" bIns="170840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696" tIns="170840" rIns="341696" bIns="170840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696" tIns="170840" rIns="341696" bIns="170840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10090" tIns="205035" rIns="410090" bIns="20503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04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59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381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91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8404" indent="0">
              <a:buNone/>
              <a:defRPr sz="6916"/>
            </a:lvl2pPr>
            <a:lvl3pPr marL="3416818" indent="0">
              <a:buNone/>
              <a:defRPr sz="6082"/>
            </a:lvl3pPr>
            <a:lvl4pPr marL="5125220" indent="0">
              <a:buNone/>
              <a:defRPr sz="5249"/>
            </a:lvl4pPr>
            <a:lvl5pPr marL="6833626" indent="0">
              <a:buNone/>
              <a:defRPr sz="5249"/>
            </a:lvl5pPr>
            <a:lvl6pPr marL="8542029" indent="0">
              <a:buNone/>
              <a:defRPr sz="5249"/>
            </a:lvl6pPr>
            <a:lvl7pPr marL="10250450" indent="0">
              <a:buNone/>
              <a:defRPr sz="5249"/>
            </a:lvl7pPr>
            <a:lvl8pPr marL="11958849" indent="0">
              <a:buNone/>
              <a:defRPr sz="5249"/>
            </a:lvl8pPr>
            <a:lvl9pPr marL="13667261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37053"/>
      </p:ext>
    </p:extLst>
  </p:cSld>
  <p:clrMapOvr>
    <a:masterClrMapping/>
  </p:clrMapOvr>
  <p:transition/>
</p:sldLayout>
</file>

<file path=ppt/slideLayouts/slideLayout9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17963"/>
      </p:ext>
    </p:extLst>
  </p:cSld>
  <p:clrMapOvr>
    <a:masterClrMapping/>
  </p:clrMapOvr>
  <p:transition/>
</p:sldLayout>
</file>

<file path=ppt/slideLayouts/slideLayout9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08404" indent="0">
              <a:buNone/>
              <a:defRPr sz="7499" b="1"/>
            </a:lvl2pPr>
            <a:lvl3pPr marL="3416818" indent="0">
              <a:buNone/>
              <a:defRPr sz="6916" b="1"/>
            </a:lvl3pPr>
            <a:lvl4pPr marL="5125220" indent="0">
              <a:buNone/>
              <a:defRPr sz="6082" b="1"/>
            </a:lvl4pPr>
            <a:lvl5pPr marL="6833626" indent="0">
              <a:buNone/>
              <a:defRPr sz="6082" b="1"/>
            </a:lvl5pPr>
            <a:lvl6pPr marL="8542029" indent="0">
              <a:buNone/>
              <a:defRPr sz="6082" b="1"/>
            </a:lvl6pPr>
            <a:lvl7pPr marL="10250450" indent="0">
              <a:buNone/>
              <a:defRPr sz="6082" b="1"/>
            </a:lvl7pPr>
            <a:lvl8pPr marL="11958849" indent="0">
              <a:buNone/>
              <a:defRPr sz="6082" b="1"/>
            </a:lvl8pPr>
            <a:lvl9pPr marL="13667261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42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08404" indent="0">
              <a:buNone/>
              <a:defRPr sz="7499" b="1"/>
            </a:lvl2pPr>
            <a:lvl3pPr marL="3416818" indent="0">
              <a:buNone/>
              <a:defRPr sz="6916" b="1"/>
            </a:lvl3pPr>
            <a:lvl4pPr marL="5125220" indent="0">
              <a:buNone/>
              <a:defRPr sz="6082" b="1"/>
            </a:lvl4pPr>
            <a:lvl5pPr marL="6833626" indent="0">
              <a:buNone/>
              <a:defRPr sz="6082" b="1"/>
            </a:lvl5pPr>
            <a:lvl6pPr marL="8542029" indent="0">
              <a:buNone/>
              <a:defRPr sz="6082" b="1"/>
            </a:lvl6pPr>
            <a:lvl7pPr marL="10250450" indent="0">
              <a:buNone/>
              <a:defRPr sz="6082" b="1"/>
            </a:lvl7pPr>
            <a:lvl8pPr marL="11958849" indent="0">
              <a:buNone/>
              <a:defRPr sz="6082" b="1"/>
            </a:lvl8pPr>
            <a:lvl9pPr marL="13667261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42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0823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63"/>
            <a:ext cx="25923241" cy="2748786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5" y="6285915"/>
            <a:ext cx="25923241" cy="23314116"/>
          </a:xfrm>
          <a:prstGeom prst="rect">
            <a:avLst/>
          </a:prstGeom>
        </p:spPr>
        <p:txBody>
          <a:bodyPr lIns="372820" tIns="186395" rIns="372820" bIns="186395">
            <a:normAutofit/>
          </a:bodyPr>
          <a:lstStyle>
            <a:lvl1pPr marL="0" indent="0" algn="l">
              <a:buNone/>
              <a:defRPr sz="9415">
                <a:solidFill>
                  <a:schemeClr val="accent2"/>
                </a:solidFill>
                <a:latin typeface="Arial"/>
              </a:defRPr>
            </a:lvl1pPr>
            <a:lvl2pPr marL="1553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06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59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1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65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318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871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424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99773"/>
      </p:ext>
    </p:extLst>
  </p:cSld>
  <p:clrMapOvr>
    <a:masterClrMapping/>
  </p:clrMapOvr>
</p:sldLayout>
</file>

<file path=ppt/slideLayouts/slideLayout9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27528"/>
      </p:ext>
    </p:extLst>
  </p:cSld>
  <p:clrMapOvr>
    <a:masterClrMapping/>
  </p:clrMapOvr>
  <p:transition/>
</p:sldLayout>
</file>

<file path=ppt/slideLayouts/slideLayout9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98582"/>
      </p:ext>
    </p:extLst>
  </p:cSld>
  <p:clrMapOvr>
    <a:masterClrMapping/>
  </p:clrMapOvr>
  <p:transition/>
</p:sldLayout>
</file>

<file path=ppt/slideLayouts/slideLayout9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36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544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36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8404" indent="0">
              <a:buNone/>
              <a:defRPr sz="4583"/>
            </a:lvl2pPr>
            <a:lvl3pPr marL="3416818" indent="0">
              <a:buNone/>
              <a:defRPr sz="3749"/>
            </a:lvl3pPr>
            <a:lvl4pPr marL="5125220" indent="0">
              <a:buNone/>
              <a:defRPr sz="3333"/>
            </a:lvl4pPr>
            <a:lvl5pPr marL="6833626" indent="0">
              <a:buNone/>
              <a:defRPr sz="3333"/>
            </a:lvl5pPr>
            <a:lvl6pPr marL="8542029" indent="0">
              <a:buNone/>
              <a:defRPr sz="3333"/>
            </a:lvl6pPr>
            <a:lvl7pPr marL="10250450" indent="0">
              <a:buNone/>
              <a:defRPr sz="3333"/>
            </a:lvl7pPr>
            <a:lvl8pPr marL="11958849" indent="0">
              <a:buNone/>
              <a:defRPr sz="3333"/>
            </a:lvl8pPr>
            <a:lvl9pPr marL="13667261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13915"/>
      </p:ext>
    </p:extLst>
  </p:cSld>
  <p:clrMapOvr>
    <a:masterClrMapping/>
  </p:clrMapOvr>
  <p:transition/>
</p:sldLayout>
</file>

<file path=ppt/slideLayouts/slideLayout9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708404" indent="0">
              <a:buNone/>
              <a:defRPr sz="10415"/>
            </a:lvl2pPr>
            <a:lvl3pPr marL="3416818" indent="0">
              <a:buNone/>
              <a:defRPr sz="8999"/>
            </a:lvl3pPr>
            <a:lvl4pPr marL="5125220" indent="0">
              <a:buNone/>
              <a:defRPr sz="7499"/>
            </a:lvl4pPr>
            <a:lvl5pPr marL="6833626" indent="0">
              <a:buNone/>
              <a:defRPr sz="7499"/>
            </a:lvl5pPr>
            <a:lvl6pPr marL="8542029" indent="0">
              <a:buNone/>
              <a:defRPr sz="7499"/>
            </a:lvl6pPr>
            <a:lvl7pPr marL="10250450" indent="0">
              <a:buNone/>
              <a:defRPr sz="7499"/>
            </a:lvl7pPr>
            <a:lvl8pPr marL="11958849" indent="0">
              <a:buNone/>
              <a:defRPr sz="7499"/>
            </a:lvl8pPr>
            <a:lvl9pPr marL="13667261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8404" indent="0">
              <a:buNone/>
              <a:defRPr sz="4583"/>
            </a:lvl2pPr>
            <a:lvl3pPr marL="3416818" indent="0">
              <a:buNone/>
              <a:defRPr sz="3749"/>
            </a:lvl3pPr>
            <a:lvl4pPr marL="5125220" indent="0">
              <a:buNone/>
              <a:defRPr sz="3333"/>
            </a:lvl4pPr>
            <a:lvl5pPr marL="6833626" indent="0">
              <a:buNone/>
              <a:defRPr sz="3333"/>
            </a:lvl5pPr>
            <a:lvl6pPr marL="8542029" indent="0">
              <a:buNone/>
              <a:defRPr sz="3333"/>
            </a:lvl6pPr>
            <a:lvl7pPr marL="10250450" indent="0">
              <a:buNone/>
              <a:defRPr sz="3333"/>
            </a:lvl7pPr>
            <a:lvl8pPr marL="11958849" indent="0">
              <a:buNone/>
              <a:defRPr sz="3333"/>
            </a:lvl8pPr>
            <a:lvl9pPr marL="13667261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22541"/>
      </p:ext>
    </p:extLst>
  </p:cSld>
  <p:clrMapOvr>
    <a:masterClrMapping/>
  </p:clrMapOvr>
  <p:transition/>
</p:sldLayout>
</file>

<file path=ppt/slideLayouts/slideLayout9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461334"/>
      </p:ext>
    </p:extLst>
  </p:cSld>
  <p:clrMapOvr>
    <a:masterClrMapping/>
  </p:clrMapOvr>
  <p:transition/>
</p:sldLayout>
</file>

<file path=ppt/slideLayouts/slideLayout9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74130"/>
      </p:ext>
    </p:extLst>
  </p:cSld>
  <p:clrMapOvr>
    <a:masterClrMapping/>
  </p:clrMapOvr>
  <p:transition/>
</p:sldLayout>
</file>

<file path=ppt/slideLayouts/slideLayout9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1603" tIns="170797" rIns="341603" bIns="170797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603" tIns="170797" rIns="341603" bIns="170797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603" tIns="170797" rIns="341603" bIns="170797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9978" tIns="204983" rIns="409978" bIns="204983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60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010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397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298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7935" indent="0">
              <a:buNone/>
              <a:defRPr sz="6916"/>
            </a:lvl2pPr>
            <a:lvl3pPr marL="3415877" indent="0">
              <a:buNone/>
              <a:defRPr sz="6082"/>
            </a:lvl3pPr>
            <a:lvl4pPr marL="5123809" indent="0">
              <a:buNone/>
              <a:defRPr sz="5249"/>
            </a:lvl4pPr>
            <a:lvl5pPr marL="6831747" indent="0">
              <a:buNone/>
              <a:defRPr sz="5249"/>
            </a:lvl5pPr>
            <a:lvl6pPr marL="8539678" indent="0">
              <a:buNone/>
              <a:defRPr sz="5249"/>
            </a:lvl6pPr>
            <a:lvl7pPr marL="10247631" indent="0">
              <a:buNone/>
              <a:defRPr sz="5249"/>
            </a:lvl7pPr>
            <a:lvl8pPr marL="11955560" indent="0">
              <a:buNone/>
              <a:defRPr sz="5249"/>
            </a:lvl8pPr>
            <a:lvl9pPr marL="13663499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45960"/>
      </p:ext>
    </p:extLst>
  </p:cSld>
  <p:clrMapOvr>
    <a:masterClrMapping/>
  </p:clrMapOvr>
  <p:transition/>
</p:sldLayout>
</file>

<file path=ppt/slideLayouts/slideLayout9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45540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440183" y="5666664"/>
            <a:ext cx="12721589" cy="26491475"/>
          </a:xfrm>
          <a:prstGeom prst="rect">
            <a:avLst/>
          </a:prstGeom>
        </p:spPr>
        <p:txBody>
          <a:bodyPr lIns="372820" tIns="186395" rIns="372820" bIns="186395"/>
          <a:lstStyle>
            <a:lvl1pPr>
              <a:buFont typeface="Wingdings" charset="2"/>
              <a:buChar char="§"/>
              <a:defRPr sz="9415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8332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6916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6082">
                <a:latin typeface="Arial"/>
              </a:defRPr>
            </a:lvl4pPr>
            <a:lvl5pPr>
              <a:buFont typeface="Wingdings" charset="2"/>
              <a:buChar char="§"/>
              <a:defRPr sz="5249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911"/>
            <a:ext cx="25923241" cy="279640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14641837" y="5666664"/>
            <a:ext cx="12721589" cy="26491475"/>
          </a:xfrm>
          <a:prstGeom prst="rect">
            <a:avLst/>
          </a:prstGeom>
        </p:spPr>
        <p:txBody>
          <a:bodyPr lIns="372820" tIns="186395" rIns="372820" bIns="186395"/>
          <a:lstStyle>
            <a:lvl1pPr>
              <a:buFont typeface="Wingdings" charset="2"/>
              <a:buChar char="§"/>
              <a:defRPr sz="9415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8332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6916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6082">
                <a:latin typeface="Arial"/>
              </a:defRPr>
            </a:lvl4pPr>
            <a:lvl5pPr>
              <a:buFont typeface="Wingdings" charset="2"/>
              <a:buChar char="§"/>
              <a:defRPr sz="5249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63972"/>
      </p:ext>
    </p:extLst>
  </p:cSld>
  <p:clrMapOvr>
    <a:masterClrMapping/>
  </p:clrMapOvr>
</p:sldLayout>
</file>

<file path=ppt/slideLayouts/slideLayout9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07935" indent="0">
              <a:buNone/>
              <a:defRPr sz="7499" b="1"/>
            </a:lvl2pPr>
            <a:lvl3pPr marL="3415877" indent="0">
              <a:buNone/>
              <a:defRPr sz="6916" b="1"/>
            </a:lvl3pPr>
            <a:lvl4pPr marL="5123809" indent="0">
              <a:buNone/>
              <a:defRPr sz="6082" b="1"/>
            </a:lvl4pPr>
            <a:lvl5pPr marL="6831747" indent="0">
              <a:buNone/>
              <a:defRPr sz="6082" b="1"/>
            </a:lvl5pPr>
            <a:lvl6pPr marL="8539678" indent="0">
              <a:buNone/>
              <a:defRPr sz="6082" b="1"/>
            </a:lvl6pPr>
            <a:lvl7pPr marL="10247631" indent="0">
              <a:buNone/>
              <a:defRPr sz="6082" b="1"/>
            </a:lvl7pPr>
            <a:lvl8pPr marL="11955560" indent="0">
              <a:buNone/>
              <a:defRPr sz="6082" b="1"/>
            </a:lvl8pPr>
            <a:lvl9pPr marL="13663499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46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07935" indent="0">
              <a:buNone/>
              <a:defRPr sz="7499" b="1"/>
            </a:lvl2pPr>
            <a:lvl3pPr marL="3415877" indent="0">
              <a:buNone/>
              <a:defRPr sz="6916" b="1"/>
            </a:lvl3pPr>
            <a:lvl4pPr marL="5123809" indent="0">
              <a:buNone/>
              <a:defRPr sz="6082" b="1"/>
            </a:lvl4pPr>
            <a:lvl5pPr marL="6831747" indent="0">
              <a:buNone/>
              <a:defRPr sz="6082" b="1"/>
            </a:lvl5pPr>
            <a:lvl6pPr marL="8539678" indent="0">
              <a:buNone/>
              <a:defRPr sz="6082" b="1"/>
            </a:lvl6pPr>
            <a:lvl7pPr marL="10247631" indent="0">
              <a:buNone/>
              <a:defRPr sz="6082" b="1"/>
            </a:lvl7pPr>
            <a:lvl8pPr marL="11955560" indent="0">
              <a:buNone/>
              <a:defRPr sz="6082" b="1"/>
            </a:lvl8pPr>
            <a:lvl9pPr marL="13663499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46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119"/>
      </p:ext>
    </p:extLst>
  </p:cSld>
  <p:clrMapOvr>
    <a:masterClrMapping/>
  </p:clrMapOvr>
  <p:transition/>
</p:sldLayout>
</file>

<file path=ppt/slideLayouts/slideLayout9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49826"/>
      </p:ext>
    </p:extLst>
  </p:cSld>
  <p:clrMapOvr>
    <a:masterClrMapping/>
  </p:clrMapOvr>
  <p:transition/>
</p:sldLayout>
</file>

<file path=ppt/slideLayouts/slideLayout9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19024"/>
      </p:ext>
    </p:extLst>
  </p:cSld>
  <p:clrMapOvr>
    <a:masterClrMapping/>
  </p:clrMapOvr>
  <p:transition/>
</p:sldLayout>
</file>

<file path=ppt/slideLayouts/slideLayout9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39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560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39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7935" indent="0">
              <a:buNone/>
              <a:defRPr sz="4583"/>
            </a:lvl2pPr>
            <a:lvl3pPr marL="3415877" indent="0">
              <a:buNone/>
              <a:defRPr sz="3749"/>
            </a:lvl3pPr>
            <a:lvl4pPr marL="5123809" indent="0">
              <a:buNone/>
              <a:defRPr sz="3333"/>
            </a:lvl4pPr>
            <a:lvl5pPr marL="6831747" indent="0">
              <a:buNone/>
              <a:defRPr sz="3333"/>
            </a:lvl5pPr>
            <a:lvl6pPr marL="8539678" indent="0">
              <a:buNone/>
              <a:defRPr sz="3333"/>
            </a:lvl6pPr>
            <a:lvl7pPr marL="10247631" indent="0">
              <a:buNone/>
              <a:defRPr sz="3333"/>
            </a:lvl7pPr>
            <a:lvl8pPr marL="11955560" indent="0">
              <a:buNone/>
              <a:defRPr sz="3333"/>
            </a:lvl8pPr>
            <a:lvl9pPr marL="13663499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15603"/>
      </p:ext>
    </p:extLst>
  </p:cSld>
  <p:clrMapOvr>
    <a:masterClrMapping/>
  </p:clrMapOvr>
  <p:transition/>
</p:sldLayout>
</file>

<file path=ppt/slideLayouts/slideLayout9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707935" indent="0">
              <a:buNone/>
              <a:defRPr sz="10415"/>
            </a:lvl2pPr>
            <a:lvl3pPr marL="3415877" indent="0">
              <a:buNone/>
              <a:defRPr sz="8999"/>
            </a:lvl3pPr>
            <a:lvl4pPr marL="5123809" indent="0">
              <a:buNone/>
              <a:defRPr sz="7499"/>
            </a:lvl4pPr>
            <a:lvl5pPr marL="6831747" indent="0">
              <a:buNone/>
              <a:defRPr sz="7499"/>
            </a:lvl5pPr>
            <a:lvl6pPr marL="8539678" indent="0">
              <a:buNone/>
              <a:defRPr sz="7499"/>
            </a:lvl6pPr>
            <a:lvl7pPr marL="10247631" indent="0">
              <a:buNone/>
              <a:defRPr sz="7499"/>
            </a:lvl7pPr>
            <a:lvl8pPr marL="11955560" indent="0">
              <a:buNone/>
              <a:defRPr sz="7499"/>
            </a:lvl8pPr>
            <a:lvl9pPr marL="13663499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7935" indent="0">
              <a:buNone/>
              <a:defRPr sz="4583"/>
            </a:lvl2pPr>
            <a:lvl3pPr marL="3415877" indent="0">
              <a:buNone/>
              <a:defRPr sz="3749"/>
            </a:lvl3pPr>
            <a:lvl4pPr marL="5123809" indent="0">
              <a:buNone/>
              <a:defRPr sz="3333"/>
            </a:lvl4pPr>
            <a:lvl5pPr marL="6831747" indent="0">
              <a:buNone/>
              <a:defRPr sz="3333"/>
            </a:lvl5pPr>
            <a:lvl6pPr marL="8539678" indent="0">
              <a:buNone/>
              <a:defRPr sz="3333"/>
            </a:lvl6pPr>
            <a:lvl7pPr marL="10247631" indent="0">
              <a:buNone/>
              <a:defRPr sz="3333"/>
            </a:lvl7pPr>
            <a:lvl8pPr marL="11955560" indent="0">
              <a:buNone/>
              <a:defRPr sz="3333"/>
            </a:lvl8pPr>
            <a:lvl9pPr marL="13663499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953808"/>
      </p:ext>
    </p:extLst>
  </p:cSld>
  <p:clrMapOvr>
    <a:masterClrMapping/>
  </p:clrMapOvr>
  <p:transition/>
</p:sldLayout>
</file>

<file path=ppt/slideLayouts/slideLayout9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927648"/>
      </p:ext>
    </p:extLst>
  </p:cSld>
  <p:clrMapOvr>
    <a:masterClrMapping/>
  </p:clrMapOvr>
  <p:transition/>
</p:sldLayout>
</file>

<file path=ppt/slideLayouts/slideLayout9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84243"/>
      </p:ext>
    </p:extLst>
  </p:cSld>
  <p:clrMapOvr>
    <a:masterClrMapping/>
  </p:clrMapOvr>
  <p:transition/>
</p:sldLayout>
</file>

<file path=ppt/slideLayouts/slideLayout9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1509" tIns="170751" rIns="341509" bIns="170751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509" tIns="170751" rIns="341509" bIns="170751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509" tIns="170751" rIns="341509" bIns="170751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9865" tIns="204928" rIns="409865" bIns="204928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901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8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414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305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7467" indent="0">
              <a:buNone/>
              <a:defRPr sz="6916"/>
            </a:lvl2pPr>
            <a:lvl3pPr marL="3414937" indent="0">
              <a:buNone/>
              <a:defRPr sz="6082"/>
            </a:lvl3pPr>
            <a:lvl4pPr marL="5122401" indent="0">
              <a:buNone/>
              <a:defRPr sz="5249"/>
            </a:lvl4pPr>
            <a:lvl5pPr marL="6829870" indent="0">
              <a:buNone/>
              <a:defRPr sz="5249"/>
            </a:lvl5pPr>
            <a:lvl6pPr marL="8537332" indent="0">
              <a:buNone/>
              <a:defRPr sz="5249"/>
            </a:lvl6pPr>
            <a:lvl7pPr marL="10244811" indent="0">
              <a:buNone/>
              <a:defRPr sz="5249"/>
            </a:lvl7pPr>
            <a:lvl8pPr marL="11952273" indent="0">
              <a:buNone/>
              <a:defRPr sz="5249"/>
            </a:lvl8pPr>
            <a:lvl9pPr marL="13659743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50792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63"/>
            <a:ext cx="25923241" cy="2748786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94" y="6143064"/>
            <a:ext cx="12726591" cy="5273773"/>
          </a:xfrm>
          <a:prstGeom prst="rect">
            <a:avLst/>
          </a:prstGeom>
        </p:spPr>
        <p:txBody>
          <a:bodyPr lIns="372820" tIns="186395" rIns="372820" bIns="186395" anchor="t"/>
          <a:lstStyle>
            <a:lvl1pPr marL="0" indent="0">
              <a:buNone/>
              <a:defRPr sz="8332" b="0">
                <a:solidFill>
                  <a:srgbClr val="606060"/>
                </a:solidFill>
                <a:latin typeface="Arial"/>
              </a:defRPr>
            </a:lvl1pPr>
            <a:lvl2pPr marL="1553118" indent="0">
              <a:buNone/>
              <a:defRPr sz="6916" b="1"/>
            </a:lvl2pPr>
            <a:lvl3pPr marL="3106232" indent="0">
              <a:buNone/>
              <a:defRPr sz="6082" b="1"/>
            </a:lvl3pPr>
            <a:lvl4pPr marL="4659346" indent="0">
              <a:buNone/>
              <a:defRPr sz="5249" b="1"/>
            </a:lvl4pPr>
            <a:lvl5pPr marL="6212460" indent="0">
              <a:buNone/>
              <a:defRPr sz="5249" b="1"/>
            </a:lvl5pPr>
            <a:lvl6pPr marL="7765578" indent="0">
              <a:buNone/>
              <a:defRPr sz="5249" b="1"/>
            </a:lvl6pPr>
            <a:lvl7pPr marL="9318688" indent="0">
              <a:buNone/>
              <a:defRPr sz="5249" b="1"/>
            </a:lvl7pPr>
            <a:lvl8pPr marL="10871810" indent="0">
              <a:buNone/>
              <a:defRPr sz="5249" b="1"/>
            </a:lvl8pPr>
            <a:lvl9pPr marL="12424920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98" y="6143064"/>
            <a:ext cx="12731591" cy="5273773"/>
          </a:xfrm>
          <a:prstGeom prst="rect">
            <a:avLst/>
          </a:prstGeom>
        </p:spPr>
        <p:txBody>
          <a:bodyPr lIns="372820" tIns="186395" rIns="372820" bIns="186395" anchor="t"/>
          <a:lstStyle>
            <a:lvl1pPr marL="0" indent="0">
              <a:buNone/>
              <a:defRPr sz="8332" b="0">
                <a:solidFill>
                  <a:srgbClr val="606060"/>
                </a:solidFill>
                <a:latin typeface="Arial"/>
              </a:defRPr>
            </a:lvl1pPr>
            <a:lvl2pPr marL="1553118" indent="0">
              <a:buNone/>
              <a:defRPr sz="6916" b="1"/>
            </a:lvl2pPr>
            <a:lvl3pPr marL="3106232" indent="0">
              <a:buNone/>
              <a:defRPr sz="6082" b="1"/>
            </a:lvl3pPr>
            <a:lvl4pPr marL="4659346" indent="0">
              <a:buNone/>
              <a:defRPr sz="5249" b="1"/>
            </a:lvl4pPr>
            <a:lvl5pPr marL="6212460" indent="0">
              <a:buNone/>
              <a:defRPr sz="5249" b="1"/>
            </a:lvl5pPr>
            <a:lvl6pPr marL="7765578" indent="0">
              <a:buNone/>
              <a:defRPr sz="5249" b="1"/>
            </a:lvl6pPr>
            <a:lvl7pPr marL="9318688" indent="0">
              <a:buNone/>
              <a:defRPr sz="5249" b="1"/>
            </a:lvl7pPr>
            <a:lvl8pPr marL="10871810" indent="0">
              <a:buNone/>
              <a:defRPr sz="5249" b="1"/>
            </a:lvl8pPr>
            <a:lvl9pPr marL="12424920" indent="0">
              <a:buNone/>
              <a:defRPr sz="5249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440194" y="11416591"/>
            <a:ext cx="12726591" cy="20491518"/>
          </a:xfrm>
          <a:prstGeom prst="rect">
            <a:avLst/>
          </a:prstGeom>
        </p:spPr>
        <p:txBody>
          <a:bodyPr vert="horz" lIns="372820" tIns="186395" rIns="372820" bIns="186395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r>
              <a:rPr lang="tr-TR" altLang="zh-TW" smtClean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4646851" y="11416591"/>
            <a:ext cx="12726591" cy="20491518"/>
          </a:xfrm>
          <a:prstGeom prst="rect">
            <a:avLst/>
          </a:prstGeom>
        </p:spPr>
        <p:txBody>
          <a:bodyPr vert="horz" lIns="372820" tIns="186395" rIns="372820" bIns="186395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r>
              <a:rPr lang="tr-TR" altLang="zh-TW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00743"/>
      </p:ext>
    </p:extLst>
  </p:cSld>
  <p:clrMapOvr>
    <a:masterClrMapping/>
  </p:clrMapOvr>
</p:sldLayout>
</file>

<file path=ppt/slideLayouts/slideLayout9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16979"/>
      </p:ext>
    </p:extLst>
  </p:cSld>
  <p:clrMapOvr>
    <a:masterClrMapping/>
  </p:clrMapOvr>
  <p:transition/>
</p:sldLayout>
</file>

<file path=ppt/slideLayouts/slideLayout9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07467" indent="0">
              <a:buNone/>
              <a:defRPr sz="7499" b="1"/>
            </a:lvl2pPr>
            <a:lvl3pPr marL="3414937" indent="0">
              <a:buNone/>
              <a:defRPr sz="6916" b="1"/>
            </a:lvl3pPr>
            <a:lvl4pPr marL="5122401" indent="0">
              <a:buNone/>
              <a:defRPr sz="6082" b="1"/>
            </a:lvl4pPr>
            <a:lvl5pPr marL="6829870" indent="0">
              <a:buNone/>
              <a:defRPr sz="6082" b="1"/>
            </a:lvl5pPr>
            <a:lvl6pPr marL="8537332" indent="0">
              <a:buNone/>
              <a:defRPr sz="6082" b="1"/>
            </a:lvl6pPr>
            <a:lvl7pPr marL="10244811" indent="0">
              <a:buNone/>
              <a:defRPr sz="6082" b="1"/>
            </a:lvl7pPr>
            <a:lvl8pPr marL="11952273" indent="0">
              <a:buNone/>
              <a:defRPr sz="6082" b="1"/>
            </a:lvl8pPr>
            <a:lvl9pPr marL="13659743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51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07467" indent="0">
              <a:buNone/>
              <a:defRPr sz="7499" b="1"/>
            </a:lvl2pPr>
            <a:lvl3pPr marL="3414937" indent="0">
              <a:buNone/>
              <a:defRPr sz="6916" b="1"/>
            </a:lvl3pPr>
            <a:lvl4pPr marL="5122401" indent="0">
              <a:buNone/>
              <a:defRPr sz="6082" b="1"/>
            </a:lvl4pPr>
            <a:lvl5pPr marL="6829870" indent="0">
              <a:buNone/>
              <a:defRPr sz="6082" b="1"/>
            </a:lvl5pPr>
            <a:lvl6pPr marL="8537332" indent="0">
              <a:buNone/>
              <a:defRPr sz="6082" b="1"/>
            </a:lvl6pPr>
            <a:lvl7pPr marL="10244811" indent="0">
              <a:buNone/>
              <a:defRPr sz="6082" b="1"/>
            </a:lvl7pPr>
            <a:lvl8pPr marL="11952273" indent="0">
              <a:buNone/>
              <a:defRPr sz="6082" b="1"/>
            </a:lvl8pPr>
            <a:lvl9pPr marL="13659743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51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322535"/>
      </p:ext>
    </p:extLst>
  </p:cSld>
  <p:clrMapOvr>
    <a:masterClrMapping/>
  </p:clrMapOvr>
  <p:transition/>
</p:sldLayout>
</file>

<file path=ppt/slideLayouts/slideLayout9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48228"/>
      </p:ext>
    </p:extLst>
  </p:cSld>
  <p:clrMapOvr>
    <a:masterClrMapping/>
  </p:clrMapOvr>
  <p:transition/>
</p:sldLayout>
</file>

<file path=ppt/slideLayouts/slideLayout9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67688"/>
      </p:ext>
    </p:extLst>
  </p:cSld>
  <p:clrMapOvr>
    <a:masterClrMapping/>
  </p:clrMapOvr>
  <p:transition/>
</p:sldLayout>
</file>

<file path=ppt/slideLayouts/slideLayout9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44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560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44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7467" indent="0">
              <a:buNone/>
              <a:defRPr sz="4583"/>
            </a:lvl2pPr>
            <a:lvl3pPr marL="3414937" indent="0">
              <a:buNone/>
              <a:defRPr sz="3749"/>
            </a:lvl3pPr>
            <a:lvl4pPr marL="5122401" indent="0">
              <a:buNone/>
              <a:defRPr sz="3333"/>
            </a:lvl4pPr>
            <a:lvl5pPr marL="6829870" indent="0">
              <a:buNone/>
              <a:defRPr sz="3333"/>
            </a:lvl5pPr>
            <a:lvl6pPr marL="8537332" indent="0">
              <a:buNone/>
              <a:defRPr sz="3333"/>
            </a:lvl6pPr>
            <a:lvl7pPr marL="10244811" indent="0">
              <a:buNone/>
              <a:defRPr sz="3333"/>
            </a:lvl7pPr>
            <a:lvl8pPr marL="11952273" indent="0">
              <a:buNone/>
              <a:defRPr sz="3333"/>
            </a:lvl8pPr>
            <a:lvl9pPr marL="13659743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74145"/>
      </p:ext>
    </p:extLst>
  </p:cSld>
  <p:clrMapOvr>
    <a:masterClrMapping/>
  </p:clrMapOvr>
  <p:transition/>
</p:sldLayout>
</file>

<file path=ppt/slideLayouts/slideLayout9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707467" indent="0">
              <a:buNone/>
              <a:defRPr sz="10415"/>
            </a:lvl2pPr>
            <a:lvl3pPr marL="3414937" indent="0">
              <a:buNone/>
              <a:defRPr sz="8999"/>
            </a:lvl3pPr>
            <a:lvl4pPr marL="5122401" indent="0">
              <a:buNone/>
              <a:defRPr sz="7499"/>
            </a:lvl4pPr>
            <a:lvl5pPr marL="6829870" indent="0">
              <a:buNone/>
              <a:defRPr sz="7499"/>
            </a:lvl5pPr>
            <a:lvl6pPr marL="8537332" indent="0">
              <a:buNone/>
              <a:defRPr sz="7499"/>
            </a:lvl6pPr>
            <a:lvl7pPr marL="10244811" indent="0">
              <a:buNone/>
              <a:defRPr sz="7499"/>
            </a:lvl7pPr>
            <a:lvl8pPr marL="11952273" indent="0">
              <a:buNone/>
              <a:defRPr sz="7499"/>
            </a:lvl8pPr>
            <a:lvl9pPr marL="13659743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7467" indent="0">
              <a:buNone/>
              <a:defRPr sz="4583"/>
            </a:lvl2pPr>
            <a:lvl3pPr marL="3414937" indent="0">
              <a:buNone/>
              <a:defRPr sz="3749"/>
            </a:lvl3pPr>
            <a:lvl4pPr marL="5122401" indent="0">
              <a:buNone/>
              <a:defRPr sz="3333"/>
            </a:lvl4pPr>
            <a:lvl5pPr marL="6829870" indent="0">
              <a:buNone/>
              <a:defRPr sz="3333"/>
            </a:lvl5pPr>
            <a:lvl6pPr marL="8537332" indent="0">
              <a:buNone/>
              <a:defRPr sz="3333"/>
            </a:lvl6pPr>
            <a:lvl7pPr marL="10244811" indent="0">
              <a:buNone/>
              <a:defRPr sz="3333"/>
            </a:lvl7pPr>
            <a:lvl8pPr marL="11952273" indent="0">
              <a:buNone/>
              <a:defRPr sz="3333"/>
            </a:lvl8pPr>
            <a:lvl9pPr marL="13659743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833370"/>
      </p:ext>
    </p:extLst>
  </p:cSld>
  <p:clrMapOvr>
    <a:masterClrMapping/>
  </p:clrMapOvr>
  <p:transition/>
</p:sldLayout>
</file>

<file path=ppt/slideLayouts/slideLayout9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8779"/>
      </p:ext>
    </p:extLst>
  </p:cSld>
  <p:clrMapOvr>
    <a:masterClrMapping/>
  </p:clrMapOvr>
  <p:transition/>
</p:sldLayout>
</file>

<file path=ppt/slideLayouts/slideLayout9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71675"/>
      </p:ext>
    </p:extLst>
  </p:cSld>
  <p:clrMapOvr>
    <a:masterClrMapping/>
  </p:clrMapOvr>
  <p:transition/>
</p:sldLayout>
</file>

<file path=ppt/slideLayouts/slideLayout9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1416" tIns="170707" rIns="341416" bIns="170707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416" tIns="170707" rIns="341416" bIns="170707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416" tIns="170707" rIns="341416" bIns="170707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9753" tIns="204875" rIns="409753" bIns="20487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6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69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63"/>
            <a:ext cx="25923241" cy="2748786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53831"/>
      </p:ext>
    </p:extLst>
  </p:cSld>
  <p:clrMapOvr>
    <a:masterClrMapping/>
  </p:clrMapOvr>
</p:sldLayout>
</file>

<file path=ppt/slideLayouts/slideLayout9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414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308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6998" indent="0">
              <a:buNone/>
              <a:defRPr sz="6916"/>
            </a:lvl2pPr>
            <a:lvl3pPr marL="3413998" indent="0">
              <a:buNone/>
              <a:defRPr sz="6082"/>
            </a:lvl3pPr>
            <a:lvl4pPr marL="5120991" indent="0">
              <a:buNone/>
              <a:defRPr sz="5249"/>
            </a:lvl4pPr>
            <a:lvl5pPr marL="6827993" indent="0">
              <a:buNone/>
              <a:defRPr sz="5249"/>
            </a:lvl5pPr>
            <a:lvl6pPr marL="8534984" indent="0">
              <a:buNone/>
              <a:defRPr sz="5249"/>
            </a:lvl6pPr>
            <a:lvl7pPr marL="10241993" indent="0">
              <a:buNone/>
              <a:defRPr sz="5249"/>
            </a:lvl7pPr>
            <a:lvl8pPr marL="11948986" indent="0">
              <a:buNone/>
              <a:defRPr sz="5249"/>
            </a:lvl8pPr>
            <a:lvl9pPr marL="13655986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06072"/>
      </p:ext>
    </p:extLst>
  </p:cSld>
  <p:clrMapOvr>
    <a:masterClrMapping/>
  </p:clrMapOvr>
  <p:transition/>
</p:sldLayout>
</file>

<file path=ppt/slideLayouts/slideLayout9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76334"/>
      </p:ext>
    </p:extLst>
  </p:cSld>
  <p:clrMapOvr>
    <a:masterClrMapping/>
  </p:clrMapOvr>
  <p:transition/>
</p:sldLayout>
</file>

<file path=ppt/slideLayouts/slideLayout9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06998" indent="0">
              <a:buNone/>
              <a:defRPr sz="7499" b="1"/>
            </a:lvl2pPr>
            <a:lvl3pPr marL="3413998" indent="0">
              <a:buNone/>
              <a:defRPr sz="6916" b="1"/>
            </a:lvl3pPr>
            <a:lvl4pPr marL="5120991" indent="0">
              <a:buNone/>
              <a:defRPr sz="6082" b="1"/>
            </a:lvl4pPr>
            <a:lvl5pPr marL="6827993" indent="0">
              <a:buNone/>
              <a:defRPr sz="6082" b="1"/>
            </a:lvl5pPr>
            <a:lvl6pPr marL="8534984" indent="0">
              <a:buNone/>
              <a:defRPr sz="6082" b="1"/>
            </a:lvl6pPr>
            <a:lvl7pPr marL="10241993" indent="0">
              <a:buNone/>
              <a:defRPr sz="6082" b="1"/>
            </a:lvl7pPr>
            <a:lvl8pPr marL="11948986" indent="0">
              <a:buNone/>
              <a:defRPr sz="6082" b="1"/>
            </a:lvl8pPr>
            <a:lvl9pPr marL="13655986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59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06998" indent="0">
              <a:buNone/>
              <a:defRPr sz="7499" b="1"/>
            </a:lvl2pPr>
            <a:lvl3pPr marL="3413998" indent="0">
              <a:buNone/>
              <a:defRPr sz="6916" b="1"/>
            </a:lvl3pPr>
            <a:lvl4pPr marL="5120991" indent="0">
              <a:buNone/>
              <a:defRPr sz="6082" b="1"/>
            </a:lvl4pPr>
            <a:lvl5pPr marL="6827993" indent="0">
              <a:buNone/>
              <a:defRPr sz="6082" b="1"/>
            </a:lvl5pPr>
            <a:lvl6pPr marL="8534984" indent="0">
              <a:buNone/>
              <a:defRPr sz="6082" b="1"/>
            </a:lvl6pPr>
            <a:lvl7pPr marL="10241993" indent="0">
              <a:buNone/>
              <a:defRPr sz="6082" b="1"/>
            </a:lvl7pPr>
            <a:lvl8pPr marL="11948986" indent="0">
              <a:buNone/>
              <a:defRPr sz="6082" b="1"/>
            </a:lvl8pPr>
            <a:lvl9pPr marL="13655986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59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1222"/>
      </p:ext>
    </p:extLst>
  </p:cSld>
  <p:clrMapOvr>
    <a:masterClrMapping/>
  </p:clrMapOvr>
  <p:transition/>
</p:sldLayout>
</file>

<file path=ppt/slideLayouts/slideLayout9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41282"/>
      </p:ext>
    </p:extLst>
  </p:cSld>
  <p:clrMapOvr>
    <a:masterClrMapping/>
  </p:clrMapOvr>
  <p:transition/>
</p:sldLayout>
</file>

<file path=ppt/slideLayouts/slideLayout9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97023"/>
      </p:ext>
    </p:extLst>
  </p:cSld>
  <p:clrMapOvr>
    <a:masterClrMapping/>
  </p:clrMapOvr>
  <p:transition/>
</p:sldLayout>
</file>

<file path=ppt/slideLayouts/slideLayout9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46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576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46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6998" indent="0">
              <a:buNone/>
              <a:defRPr sz="4583"/>
            </a:lvl2pPr>
            <a:lvl3pPr marL="3413998" indent="0">
              <a:buNone/>
              <a:defRPr sz="3749"/>
            </a:lvl3pPr>
            <a:lvl4pPr marL="5120991" indent="0">
              <a:buNone/>
              <a:defRPr sz="3333"/>
            </a:lvl4pPr>
            <a:lvl5pPr marL="6827993" indent="0">
              <a:buNone/>
              <a:defRPr sz="3333"/>
            </a:lvl5pPr>
            <a:lvl6pPr marL="8534984" indent="0">
              <a:buNone/>
              <a:defRPr sz="3333"/>
            </a:lvl6pPr>
            <a:lvl7pPr marL="10241993" indent="0">
              <a:buNone/>
              <a:defRPr sz="3333"/>
            </a:lvl7pPr>
            <a:lvl8pPr marL="11948986" indent="0">
              <a:buNone/>
              <a:defRPr sz="3333"/>
            </a:lvl8pPr>
            <a:lvl9pPr marL="13655986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80810"/>
      </p:ext>
    </p:extLst>
  </p:cSld>
  <p:clrMapOvr>
    <a:masterClrMapping/>
  </p:clrMapOvr>
  <p:transition/>
</p:sldLayout>
</file>

<file path=ppt/slideLayouts/slideLayout9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706998" indent="0">
              <a:buNone/>
              <a:defRPr sz="10415"/>
            </a:lvl2pPr>
            <a:lvl3pPr marL="3413998" indent="0">
              <a:buNone/>
              <a:defRPr sz="8999"/>
            </a:lvl3pPr>
            <a:lvl4pPr marL="5120991" indent="0">
              <a:buNone/>
              <a:defRPr sz="7499"/>
            </a:lvl4pPr>
            <a:lvl5pPr marL="6827993" indent="0">
              <a:buNone/>
              <a:defRPr sz="7499"/>
            </a:lvl5pPr>
            <a:lvl6pPr marL="8534984" indent="0">
              <a:buNone/>
              <a:defRPr sz="7499"/>
            </a:lvl6pPr>
            <a:lvl7pPr marL="10241993" indent="0">
              <a:buNone/>
              <a:defRPr sz="7499"/>
            </a:lvl7pPr>
            <a:lvl8pPr marL="11948986" indent="0">
              <a:buNone/>
              <a:defRPr sz="7499"/>
            </a:lvl8pPr>
            <a:lvl9pPr marL="13655986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6998" indent="0">
              <a:buNone/>
              <a:defRPr sz="4583"/>
            </a:lvl2pPr>
            <a:lvl3pPr marL="3413998" indent="0">
              <a:buNone/>
              <a:defRPr sz="3749"/>
            </a:lvl3pPr>
            <a:lvl4pPr marL="5120991" indent="0">
              <a:buNone/>
              <a:defRPr sz="3333"/>
            </a:lvl4pPr>
            <a:lvl5pPr marL="6827993" indent="0">
              <a:buNone/>
              <a:defRPr sz="3333"/>
            </a:lvl5pPr>
            <a:lvl6pPr marL="8534984" indent="0">
              <a:buNone/>
              <a:defRPr sz="3333"/>
            </a:lvl6pPr>
            <a:lvl7pPr marL="10241993" indent="0">
              <a:buNone/>
              <a:defRPr sz="3333"/>
            </a:lvl7pPr>
            <a:lvl8pPr marL="11948986" indent="0">
              <a:buNone/>
              <a:defRPr sz="3333"/>
            </a:lvl8pPr>
            <a:lvl9pPr marL="13655986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85590"/>
      </p:ext>
    </p:extLst>
  </p:cSld>
  <p:clrMapOvr>
    <a:masterClrMapping/>
  </p:clrMapOvr>
  <p:transition/>
</p:sldLayout>
</file>

<file path=ppt/slideLayouts/slideLayout9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29447"/>
      </p:ext>
    </p:extLst>
  </p:cSld>
  <p:clrMapOvr>
    <a:masterClrMapping/>
  </p:clrMapOvr>
  <p:transition/>
</p:sldLayout>
</file>

<file path=ppt/slideLayouts/slideLayout9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60960"/>
      </p:ext>
    </p:extLst>
  </p:cSld>
  <p:clrMapOvr>
    <a:masterClrMapping/>
  </p:clrMapOvr>
  <p:transition/>
</p:sldLayout>
</file>

<file path=ppt/slideLayouts/slideLayout9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1322" tIns="170661" rIns="341322" bIns="170661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322" tIns="170661" rIns="341322" bIns="170661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322" tIns="170661" rIns="341322" bIns="170661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9640" tIns="204820" rIns="409640" bIns="204820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94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3401676" y="619047"/>
            <a:ext cx="15401926" cy="49999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10642" tIns="155309" rIns="310642" bIns="155309" rtlCol="0" anchor="ctr"/>
          <a:lstStyle/>
          <a:p>
            <a:pPr algn="ctr" defTabSz="1553118"/>
            <a:endParaRPr lang="en-US" sz="6082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1442608"/>
      </p:ext>
    </p:extLst>
  </p:cSld>
  <p:clrMapOvr>
    <a:masterClrMapping/>
  </p:clrMapOvr>
</p:sldLayout>
</file>

<file path=ppt/slideLayouts/slideLayout9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70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429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313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6529" indent="0">
              <a:buNone/>
              <a:defRPr sz="6916"/>
            </a:lvl2pPr>
            <a:lvl3pPr marL="3413056" indent="0">
              <a:buNone/>
              <a:defRPr sz="6082"/>
            </a:lvl3pPr>
            <a:lvl4pPr marL="5119581" indent="0">
              <a:buNone/>
              <a:defRPr sz="5249"/>
            </a:lvl4pPr>
            <a:lvl5pPr marL="6826112" indent="0">
              <a:buNone/>
              <a:defRPr sz="5249"/>
            </a:lvl5pPr>
            <a:lvl6pPr marL="8532637" indent="0">
              <a:buNone/>
              <a:defRPr sz="5249"/>
            </a:lvl6pPr>
            <a:lvl7pPr marL="10239178" indent="0">
              <a:buNone/>
              <a:defRPr sz="5249"/>
            </a:lvl7pPr>
            <a:lvl8pPr marL="11945697" indent="0">
              <a:buNone/>
              <a:defRPr sz="5249"/>
            </a:lvl8pPr>
            <a:lvl9pPr marL="13652230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47411"/>
      </p:ext>
    </p:extLst>
  </p:cSld>
  <p:clrMapOvr>
    <a:masterClrMapping/>
  </p:clrMapOvr>
  <p:transition/>
</p:sldLayout>
</file>

<file path=ppt/slideLayouts/slideLayout9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6590"/>
      </p:ext>
    </p:extLst>
  </p:cSld>
  <p:clrMapOvr>
    <a:masterClrMapping/>
  </p:clrMapOvr>
  <p:transition/>
</p:sldLayout>
</file>

<file path=ppt/slideLayouts/slideLayout9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06529" indent="0">
              <a:buNone/>
              <a:defRPr sz="7499" b="1"/>
            </a:lvl2pPr>
            <a:lvl3pPr marL="3413056" indent="0">
              <a:buNone/>
              <a:defRPr sz="6916" b="1"/>
            </a:lvl3pPr>
            <a:lvl4pPr marL="5119581" indent="0">
              <a:buNone/>
              <a:defRPr sz="6082" b="1"/>
            </a:lvl4pPr>
            <a:lvl5pPr marL="6826112" indent="0">
              <a:buNone/>
              <a:defRPr sz="6082" b="1"/>
            </a:lvl5pPr>
            <a:lvl6pPr marL="8532637" indent="0">
              <a:buNone/>
              <a:defRPr sz="6082" b="1"/>
            </a:lvl6pPr>
            <a:lvl7pPr marL="10239178" indent="0">
              <a:buNone/>
              <a:defRPr sz="6082" b="1"/>
            </a:lvl7pPr>
            <a:lvl8pPr marL="11945697" indent="0">
              <a:buNone/>
              <a:defRPr sz="6082" b="1"/>
            </a:lvl8pPr>
            <a:lvl9pPr marL="13652230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67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06529" indent="0">
              <a:buNone/>
              <a:defRPr sz="7499" b="1"/>
            </a:lvl2pPr>
            <a:lvl3pPr marL="3413056" indent="0">
              <a:buNone/>
              <a:defRPr sz="6916" b="1"/>
            </a:lvl3pPr>
            <a:lvl4pPr marL="5119581" indent="0">
              <a:buNone/>
              <a:defRPr sz="6082" b="1"/>
            </a:lvl4pPr>
            <a:lvl5pPr marL="6826112" indent="0">
              <a:buNone/>
              <a:defRPr sz="6082" b="1"/>
            </a:lvl5pPr>
            <a:lvl6pPr marL="8532637" indent="0">
              <a:buNone/>
              <a:defRPr sz="6082" b="1"/>
            </a:lvl6pPr>
            <a:lvl7pPr marL="10239178" indent="0">
              <a:buNone/>
              <a:defRPr sz="6082" b="1"/>
            </a:lvl7pPr>
            <a:lvl8pPr marL="11945697" indent="0">
              <a:buNone/>
              <a:defRPr sz="6082" b="1"/>
            </a:lvl8pPr>
            <a:lvl9pPr marL="13652230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67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22897"/>
      </p:ext>
    </p:extLst>
  </p:cSld>
  <p:clrMapOvr>
    <a:masterClrMapping/>
  </p:clrMapOvr>
  <p:transition/>
</p:sldLayout>
</file>

<file path=ppt/slideLayouts/slideLayout9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25290"/>
      </p:ext>
    </p:extLst>
  </p:cSld>
  <p:clrMapOvr>
    <a:masterClrMapping/>
  </p:clrMapOvr>
  <p:transition/>
</p:sldLayout>
</file>

<file path=ppt/slideLayouts/slideLayout9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7469"/>
      </p:ext>
    </p:extLst>
  </p:cSld>
  <p:clrMapOvr>
    <a:masterClrMapping/>
  </p:clrMapOvr>
  <p:transition/>
</p:sldLayout>
</file>

<file path=ppt/slideLayouts/slideLayout9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49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594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49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6529" indent="0">
              <a:buNone/>
              <a:defRPr sz="4583"/>
            </a:lvl2pPr>
            <a:lvl3pPr marL="3413056" indent="0">
              <a:buNone/>
              <a:defRPr sz="3749"/>
            </a:lvl3pPr>
            <a:lvl4pPr marL="5119581" indent="0">
              <a:buNone/>
              <a:defRPr sz="3333"/>
            </a:lvl4pPr>
            <a:lvl5pPr marL="6826112" indent="0">
              <a:buNone/>
              <a:defRPr sz="3333"/>
            </a:lvl5pPr>
            <a:lvl6pPr marL="8532637" indent="0">
              <a:buNone/>
              <a:defRPr sz="3333"/>
            </a:lvl6pPr>
            <a:lvl7pPr marL="10239178" indent="0">
              <a:buNone/>
              <a:defRPr sz="3333"/>
            </a:lvl7pPr>
            <a:lvl8pPr marL="11945697" indent="0">
              <a:buNone/>
              <a:defRPr sz="3333"/>
            </a:lvl8pPr>
            <a:lvl9pPr marL="13652230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41679"/>
      </p:ext>
    </p:extLst>
  </p:cSld>
  <p:clrMapOvr>
    <a:masterClrMapping/>
  </p:clrMapOvr>
  <p:transition/>
</p:sldLayout>
</file>

<file path=ppt/slideLayouts/slideLayout9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706529" indent="0">
              <a:buNone/>
              <a:defRPr sz="10415"/>
            </a:lvl2pPr>
            <a:lvl3pPr marL="3413056" indent="0">
              <a:buNone/>
              <a:defRPr sz="8999"/>
            </a:lvl3pPr>
            <a:lvl4pPr marL="5119581" indent="0">
              <a:buNone/>
              <a:defRPr sz="7499"/>
            </a:lvl4pPr>
            <a:lvl5pPr marL="6826112" indent="0">
              <a:buNone/>
              <a:defRPr sz="7499"/>
            </a:lvl5pPr>
            <a:lvl6pPr marL="8532637" indent="0">
              <a:buNone/>
              <a:defRPr sz="7499"/>
            </a:lvl6pPr>
            <a:lvl7pPr marL="10239178" indent="0">
              <a:buNone/>
              <a:defRPr sz="7499"/>
            </a:lvl7pPr>
            <a:lvl8pPr marL="11945697" indent="0">
              <a:buNone/>
              <a:defRPr sz="7499"/>
            </a:lvl8pPr>
            <a:lvl9pPr marL="13652230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6529" indent="0">
              <a:buNone/>
              <a:defRPr sz="4583"/>
            </a:lvl2pPr>
            <a:lvl3pPr marL="3413056" indent="0">
              <a:buNone/>
              <a:defRPr sz="3749"/>
            </a:lvl3pPr>
            <a:lvl4pPr marL="5119581" indent="0">
              <a:buNone/>
              <a:defRPr sz="3333"/>
            </a:lvl4pPr>
            <a:lvl5pPr marL="6826112" indent="0">
              <a:buNone/>
              <a:defRPr sz="3333"/>
            </a:lvl5pPr>
            <a:lvl6pPr marL="8532637" indent="0">
              <a:buNone/>
              <a:defRPr sz="3333"/>
            </a:lvl6pPr>
            <a:lvl7pPr marL="10239178" indent="0">
              <a:buNone/>
              <a:defRPr sz="3333"/>
            </a:lvl7pPr>
            <a:lvl8pPr marL="11945697" indent="0">
              <a:buNone/>
              <a:defRPr sz="3333"/>
            </a:lvl8pPr>
            <a:lvl9pPr marL="13652230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07416"/>
      </p:ext>
    </p:extLst>
  </p:cSld>
  <p:clrMapOvr>
    <a:masterClrMapping/>
  </p:clrMapOvr>
  <p:transition/>
</p:sldLayout>
</file>

<file path=ppt/slideLayouts/slideLayout9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84807"/>
      </p:ext>
    </p:extLst>
  </p:cSld>
  <p:clrMapOvr>
    <a:masterClrMapping/>
  </p:clrMapOvr>
  <p:transition/>
</p:sldLayout>
</file>

<file path=ppt/slideLayouts/slideLayout9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98593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3401676" y="619047"/>
            <a:ext cx="15401926" cy="49999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10642" tIns="155309" rIns="310642" bIns="155309" rtlCol="0" anchor="ctr"/>
          <a:lstStyle/>
          <a:p>
            <a:pPr algn="ctr" defTabSz="1553118"/>
            <a:endParaRPr lang="en-US" sz="6082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  <a:prstGeom prst="rect">
            <a:avLst/>
          </a:prstGeom>
        </p:spPr>
        <p:txBody>
          <a:bodyPr anchor="b"/>
          <a:lstStyle>
            <a:lvl1pPr algn="l">
              <a:defRPr sz="6916" b="1"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  <a:prstGeom prst="rect">
            <a:avLst/>
          </a:prstGeom>
        </p:spPr>
        <p:txBody>
          <a:bodyPr lIns="372820" tIns="186395" rIns="372820" bIns="186395"/>
          <a:lstStyle>
            <a:lvl1pPr marL="0" indent="0">
              <a:buNone/>
              <a:defRPr sz="10832">
                <a:latin typeface="Arial"/>
              </a:defRPr>
            </a:lvl1pPr>
            <a:lvl2pPr marL="1553118" indent="0">
              <a:buNone/>
              <a:defRPr sz="9415"/>
            </a:lvl2pPr>
            <a:lvl3pPr marL="3106232" indent="0">
              <a:buNone/>
              <a:defRPr sz="8332"/>
            </a:lvl3pPr>
            <a:lvl4pPr marL="4659346" indent="0">
              <a:buNone/>
              <a:defRPr sz="6916"/>
            </a:lvl4pPr>
            <a:lvl5pPr marL="6212460" indent="0">
              <a:buNone/>
              <a:defRPr sz="6916"/>
            </a:lvl5pPr>
            <a:lvl6pPr marL="7765578" indent="0">
              <a:buNone/>
              <a:defRPr sz="6916"/>
            </a:lvl6pPr>
            <a:lvl7pPr marL="9318688" indent="0">
              <a:buNone/>
              <a:defRPr sz="6916"/>
            </a:lvl7pPr>
            <a:lvl8pPr marL="10871810" indent="0">
              <a:buNone/>
              <a:defRPr sz="6916"/>
            </a:lvl8pPr>
            <a:lvl9pPr marL="12424920" indent="0">
              <a:buNone/>
              <a:defRPr sz="6916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  <a:prstGeom prst="rect">
            <a:avLst/>
          </a:prstGeom>
        </p:spPr>
        <p:txBody>
          <a:bodyPr lIns="372820" tIns="186395" rIns="372820" bIns="186395"/>
          <a:lstStyle>
            <a:lvl1pPr marL="0" indent="0">
              <a:buNone/>
              <a:defRPr sz="4833">
                <a:latin typeface="Arial"/>
              </a:defRPr>
            </a:lvl1pPr>
            <a:lvl2pPr marL="1553118" indent="0">
              <a:buNone/>
              <a:defRPr sz="4166"/>
            </a:lvl2pPr>
            <a:lvl3pPr marL="3106232" indent="0">
              <a:buNone/>
              <a:defRPr sz="3333"/>
            </a:lvl3pPr>
            <a:lvl4pPr marL="4659346" indent="0">
              <a:buNone/>
              <a:defRPr sz="3166"/>
            </a:lvl4pPr>
            <a:lvl5pPr marL="6212460" indent="0">
              <a:buNone/>
              <a:defRPr sz="3166"/>
            </a:lvl5pPr>
            <a:lvl6pPr marL="7765578" indent="0">
              <a:buNone/>
              <a:defRPr sz="3166"/>
            </a:lvl6pPr>
            <a:lvl7pPr marL="9318688" indent="0">
              <a:buNone/>
              <a:defRPr sz="3166"/>
            </a:lvl7pPr>
            <a:lvl8pPr marL="10871810" indent="0">
              <a:buNone/>
              <a:defRPr sz="3166"/>
            </a:lvl8pPr>
            <a:lvl9pPr marL="12424920" indent="0">
              <a:buNone/>
              <a:defRPr sz="316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6678112"/>
      </p:ext>
    </p:extLst>
  </p:cSld>
  <p:clrMapOvr>
    <a:masterClrMapping/>
  </p:clrMapOvr>
</p:sldLayout>
</file>

<file path=ppt/slideLayouts/slideLayout9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1228" tIns="170615" rIns="341228" bIns="170615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6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228" tIns="170615" rIns="341228" bIns="170615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6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228" tIns="170615" rIns="341228" bIns="170615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6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9528" tIns="204765" rIns="409528" bIns="204765" numCol="1" anchor="b" anchorCtr="0" compatLnSpc="1">
            <a:prstTxWarp prst="textNoShape">
              <a:avLst/>
            </a:prstTxWarp>
          </a:bodyPr>
          <a:lstStyle>
            <a:lvl1pPr>
              <a:defRPr sz="4583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EF0CAD05-5F98-C240-A41D-E171A63049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17255"/>
      </p:ext>
    </p:extLst>
  </p:cSld>
  <p:clrMapOvr>
    <a:masterClrMapping/>
  </p:clrMapOvr>
  <p:transition/>
</p:sldLayout>
</file>

<file path=ppt/slideLayouts/slideLayout9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" y="5236369"/>
            <a:ext cx="27123390" cy="27263441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52C56-4F8A-824F-A263-2404B5D536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49721"/>
      </p:ext>
    </p:extLst>
  </p:cSld>
  <p:clrMapOvr>
    <a:masterClrMapping/>
  </p:clrMapOvr>
  <p:transition/>
</p:sldLayout>
</file>

<file path=ppt/slideLayouts/slideLayout9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444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322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6060" indent="0">
              <a:buNone/>
              <a:defRPr sz="6916"/>
            </a:lvl2pPr>
            <a:lvl3pPr marL="3412119" indent="0">
              <a:buNone/>
              <a:defRPr sz="6082"/>
            </a:lvl3pPr>
            <a:lvl4pPr marL="5118173" indent="0">
              <a:buNone/>
              <a:defRPr sz="5249"/>
            </a:lvl4pPr>
            <a:lvl5pPr marL="6824235" indent="0">
              <a:buNone/>
              <a:defRPr sz="5249"/>
            </a:lvl5pPr>
            <a:lvl6pPr marL="8530292" indent="0">
              <a:buNone/>
              <a:defRPr sz="5249"/>
            </a:lvl6pPr>
            <a:lvl7pPr marL="10236362" indent="0">
              <a:buNone/>
              <a:defRPr sz="5249"/>
            </a:lvl7pPr>
            <a:lvl8pPr marL="11942414" indent="0">
              <a:buNone/>
              <a:defRPr sz="5249"/>
            </a:lvl8pPr>
            <a:lvl9pPr marL="13648473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A6F638-9311-044E-822F-DB90AF0533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86712"/>
      </p:ext>
    </p:extLst>
  </p:cSld>
  <p:clrMapOvr>
    <a:masterClrMapping/>
  </p:clrMapOvr>
  <p:transition/>
</p:sldLayout>
</file>

<file path=ppt/slideLayouts/slideLayout9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98FC8E-6941-C74C-BC08-436BE2F5B5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36945"/>
      </p:ext>
    </p:extLst>
  </p:cSld>
  <p:clrMapOvr>
    <a:masterClrMapping/>
  </p:clrMapOvr>
  <p:transition/>
</p:sldLayout>
</file>

<file path=ppt/slideLayouts/slideLayout9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06060" indent="0">
              <a:buNone/>
              <a:defRPr sz="7499" b="1"/>
            </a:lvl2pPr>
            <a:lvl3pPr marL="3412119" indent="0">
              <a:buNone/>
              <a:defRPr sz="6916" b="1"/>
            </a:lvl3pPr>
            <a:lvl4pPr marL="5118173" indent="0">
              <a:buNone/>
              <a:defRPr sz="6082" b="1"/>
            </a:lvl4pPr>
            <a:lvl5pPr marL="6824235" indent="0">
              <a:buNone/>
              <a:defRPr sz="6082" b="1"/>
            </a:lvl5pPr>
            <a:lvl6pPr marL="8530292" indent="0">
              <a:buNone/>
              <a:defRPr sz="6082" b="1"/>
            </a:lvl6pPr>
            <a:lvl7pPr marL="10236362" indent="0">
              <a:buNone/>
              <a:defRPr sz="6082" b="1"/>
            </a:lvl7pPr>
            <a:lvl8pPr marL="11942414" indent="0">
              <a:buNone/>
              <a:defRPr sz="6082" b="1"/>
            </a:lvl8pPr>
            <a:lvl9pPr marL="13648473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72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06060" indent="0">
              <a:buNone/>
              <a:defRPr sz="7499" b="1"/>
            </a:lvl2pPr>
            <a:lvl3pPr marL="3412119" indent="0">
              <a:buNone/>
              <a:defRPr sz="6916" b="1"/>
            </a:lvl3pPr>
            <a:lvl4pPr marL="5118173" indent="0">
              <a:buNone/>
              <a:defRPr sz="6082" b="1"/>
            </a:lvl4pPr>
            <a:lvl5pPr marL="6824235" indent="0">
              <a:buNone/>
              <a:defRPr sz="6082" b="1"/>
            </a:lvl5pPr>
            <a:lvl6pPr marL="8530292" indent="0">
              <a:buNone/>
              <a:defRPr sz="6082" b="1"/>
            </a:lvl6pPr>
            <a:lvl7pPr marL="10236362" indent="0">
              <a:buNone/>
              <a:defRPr sz="6082" b="1"/>
            </a:lvl7pPr>
            <a:lvl8pPr marL="11942414" indent="0">
              <a:buNone/>
              <a:defRPr sz="6082" b="1"/>
            </a:lvl8pPr>
            <a:lvl9pPr marL="13648473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72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913EA-86C8-7044-8F98-044F5E7301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01310"/>
      </p:ext>
    </p:extLst>
  </p:cSld>
  <p:clrMapOvr>
    <a:masterClrMapping/>
  </p:clrMapOvr>
  <p:transition/>
</p:sldLayout>
</file>

<file path=ppt/slideLayouts/slideLayout9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B2717-EF8A-4F48-9475-0E5579379C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22510"/>
      </p:ext>
    </p:extLst>
  </p:cSld>
  <p:clrMapOvr>
    <a:masterClrMapping/>
  </p:clrMapOvr>
  <p:transition/>
</p:sldLayout>
</file>

<file path=ppt/slideLayouts/slideLayout9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EDDA7-F9BC-D143-BB10-4566D815D5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51860"/>
      </p:ext>
    </p:extLst>
  </p:cSld>
  <p:clrMapOvr>
    <a:masterClrMapping/>
  </p:clrMapOvr>
  <p:transition/>
</p:sldLayout>
</file>

<file path=ppt/slideLayouts/slideLayout9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51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594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51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6060" indent="0">
              <a:buNone/>
              <a:defRPr sz="4583"/>
            </a:lvl2pPr>
            <a:lvl3pPr marL="3412119" indent="0">
              <a:buNone/>
              <a:defRPr sz="3749"/>
            </a:lvl3pPr>
            <a:lvl4pPr marL="5118173" indent="0">
              <a:buNone/>
              <a:defRPr sz="3333"/>
            </a:lvl4pPr>
            <a:lvl5pPr marL="6824235" indent="0">
              <a:buNone/>
              <a:defRPr sz="3333"/>
            </a:lvl5pPr>
            <a:lvl6pPr marL="8530292" indent="0">
              <a:buNone/>
              <a:defRPr sz="3333"/>
            </a:lvl6pPr>
            <a:lvl7pPr marL="10236362" indent="0">
              <a:buNone/>
              <a:defRPr sz="3333"/>
            </a:lvl7pPr>
            <a:lvl8pPr marL="11942414" indent="0">
              <a:buNone/>
              <a:defRPr sz="3333"/>
            </a:lvl8pPr>
            <a:lvl9pPr marL="13648473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CDBC6-CC01-564B-8353-1EF7BD2EDA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6139"/>
      </p:ext>
    </p:extLst>
  </p:cSld>
  <p:clrMapOvr>
    <a:masterClrMapping/>
  </p:clrMapOvr>
  <p:transition/>
</p:sldLayout>
</file>

<file path=ppt/slideLayouts/slideLayout9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706060" indent="0">
              <a:buNone/>
              <a:defRPr sz="10415"/>
            </a:lvl2pPr>
            <a:lvl3pPr marL="3412119" indent="0">
              <a:buNone/>
              <a:defRPr sz="8999"/>
            </a:lvl3pPr>
            <a:lvl4pPr marL="5118173" indent="0">
              <a:buNone/>
              <a:defRPr sz="7499"/>
            </a:lvl4pPr>
            <a:lvl5pPr marL="6824235" indent="0">
              <a:buNone/>
              <a:defRPr sz="7499"/>
            </a:lvl5pPr>
            <a:lvl6pPr marL="8530292" indent="0">
              <a:buNone/>
              <a:defRPr sz="7499"/>
            </a:lvl6pPr>
            <a:lvl7pPr marL="10236362" indent="0">
              <a:buNone/>
              <a:defRPr sz="7499"/>
            </a:lvl7pPr>
            <a:lvl8pPr marL="11942414" indent="0">
              <a:buNone/>
              <a:defRPr sz="7499"/>
            </a:lvl8pPr>
            <a:lvl9pPr marL="13648473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6060" indent="0">
              <a:buNone/>
              <a:defRPr sz="4583"/>
            </a:lvl2pPr>
            <a:lvl3pPr marL="3412119" indent="0">
              <a:buNone/>
              <a:defRPr sz="3749"/>
            </a:lvl3pPr>
            <a:lvl4pPr marL="5118173" indent="0">
              <a:buNone/>
              <a:defRPr sz="3333"/>
            </a:lvl4pPr>
            <a:lvl5pPr marL="6824235" indent="0">
              <a:buNone/>
              <a:defRPr sz="3333"/>
            </a:lvl5pPr>
            <a:lvl6pPr marL="8530292" indent="0">
              <a:buNone/>
              <a:defRPr sz="3333"/>
            </a:lvl6pPr>
            <a:lvl7pPr marL="10236362" indent="0">
              <a:buNone/>
              <a:defRPr sz="3333"/>
            </a:lvl7pPr>
            <a:lvl8pPr marL="11942414" indent="0">
              <a:buNone/>
              <a:defRPr sz="3333"/>
            </a:lvl8pPr>
            <a:lvl9pPr marL="13648473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88A4F-2F9B-8940-A946-705E7B7AAF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81542"/>
      </p:ext>
    </p:extLst>
  </p:cSld>
  <p:clrMapOvr>
    <a:masterClrMapping/>
  </p:clrMapOvr>
  <p:transition/>
</p:sldLayout>
</file>

<file path=ppt/slideLayouts/slideLayout9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E8B17-B4D9-5340-8D3E-0FD2DBAED3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98632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0185" y="1441911"/>
            <a:ext cx="25923241" cy="2796405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1440185" y="6095445"/>
            <a:ext cx="25923241" cy="23758164"/>
          </a:xfrm>
          <a:prstGeom prst="rect">
            <a:avLst/>
          </a:prstGeom>
        </p:spPr>
        <p:txBody>
          <a:bodyPr vert="horz" lIns="372820" tIns="186395" rIns="372820" bIns="186395" rtlCol="0">
            <a:normAutofit/>
          </a:bodyPr>
          <a:lstStyle>
            <a:lvl1pPr marL="1164830" marR="0" indent="-1164830" algn="l" defTabSz="15531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1164830" marR="0" lvl="0" indent="-1164830" algn="l" defTabSz="15531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9415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2523817" marR="0" lvl="1" indent="-970690" algn="l" defTabSz="15531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8332" b="0" i="0" u="none" strike="noStrike" kern="1200" cap="none" spc="0" normalizeH="0" baseline="0" noProof="0" dirty="0" smtClean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3882783" marR="0" lvl="2" indent="-776567" algn="l" defTabSz="15531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6916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49177581"/>
      </p:ext>
    </p:extLst>
  </p:cSld>
  <p:clrMapOvr>
    <a:masterClrMapping/>
  </p:clrMapOvr>
</p:sldLayout>
</file>

<file path=ppt/slideLayouts/slideLayout9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24509-A4B3-2C4F-9AD0-DD3550F7CE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25560"/>
      </p:ext>
    </p:extLst>
  </p:cSld>
  <p:clrMapOvr>
    <a:masterClrMapping/>
  </p:clrMapOvr>
  <p:transition/>
</p:sldLayout>
</file>

<file path=ppt/slideLayouts/slideLayout98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標題，美工圖案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799996"/>
            <a:ext cx="27123390" cy="5599958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noProof="0" smtClean="0"/>
              <a:t>Click icon to add clip art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5D994-FDC0-964B-B4AE-94C64D4C49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87377"/>
      </p:ext>
    </p:extLst>
  </p:cSld>
  <p:clrMapOvr>
    <a:masterClrMapping/>
  </p:clrMapOvr>
  <p:transition/>
</p:sldLayout>
</file>

<file path=ppt/slideLayouts/slideLayout9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1134" tIns="170572" rIns="341134" bIns="170572"/>
          <a:lstStyle/>
          <a:p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134" tIns="170572" rIns="341134" bIns="170572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134" tIns="170572" rIns="341134" bIns="170572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3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4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9415" tIns="204713" rIns="409415" bIns="204713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2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387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34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444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323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5590" indent="0">
              <a:buNone/>
              <a:defRPr sz="6916"/>
            </a:lvl2pPr>
            <a:lvl3pPr marL="3411182" indent="0">
              <a:buNone/>
              <a:defRPr sz="6082"/>
            </a:lvl3pPr>
            <a:lvl4pPr marL="5116765" indent="0">
              <a:buNone/>
              <a:defRPr sz="5249"/>
            </a:lvl4pPr>
            <a:lvl5pPr marL="6822357" indent="0">
              <a:buNone/>
              <a:defRPr sz="5249"/>
            </a:lvl5pPr>
            <a:lvl6pPr marL="8527944" indent="0">
              <a:buNone/>
              <a:defRPr sz="5249"/>
            </a:lvl6pPr>
            <a:lvl7pPr marL="10233546" indent="0">
              <a:buNone/>
              <a:defRPr sz="5249"/>
            </a:lvl7pPr>
            <a:lvl8pPr marL="11939129" indent="0">
              <a:buNone/>
              <a:defRPr sz="5249"/>
            </a:lvl8pPr>
            <a:lvl9pPr marL="13644721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443839"/>
      </p:ext>
    </p:extLst>
  </p:cSld>
  <p:clrMapOvr>
    <a:masterClrMapping/>
  </p:clrMapOvr>
  <p:transition/>
</p:sldLayout>
</file>

<file path=ppt/slideLayouts/slideLayout9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05304"/>
      </p:ext>
    </p:extLst>
  </p:cSld>
  <p:clrMapOvr>
    <a:masterClrMapping/>
  </p:clrMapOvr>
  <p:transition/>
</p:sldLayout>
</file>

<file path=ppt/slideLayouts/slideLayout9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05590" indent="0">
              <a:buNone/>
              <a:defRPr sz="7499" b="1"/>
            </a:lvl2pPr>
            <a:lvl3pPr marL="3411182" indent="0">
              <a:buNone/>
              <a:defRPr sz="6916" b="1"/>
            </a:lvl3pPr>
            <a:lvl4pPr marL="5116765" indent="0">
              <a:buNone/>
              <a:defRPr sz="6082" b="1"/>
            </a:lvl4pPr>
            <a:lvl5pPr marL="6822357" indent="0">
              <a:buNone/>
              <a:defRPr sz="6082" b="1"/>
            </a:lvl5pPr>
            <a:lvl6pPr marL="8527944" indent="0">
              <a:buNone/>
              <a:defRPr sz="6082" b="1"/>
            </a:lvl6pPr>
            <a:lvl7pPr marL="10233546" indent="0">
              <a:buNone/>
              <a:defRPr sz="6082" b="1"/>
            </a:lvl7pPr>
            <a:lvl8pPr marL="11939129" indent="0">
              <a:buNone/>
              <a:defRPr sz="6082" b="1"/>
            </a:lvl8pPr>
            <a:lvl9pPr marL="13644721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78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05590" indent="0">
              <a:buNone/>
              <a:defRPr sz="7499" b="1"/>
            </a:lvl2pPr>
            <a:lvl3pPr marL="3411182" indent="0">
              <a:buNone/>
              <a:defRPr sz="6916" b="1"/>
            </a:lvl3pPr>
            <a:lvl4pPr marL="5116765" indent="0">
              <a:buNone/>
              <a:defRPr sz="6082" b="1"/>
            </a:lvl4pPr>
            <a:lvl5pPr marL="6822357" indent="0">
              <a:buNone/>
              <a:defRPr sz="6082" b="1"/>
            </a:lvl5pPr>
            <a:lvl6pPr marL="8527944" indent="0">
              <a:buNone/>
              <a:defRPr sz="6082" b="1"/>
            </a:lvl6pPr>
            <a:lvl7pPr marL="10233546" indent="0">
              <a:buNone/>
              <a:defRPr sz="6082" b="1"/>
            </a:lvl7pPr>
            <a:lvl8pPr marL="11939129" indent="0">
              <a:buNone/>
              <a:defRPr sz="6082" b="1"/>
            </a:lvl8pPr>
            <a:lvl9pPr marL="13644721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78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39478"/>
      </p:ext>
    </p:extLst>
  </p:cSld>
  <p:clrMapOvr>
    <a:masterClrMapping/>
  </p:clrMapOvr>
  <p:transition/>
</p:sldLayout>
</file>

<file path=ppt/slideLayouts/slideLayout9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37398"/>
      </p:ext>
    </p:extLst>
  </p:cSld>
  <p:clrMapOvr>
    <a:masterClrMapping/>
  </p:clrMapOvr>
  <p:transition/>
</p:sldLayout>
</file>

<file path=ppt/slideLayouts/slideLayout9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60687"/>
      </p:ext>
    </p:extLst>
  </p:cSld>
  <p:clrMapOvr>
    <a:masterClrMapping/>
  </p:clrMapOvr>
  <p:transition/>
</p:sldLayout>
</file>

<file path=ppt/slideLayouts/slideLayout9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254" y="1433325"/>
            <a:ext cx="9476185" cy="6099955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13" y="1433606"/>
            <a:ext cx="16102013" cy="30724779"/>
          </a:xfrm>
        </p:spPr>
        <p:txBody>
          <a:bodyPr/>
          <a:lstStyle>
            <a:lvl1pPr>
              <a:defRPr sz="12081"/>
            </a:lvl1pPr>
            <a:lvl2pPr>
              <a:defRPr sz="10415"/>
            </a:lvl2pPr>
            <a:lvl3pPr>
              <a:defRPr sz="8999"/>
            </a:lvl3pPr>
            <a:lvl4pPr>
              <a:defRPr sz="7499"/>
            </a:lvl4pPr>
            <a:lvl5pPr>
              <a:defRPr sz="7499"/>
            </a:lvl5pPr>
            <a:lvl6pPr>
              <a:defRPr sz="7499"/>
            </a:lvl6pPr>
            <a:lvl7pPr>
              <a:defRPr sz="7499"/>
            </a:lvl7pPr>
            <a:lvl8pPr>
              <a:defRPr sz="7499"/>
            </a:lvl8pPr>
            <a:lvl9pPr>
              <a:defRPr sz="749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254" y="7533307"/>
            <a:ext cx="9476185" cy="24624823"/>
          </a:xfrm>
        </p:spPr>
        <p:txBody>
          <a:bodyPr/>
          <a:lstStyle>
            <a:lvl1pPr marL="0" indent="0">
              <a:buNone/>
              <a:defRPr sz="5249"/>
            </a:lvl1pPr>
            <a:lvl2pPr marL="1705590" indent="0">
              <a:buNone/>
              <a:defRPr sz="4583"/>
            </a:lvl2pPr>
            <a:lvl3pPr marL="3411182" indent="0">
              <a:buNone/>
              <a:defRPr sz="3749"/>
            </a:lvl3pPr>
            <a:lvl4pPr marL="5116765" indent="0">
              <a:buNone/>
              <a:defRPr sz="3333"/>
            </a:lvl4pPr>
            <a:lvl5pPr marL="6822357" indent="0">
              <a:buNone/>
              <a:defRPr sz="3333"/>
            </a:lvl5pPr>
            <a:lvl6pPr marL="8527944" indent="0">
              <a:buNone/>
              <a:defRPr sz="3333"/>
            </a:lvl6pPr>
            <a:lvl7pPr marL="10233546" indent="0">
              <a:buNone/>
              <a:defRPr sz="3333"/>
            </a:lvl7pPr>
            <a:lvl8pPr marL="11939129" indent="0">
              <a:buNone/>
              <a:defRPr sz="3333"/>
            </a:lvl8pPr>
            <a:lvl9pPr marL="13644721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82533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0185" y="1441911"/>
            <a:ext cx="25923241" cy="2796405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1440185" y="6095445"/>
            <a:ext cx="25923241" cy="23758164"/>
          </a:xfrm>
          <a:prstGeom prst="rect">
            <a:avLst/>
          </a:prstGeom>
        </p:spPr>
        <p:txBody>
          <a:bodyPr vert="horz" lIns="372820" tIns="186395" rIns="372820" bIns="186395" rtlCol="0">
            <a:normAutofit/>
          </a:bodyPr>
          <a:lstStyle>
            <a:lvl1pPr marL="1164830" marR="0" indent="-1164830" algn="l" defTabSz="15531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1164830" marR="0" lvl="0" indent="-1164830" algn="l" defTabSz="15531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9415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2523817" marR="0" lvl="1" indent="-970690" algn="l" defTabSz="15531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8332" b="0" i="0" u="none" strike="noStrike" kern="1200" cap="none" spc="0" normalizeH="0" baseline="0" noProof="0" dirty="0" smtClean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3882783" marR="0" lvl="2" indent="-776567" algn="l" defTabSz="15531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6916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17329474"/>
      </p:ext>
    </p:extLst>
  </p:cSld>
  <p:clrMapOvr>
    <a:masterClrMapping/>
  </p:clrMapOvr>
</p:sldLayout>
</file>

<file path=ppt/slideLayouts/slideLayout9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9" y="25199819"/>
            <a:ext cx="17282160" cy="2974981"/>
          </a:xfrm>
        </p:spPr>
        <p:txBody>
          <a:bodyPr anchor="b"/>
          <a:lstStyle>
            <a:lvl1pPr algn="l">
              <a:defRPr sz="7499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9" y="3216644"/>
            <a:ext cx="17282160" cy="21599843"/>
          </a:xfrm>
        </p:spPr>
        <p:txBody>
          <a:bodyPr/>
          <a:lstStyle>
            <a:lvl1pPr marL="0" indent="0">
              <a:buNone/>
              <a:defRPr sz="12081"/>
            </a:lvl1pPr>
            <a:lvl2pPr marL="1705590" indent="0">
              <a:buNone/>
              <a:defRPr sz="10415"/>
            </a:lvl2pPr>
            <a:lvl3pPr marL="3411182" indent="0">
              <a:buNone/>
              <a:defRPr sz="8999"/>
            </a:lvl3pPr>
            <a:lvl4pPr marL="5116765" indent="0">
              <a:buNone/>
              <a:defRPr sz="7499"/>
            </a:lvl4pPr>
            <a:lvl5pPr marL="6822357" indent="0">
              <a:buNone/>
              <a:defRPr sz="7499"/>
            </a:lvl5pPr>
            <a:lvl6pPr marL="8527944" indent="0">
              <a:buNone/>
              <a:defRPr sz="7499"/>
            </a:lvl6pPr>
            <a:lvl7pPr marL="10233546" indent="0">
              <a:buNone/>
              <a:defRPr sz="7499"/>
            </a:lvl7pPr>
            <a:lvl8pPr marL="11939129" indent="0">
              <a:buNone/>
              <a:defRPr sz="7499"/>
            </a:lvl8pPr>
            <a:lvl9pPr marL="13644721" indent="0">
              <a:buNone/>
              <a:defRPr sz="7499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9" y="28174803"/>
            <a:ext cx="17282160" cy="4224965"/>
          </a:xfrm>
        </p:spPr>
        <p:txBody>
          <a:bodyPr/>
          <a:lstStyle>
            <a:lvl1pPr marL="0" indent="0">
              <a:buNone/>
              <a:defRPr sz="5249"/>
            </a:lvl1pPr>
            <a:lvl2pPr marL="1705590" indent="0">
              <a:buNone/>
              <a:defRPr sz="4583"/>
            </a:lvl2pPr>
            <a:lvl3pPr marL="3411182" indent="0">
              <a:buNone/>
              <a:defRPr sz="3749"/>
            </a:lvl3pPr>
            <a:lvl4pPr marL="5116765" indent="0">
              <a:buNone/>
              <a:defRPr sz="3333"/>
            </a:lvl4pPr>
            <a:lvl5pPr marL="6822357" indent="0">
              <a:buNone/>
              <a:defRPr sz="3333"/>
            </a:lvl5pPr>
            <a:lvl6pPr marL="8527944" indent="0">
              <a:buNone/>
              <a:defRPr sz="3333"/>
            </a:lvl6pPr>
            <a:lvl7pPr marL="10233546" indent="0">
              <a:buNone/>
              <a:defRPr sz="3333"/>
            </a:lvl7pPr>
            <a:lvl8pPr marL="11939129" indent="0">
              <a:buNone/>
              <a:defRPr sz="3333"/>
            </a:lvl8pPr>
            <a:lvl9pPr marL="13644721" indent="0">
              <a:buNone/>
              <a:defRPr sz="3333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86719"/>
      </p:ext>
    </p:extLst>
  </p:cSld>
  <p:clrMapOvr>
    <a:masterClrMapping/>
  </p:clrMapOvr>
  <p:transition/>
</p:sldLayout>
</file>

<file path=ppt/slideLayouts/slideLayout9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05794"/>
      </p:ext>
    </p:extLst>
  </p:cSld>
  <p:clrMapOvr>
    <a:masterClrMapping/>
  </p:clrMapOvr>
  <p:transition/>
</p:sldLayout>
</file>

<file path=ppt/slideLayouts/slideLayout9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62634" y="799996"/>
            <a:ext cx="6780846" cy="31999769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8" y="799996"/>
            <a:ext cx="19862483" cy="31999769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352685"/>
      </p:ext>
    </p:extLst>
  </p:cSld>
  <p:clrMapOvr>
    <a:masterClrMapping/>
  </p:clrMapOvr>
  <p:transition/>
</p:sldLayout>
</file>

<file path=ppt/slideLayouts/slideLayout9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440185" y="5899963"/>
            <a:ext cx="25923241" cy="4799964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40984" tIns="170498" rIns="340984" bIns="170498"/>
          <a:lstStyle/>
          <a:p>
            <a:pPr defTabSz="3409721"/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440185" y="17699871"/>
            <a:ext cx="2592324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984" tIns="170498" rIns="340984" bIns="170498"/>
          <a:lstStyle/>
          <a:p>
            <a:pPr defTabSz="3409721"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7363419" y="12899912"/>
            <a:ext cx="0" cy="479996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984" tIns="170498" rIns="340984" bIns="170498"/>
          <a:lstStyle/>
          <a:p>
            <a:pPr defTabSz="3409721"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0275" y="7999946"/>
            <a:ext cx="24963119" cy="9199933"/>
          </a:xfrm>
        </p:spPr>
        <p:txBody>
          <a:bodyPr/>
          <a:lstStyle>
            <a:lvl1pPr>
              <a:defRPr sz="17914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0272" y="18799869"/>
            <a:ext cx="24723090" cy="91999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40180" y="32774768"/>
            <a:ext cx="6720840" cy="23999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9235" tIns="204625" rIns="409235" bIns="204625" numCol="1" anchor="b" anchorCtr="0" compatLnSpc="1">
            <a:prstTxWarp prst="textNoShape">
              <a:avLst/>
            </a:prstTxWarp>
          </a:bodyPr>
          <a:lstStyle>
            <a:lvl1pPr>
              <a:defRPr sz="4583">
                <a:latin typeface="Garamond" pitchFamily="18" charset="0"/>
              </a:defRPr>
            </a:lvl1pPr>
          </a:lstStyle>
          <a:p>
            <a:pPr defTabSz="340972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841234" y="32774768"/>
            <a:ext cx="9121140" cy="2399983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83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61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496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8" y="23133476"/>
            <a:ext cx="24483061" cy="7149947"/>
          </a:xfrm>
        </p:spPr>
        <p:txBody>
          <a:bodyPr/>
          <a:lstStyle>
            <a:lvl1pPr algn="l">
              <a:defRPr sz="14998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8" y="15258378"/>
            <a:ext cx="24483061" cy="7874938"/>
          </a:xfrm>
        </p:spPr>
        <p:txBody>
          <a:bodyPr anchor="b"/>
          <a:lstStyle>
            <a:lvl1pPr marL="0" indent="0">
              <a:buNone/>
              <a:defRPr sz="7499"/>
            </a:lvl1pPr>
            <a:lvl2pPr marL="1704861" indent="0">
              <a:buNone/>
              <a:defRPr sz="6916"/>
            </a:lvl2pPr>
            <a:lvl3pPr marL="3409721" indent="0">
              <a:buNone/>
              <a:defRPr sz="6082"/>
            </a:lvl3pPr>
            <a:lvl4pPr marL="5114580" indent="0">
              <a:buNone/>
              <a:defRPr sz="5249"/>
            </a:lvl4pPr>
            <a:lvl5pPr marL="6819436" indent="0">
              <a:buNone/>
              <a:defRPr sz="5249"/>
            </a:lvl5pPr>
            <a:lvl6pPr marL="8524297" indent="0">
              <a:buNone/>
              <a:defRPr sz="5249"/>
            </a:lvl6pPr>
            <a:lvl7pPr marL="10229157" indent="0">
              <a:buNone/>
              <a:defRPr sz="5249"/>
            </a:lvl7pPr>
            <a:lvl8pPr marL="11934009" indent="0">
              <a:buNone/>
              <a:defRPr sz="5249"/>
            </a:lvl8pPr>
            <a:lvl9pPr marL="13638872" indent="0">
              <a:buNone/>
              <a:defRPr sz="5249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1075"/>
      </p:ext>
    </p:extLst>
  </p:cSld>
  <p:clrMapOvr>
    <a:masterClrMapping/>
  </p:clrMapOvr>
  <p:transition/>
</p:sldLayout>
</file>

<file path=ppt/slideLayouts/slideLayout9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1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1815" y="7199953"/>
            <a:ext cx="13321666" cy="25599812"/>
          </a:xfrm>
        </p:spPr>
        <p:txBody>
          <a:bodyPr/>
          <a:lstStyle>
            <a:lvl1pPr>
              <a:defRPr sz="10415"/>
            </a:lvl1pPr>
            <a:lvl2pPr>
              <a:defRPr sz="8999"/>
            </a:lvl2pPr>
            <a:lvl3pPr>
              <a:defRPr sz="7499"/>
            </a:lvl3pPr>
            <a:lvl4pPr>
              <a:defRPr sz="6916"/>
            </a:lvl4pPr>
            <a:lvl5pPr>
              <a:defRPr sz="6916"/>
            </a:lvl5pPr>
            <a:lvl6pPr>
              <a:defRPr sz="6916"/>
            </a:lvl6pPr>
            <a:lvl7pPr>
              <a:defRPr sz="6916"/>
            </a:lvl7pPr>
            <a:lvl8pPr>
              <a:defRPr sz="6916"/>
            </a:lvl8pPr>
            <a:lvl9pPr>
              <a:defRPr sz="6916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8374"/>
      </p:ext>
    </p:extLst>
  </p:cSld>
  <p:clrMapOvr>
    <a:masterClrMapping/>
  </p:clrMapOvr>
  <p:transition/>
</p:sldLayout>
</file>

<file path=ppt/slideLayouts/slideLayout9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3" y="8058283"/>
            <a:ext cx="12726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04861" indent="0">
              <a:buNone/>
              <a:defRPr sz="7499" b="1"/>
            </a:lvl2pPr>
            <a:lvl3pPr marL="3409721" indent="0">
              <a:buNone/>
              <a:defRPr sz="6916" b="1"/>
            </a:lvl3pPr>
            <a:lvl4pPr marL="5114580" indent="0">
              <a:buNone/>
              <a:defRPr sz="6082" b="1"/>
            </a:lvl4pPr>
            <a:lvl5pPr marL="6819436" indent="0">
              <a:buNone/>
              <a:defRPr sz="6082" b="1"/>
            </a:lvl5pPr>
            <a:lvl6pPr marL="8524297" indent="0">
              <a:buNone/>
              <a:defRPr sz="6082" b="1"/>
            </a:lvl6pPr>
            <a:lvl7pPr marL="10229157" indent="0">
              <a:buNone/>
              <a:defRPr sz="6082" b="1"/>
            </a:lvl7pPr>
            <a:lvl8pPr marL="11934009" indent="0">
              <a:buNone/>
              <a:defRPr sz="6082" b="1"/>
            </a:lvl8pPr>
            <a:lvl9pPr marL="13638872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3" y="11416582"/>
            <a:ext cx="12726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989" y="8058283"/>
            <a:ext cx="12731591" cy="3358307"/>
          </a:xfrm>
        </p:spPr>
        <p:txBody>
          <a:bodyPr anchor="b"/>
          <a:lstStyle>
            <a:lvl1pPr marL="0" indent="0">
              <a:buNone/>
              <a:defRPr sz="8999" b="1"/>
            </a:lvl1pPr>
            <a:lvl2pPr marL="1704861" indent="0">
              <a:buNone/>
              <a:defRPr sz="7499" b="1"/>
            </a:lvl2pPr>
            <a:lvl3pPr marL="3409721" indent="0">
              <a:buNone/>
              <a:defRPr sz="6916" b="1"/>
            </a:lvl3pPr>
            <a:lvl4pPr marL="5114580" indent="0">
              <a:buNone/>
              <a:defRPr sz="6082" b="1"/>
            </a:lvl4pPr>
            <a:lvl5pPr marL="6819436" indent="0">
              <a:buNone/>
              <a:defRPr sz="6082" b="1"/>
            </a:lvl5pPr>
            <a:lvl6pPr marL="8524297" indent="0">
              <a:buNone/>
              <a:defRPr sz="6082" b="1"/>
            </a:lvl6pPr>
            <a:lvl7pPr marL="10229157" indent="0">
              <a:buNone/>
              <a:defRPr sz="6082" b="1"/>
            </a:lvl7pPr>
            <a:lvl8pPr marL="11934009" indent="0">
              <a:buNone/>
              <a:defRPr sz="6082" b="1"/>
            </a:lvl8pPr>
            <a:lvl9pPr marL="13638872" indent="0">
              <a:buNone/>
              <a:defRPr sz="6082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989" y="11416582"/>
            <a:ext cx="12731591" cy="20741520"/>
          </a:xfrm>
        </p:spPr>
        <p:txBody>
          <a:bodyPr/>
          <a:lstStyle>
            <a:lvl1pPr>
              <a:defRPr sz="8999"/>
            </a:lvl1pPr>
            <a:lvl2pPr>
              <a:defRPr sz="7499"/>
            </a:lvl2pPr>
            <a:lvl3pPr>
              <a:defRPr sz="6916"/>
            </a:lvl3pPr>
            <a:lvl4pPr>
              <a:defRPr sz="6082"/>
            </a:lvl4pPr>
            <a:lvl5pPr>
              <a:defRPr sz="6082"/>
            </a:lvl5pPr>
            <a:lvl6pPr>
              <a:defRPr sz="6082"/>
            </a:lvl6pPr>
            <a:lvl7pPr>
              <a:defRPr sz="6082"/>
            </a:lvl7pPr>
            <a:lvl8pPr>
              <a:defRPr sz="6082"/>
            </a:lvl8pPr>
            <a:lvl9pPr>
              <a:defRPr sz="6082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416713"/>
      </p:ext>
    </p:extLst>
  </p:cSld>
  <p:clrMapOvr>
    <a:masterClrMapping/>
  </p:clrMapOvr>
  <p:transition/>
</p:sldLayout>
</file>

<file path=ppt/slideLayouts/slideLayout9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69546"/>
      </p:ext>
    </p:extLst>
  </p:cSld>
  <p:clrMapOvr>
    <a:masterClrMapping/>
  </p:clrMapOvr>
  <p:transition/>
</p:sldLayout>
</file>

<file path=ppt/slideLayouts/slideLayout9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033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3.xml"/><Relationship Id="rId15" Type="http://schemas.openxmlformats.org/officeDocument/2006/relationships/theme" Target="../theme/theme10.xml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emf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7.xml"/><Relationship Id="rId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9.xml"/></Relationships>
</file>

<file path=ppt/slideMasters/_rels/slideMaster10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92.xml"/><Relationship Id="rId12" Type="http://schemas.openxmlformats.org/officeDocument/2006/relationships/theme" Target="../theme/theme10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82.xml"/><Relationship Id="rId2" Type="http://schemas.openxmlformats.org/officeDocument/2006/relationships/slideLayout" Target="../slideLayouts/slideLayout1083.xml"/><Relationship Id="rId3" Type="http://schemas.openxmlformats.org/officeDocument/2006/relationships/slideLayout" Target="../slideLayouts/slideLayout1084.xml"/><Relationship Id="rId4" Type="http://schemas.openxmlformats.org/officeDocument/2006/relationships/slideLayout" Target="../slideLayouts/slideLayout1085.xml"/><Relationship Id="rId5" Type="http://schemas.openxmlformats.org/officeDocument/2006/relationships/slideLayout" Target="../slideLayouts/slideLayout1086.xml"/><Relationship Id="rId6" Type="http://schemas.openxmlformats.org/officeDocument/2006/relationships/slideLayout" Target="../slideLayouts/slideLayout1087.xml"/><Relationship Id="rId7" Type="http://schemas.openxmlformats.org/officeDocument/2006/relationships/slideLayout" Target="../slideLayouts/slideLayout1088.xml"/><Relationship Id="rId8" Type="http://schemas.openxmlformats.org/officeDocument/2006/relationships/slideLayout" Target="../slideLayouts/slideLayout1089.xml"/><Relationship Id="rId9" Type="http://schemas.openxmlformats.org/officeDocument/2006/relationships/slideLayout" Target="../slideLayouts/slideLayout1090.xml"/><Relationship Id="rId10" Type="http://schemas.openxmlformats.org/officeDocument/2006/relationships/slideLayout" Target="../slideLayouts/slideLayout1091.xml"/></Relationships>
</file>

<file path=ppt/slideMasters/_rels/slideMaster10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3.xml"/><Relationship Id="rId12" Type="http://schemas.openxmlformats.org/officeDocument/2006/relationships/theme" Target="../theme/theme10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93.xml"/><Relationship Id="rId2" Type="http://schemas.openxmlformats.org/officeDocument/2006/relationships/slideLayout" Target="../slideLayouts/slideLayout1094.xml"/><Relationship Id="rId3" Type="http://schemas.openxmlformats.org/officeDocument/2006/relationships/slideLayout" Target="../slideLayouts/slideLayout1095.xml"/><Relationship Id="rId4" Type="http://schemas.openxmlformats.org/officeDocument/2006/relationships/slideLayout" Target="../slideLayouts/slideLayout1096.xml"/><Relationship Id="rId5" Type="http://schemas.openxmlformats.org/officeDocument/2006/relationships/slideLayout" Target="../slideLayouts/slideLayout1097.xml"/><Relationship Id="rId6" Type="http://schemas.openxmlformats.org/officeDocument/2006/relationships/slideLayout" Target="../slideLayouts/slideLayout1098.xml"/><Relationship Id="rId7" Type="http://schemas.openxmlformats.org/officeDocument/2006/relationships/slideLayout" Target="../slideLayouts/slideLayout1099.xml"/><Relationship Id="rId8" Type="http://schemas.openxmlformats.org/officeDocument/2006/relationships/slideLayout" Target="../slideLayouts/slideLayout1100.xml"/><Relationship Id="rId9" Type="http://schemas.openxmlformats.org/officeDocument/2006/relationships/slideLayout" Target="../slideLayouts/slideLayout1101.xml"/><Relationship Id="rId10" Type="http://schemas.openxmlformats.org/officeDocument/2006/relationships/slideLayout" Target="../slideLayouts/slideLayout1102.xml"/></Relationships>
</file>

<file path=ppt/slideMasters/_rels/slideMaster10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14.xml"/><Relationship Id="rId12" Type="http://schemas.openxmlformats.org/officeDocument/2006/relationships/theme" Target="../theme/theme10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04.xml"/><Relationship Id="rId2" Type="http://schemas.openxmlformats.org/officeDocument/2006/relationships/slideLayout" Target="../slideLayouts/slideLayout1105.xml"/><Relationship Id="rId3" Type="http://schemas.openxmlformats.org/officeDocument/2006/relationships/slideLayout" Target="../slideLayouts/slideLayout1106.xml"/><Relationship Id="rId4" Type="http://schemas.openxmlformats.org/officeDocument/2006/relationships/slideLayout" Target="../slideLayouts/slideLayout1107.xml"/><Relationship Id="rId5" Type="http://schemas.openxmlformats.org/officeDocument/2006/relationships/slideLayout" Target="../slideLayouts/slideLayout1108.xml"/><Relationship Id="rId6" Type="http://schemas.openxmlformats.org/officeDocument/2006/relationships/slideLayout" Target="../slideLayouts/slideLayout1109.xml"/><Relationship Id="rId7" Type="http://schemas.openxmlformats.org/officeDocument/2006/relationships/slideLayout" Target="../slideLayouts/slideLayout1110.xml"/><Relationship Id="rId8" Type="http://schemas.openxmlformats.org/officeDocument/2006/relationships/slideLayout" Target="../slideLayouts/slideLayout1111.xml"/><Relationship Id="rId9" Type="http://schemas.openxmlformats.org/officeDocument/2006/relationships/slideLayout" Target="../slideLayouts/slideLayout1112.xml"/><Relationship Id="rId10" Type="http://schemas.openxmlformats.org/officeDocument/2006/relationships/slideLayout" Target="../slideLayouts/slideLayout1113.xml"/></Relationships>
</file>

<file path=ppt/slideMasters/_rels/slideMaster10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25.xml"/><Relationship Id="rId12" Type="http://schemas.openxmlformats.org/officeDocument/2006/relationships/theme" Target="../theme/theme10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15.xml"/><Relationship Id="rId2" Type="http://schemas.openxmlformats.org/officeDocument/2006/relationships/slideLayout" Target="../slideLayouts/slideLayout1116.xml"/><Relationship Id="rId3" Type="http://schemas.openxmlformats.org/officeDocument/2006/relationships/slideLayout" Target="../slideLayouts/slideLayout1117.xml"/><Relationship Id="rId4" Type="http://schemas.openxmlformats.org/officeDocument/2006/relationships/slideLayout" Target="../slideLayouts/slideLayout1118.xml"/><Relationship Id="rId5" Type="http://schemas.openxmlformats.org/officeDocument/2006/relationships/slideLayout" Target="../slideLayouts/slideLayout1119.xml"/><Relationship Id="rId6" Type="http://schemas.openxmlformats.org/officeDocument/2006/relationships/slideLayout" Target="../slideLayouts/slideLayout1120.xml"/><Relationship Id="rId7" Type="http://schemas.openxmlformats.org/officeDocument/2006/relationships/slideLayout" Target="../slideLayouts/slideLayout1121.xml"/><Relationship Id="rId8" Type="http://schemas.openxmlformats.org/officeDocument/2006/relationships/slideLayout" Target="../slideLayouts/slideLayout1122.xml"/><Relationship Id="rId9" Type="http://schemas.openxmlformats.org/officeDocument/2006/relationships/slideLayout" Target="../slideLayouts/slideLayout1123.xml"/><Relationship Id="rId10" Type="http://schemas.openxmlformats.org/officeDocument/2006/relationships/slideLayout" Target="../slideLayouts/slideLayout1124.xml"/></Relationships>
</file>

<file path=ppt/slideMasters/_rels/slideMaster10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36.xml"/><Relationship Id="rId12" Type="http://schemas.openxmlformats.org/officeDocument/2006/relationships/theme" Target="../theme/theme10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26.xml"/><Relationship Id="rId2" Type="http://schemas.openxmlformats.org/officeDocument/2006/relationships/slideLayout" Target="../slideLayouts/slideLayout1127.xml"/><Relationship Id="rId3" Type="http://schemas.openxmlformats.org/officeDocument/2006/relationships/slideLayout" Target="../slideLayouts/slideLayout1128.xml"/><Relationship Id="rId4" Type="http://schemas.openxmlformats.org/officeDocument/2006/relationships/slideLayout" Target="../slideLayouts/slideLayout1129.xml"/><Relationship Id="rId5" Type="http://schemas.openxmlformats.org/officeDocument/2006/relationships/slideLayout" Target="../slideLayouts/slideLayout1130.xml"/><Relationship Id="rId6" Type="http://schemas.openxmlformats.org/officeDocument/2006/relationships/slideLayout" Target="../slideLayouts/slideLayout1131.xml"/><Relationship Id="rId7" Type="http://schemas.openxmlformats.org/officeDocument/2006/relationships/slideLayout" Target="../slideLayouts/slideLayout1132.xml"/><Relationship Id="rId8" Type="http://schemas.openxmlformats.org/officeDocument/2006/relationships/slideLayout" Target="../slideLayouts/slideLayout1133.xml"/><Relationship Id="rId9" Type="http://schemas.openxmlformats.org/officeDocument/2006/relationships/slideLayout" Target="../slideLayouts/slideLayout1134.xml"/><Relationship Id="rId10" Type="http://schemas.openxmlformats.org/officeDocument/2006/relationships/slideLayout" Target="../slideLayouts/slideLayout1135.xml"/></Relationships>
</file>

<file path=ppt/slideMasters/_rels/slideMaster10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47.xml"/><Relationship Id="rId12" Type="http://schemas.openxmlformats.org/officeDocument/2006/relationships/theme" Target="../theme/theme10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37.xml"/><Relationship Id="rId2" Type="http://schemas.openxmlformats.org/officeDocument/2006/relationships/slideLayout" Target="../slideLayouts/slideLayout1138.xml"/><Relationship Id="rId3" Type="http://schemas.openxmlformats.org/officeDocument/2006/relationships/slideLayout" Target="../slideLayouts/slideLayout1139.xml"/><Relationship Id="rId4" Type="http://schemas.openxmlformats.org/officeDocument/2006/relationships/slideLayout" Target="../slideLayouts/slideLayout1140.xml"/><Relationship Id="rId5" Type="http://schemas.openxmlformats.org/officeDocument/2006/relationships/slideLayout" Target="../slideLayouts/slideLayout1141.xml"/><Relationship Id="rId6" Type="http://schemas.openxmlformats.org/officeDocument/2006/relationships/slideLayout" Target="../slideLayouts/slideLayout1142.xml"/><Relationship Id="rId7" Type="http://schemas.openxmlformats.org/officeDocument/2006/relationships/slideLayout" Target="../slideLayouts/slideLayout1143.xml"/><Relationship Id="rId8" Type="http://schemas.openxmlformats.org/officeDocument/2006/relationships/slideLayout" Target="../slideLayouts/slideLayout1144.xml"/><Relationship Id="rId9" Type="http://schemas.openxmlformats.org/officeDocument/2006/relationships/slideLayout" Target="../slideLayouts/slideLayout1145.xml"/><Relationship Id="rId10" Type="http://schemas.openxmlformats.org/officeDocument/2006/relationships/slideLayout" Target="../slideLayouts/slideLayout1146.xml"/></Relationships>
</file>

<file path=ppt/slideMasters/_rels/slideMaster10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58.xml"/><Relationship Id="rId12" Type="http://schemas.openxmlformats.org/officeDocument/2006/relationships/theme" Target="../theme/theme10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48.xml"/><Relationship Id="rId2" Type="http://schemas.openxmlformats.org/officeDocument/2006/relationships/slideLayout" Target="../slideLayouts/slideLayout1149.xml"/><Relationship Id="rId3" Type="http://schemas.openxmlformats.org/officeDocument/2006/relationships/slideLayout" Target="../slideLayouts/slideLayout1150.xml"/><Relationship Id="rId4" Type="http://schemas.openxmlformats.org/officeDocument/2006/relationships/slideLayout" Target="../slideLayouts/slideLayout1151.xml"/><Relationship Id="rId5" Type="http://schemas.openxmlformats.org/officeDocument/2006/relationships/slideLayout" Target="../slideLayouts/slideLayout1152.xml"/><Relationship Id="rId6" Type="http://schemas.openxmlformats.org/officeDocument/2006/relationships/slideLayout" Target="../slideLayouts/slideLayout1153.xml"/><Relationship Id="rId7" Type="http://schemas.openxmlformats.org/officeDocument/2006/relationships/slideLayout" Target="../slideLayouts/slideLayout1154.xml"/><Relationship Id="rId8" Type="http://schemas.openxmlformats.org/officeDocument/2006/relationships/slideLayout" Target="../slideLayouts/slideLayout1155.xml"/><Relationship Id="rId9" Type="http://schemas.openxmlformats.org/officeDocument/2006/relationships/slideLayout" Target="../slideLayouts/slideLayout1156.xml"/><Relationship Id="rId10" Type="http://schemas.openxmlformats.org/officeDocument/2006/relationships/slideLayout" Target="../slideLayouts/slideLayout1157.xml"/></Relationships>
</file>

<file path=ppt/slideMasters/_rels/slideMaster10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69.xml"/><Relationship Id="rId12" Type="http://schemas.openxmlformats.org/officeDocument/2006/relationships/theme" Target="../theme/theme10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59.xml"/><Relationship Id="rId2" Type="http://schemas.openxmlformats.org/officeDocument/2006/relationships/slideLayout" Target="../slideLayouts/slideLayout1160.xml"/><Relationship Id="rId3" Type="http://schemas.openxmlformats.org/officeDocument/2006/relationships/slideLayout" Target="../slideLayouts/slideLayout1161.xml"/><Relationship Id="rId4" Type="http://schemas.openxmlformats.org/officeDocument/2006/relationships/slideLayout" Target="../slideLayouts/slideLayout1162.xml"/><Relationship Id="rId5" Type="http://schemas.openxmlformats.org/officeDocument/2006/relationships/slideLayout" Target="../slideLayouts/slideLayout1163.xml"/><Relationship Id="rId6" Type="http://schemas.openxmlformats.org/officeDocument/2006/relationships/slideLayout" Target="../slideLayouts/slideLayout1164.xml"/><Relationship Id="rId7" Type="http://schemas.openxmlformats.org/officeDocument/2006/relationships/slideLayout" Target="../slideLayouts/slideLayout1165.xml"/><Relationship Id="rId8" Type="http://schemas.openxmlformats.org/officeDocument/2006/relationships/slideLayout" Target="../slideLayouts/slideLayout1166.xml"/><Relationship Id="rId9" Type="http://schemas.openxmlformats.org/officeDocument/2006/relationships/slideLayout" Target="../slideLayouts/slideLayout1167.xml"/><Relationship Id="rId10" Type="http://schemas.openxmlformats.org/officeDocument/2006/relationships/slideLayout" Target="../slideLayouts/slideLayout1168.xml"/></Relationships>
</file>

<file path=ppt/slideMasters/_rels/slideMaster10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80.xml"/><Relationship Id="rId12" Type="http://schemas.openxmlformats.org/officeDocument/2006/relationships/theme" Target="../theme/theme10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70.xml"/><Relationship Id="rId2" Type="http://schemas.openxmlformats.org/officeDocument/2006/relationships/slideLayout" Target="../slideLayouts/slideLayout1171.xml"/><Relationship Id="rId3" Type="http://schemas.openxmlformats.org/officeDocument/2006/relationships/slideLayout" Target="../slideLayouts/slideLayout1172.xml"/><Relationship Id="rId4" Type="http://schemas.openxmlformats.org/officeDocument/2006/relationships/slideLayout" Target="../slideLayouts/slideLayout1173.xml"/><Relationship Id="rId5" Type="http://schemas.openxmlformats.org/officeDocument/2006/relationships/slideLayout" Target="../slideLayouts/slideLayout1174.xml"/><Relationship Id="rId6" Type="http://schemas.openxmlformats.org/officeDocument/2006/relationships/slideLayout" Target="../slideLayouts/slideLayout1175.xml"/><Relationship Id="rId7" Type="http://schemas.openxmlformats.org/officeDocument/2006/relationships/slideLayout" Target="../slideLayouts/slideLayout1176.xml"/><Relationship Id="rId8" Type="http://schemas.openxmlformats.org/officeDocument/2006/relationships/slideLayout" Target="../slideLayouts/slideLayout1177.xml"/><Relationship Id="rId9" Type="http://schemas.openxmlformats.org/officeDocument/2006/relationships/slideLayout" Target="../slideLayouts/slideLayout1178.xml"/><Relationship Id="rId10" Type="http://schemas.openxmlformats.org/officeDocument/2006/relationships/slideLayout" Target="../slideLayouts/slideLayout1179.xml"/></Relationships>
</file>

<file path=ppt/slideMasters/_rels/slideMaster10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91.xml"/><Relationship Id="rId12" Type="http://schemas.openxmlformats.org/officeDocument/2006/relationships/theme" Target="../theme/theme10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81.xml"/><Relationship Id="rId2" Type="http://schemas.openxmlformats.org/officeDocument/2006/relationships/slideLayout" Target="../slideLayouts/slideLayout1182.xml"/><Relationship Id="rId3" Type="http://schemas.openxmlformats.org/officeDocument/2006/relationships/slideLayout" Target="../slideLayouts/slideLayout1183.xml"/><Relationship Id="rId4" Type="http://schemas.openxmlformats.org/officeDocument/2006/relationships/slideLayout" Target="../slideLayouts/slideLayout1184.xml"/><Relationship Id="rId5" Type="http://schemas.openxmlformats.org/officeDocument/2006/relationships/slideLayout" Target="../slideLayouts/slideLayout1185.xml"/><Relationship Id="rId6" Type="http://schemas.openxmlformats.org/officeDocument/2006/relationships/slideLayout" Target="../slideLayouts/slideLayout1186.xml"/><Relationship Id="rId7" Type="http://schemas.openxmlformats.org/officeDocument/2006/relationships/slideLayout" Target="../slideLayouts/slideLayout1187.xml"/><Relationship Id="rId8" Type="http://schemas.openxmlformats.org/officeDocument/2006/relationships/slideLayout" Target="../slideLayouts/slideLayout1188.xml"/><Relationship Id="rId9" Type="http://schemas.openxmlformats.org/officeDocument/2006/relationships/slideLayout" Target="../slideLayouts/slideLayout1189.xml"/><Relationship Id="rId10" Type="http://schemas.openxmlformats.org/officeDocument/2006/relationships/slideLayout" Target="../slideLayouts/slideLayout1190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4.xml"/><Relationship Id="rId12" Type="http://schemas.openxmlformats.org/officeDocument/2006/relationships/theme" Target="../theme/theme1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3.xml"/></Relationships>
</file>

<file path=ppt/slideMasters/_rels/slideMaster1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02.xml"/><Relationship Id="rId12" Type="http://schemas.openxmlformats.org/officeDocument/2006/relationships/theme" Target="../theme/theme11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92.xml"/><Relationship Id="rId2" Type="http://schemas.openxmlformats.org/officeDocument/2006/relationships/slideLayout" Target="../slideLayouts/slideLayout1193.xml"/><Relationship Id="rId3" Type="http://schemas.openxmlformats.org/officeDocument/2006/relationships/slideLayout" Target="../slideLayouts/slideLayout1194.xml"/><Relationship Id="rId4" Type="http://schemas.openxmlformats.org/officeDocument/2006/relationships/slideLayout" Target="../slideLayouts/slideLayout1195.xml"/><Relationship Id="rId5" Type="http://schemas.openxmlformats.org/officeDocument/2006/relationships/slideLayout" Target="../slideLayouts/slideLayout1196.xml"/><Relationship Id="rId6" Type="http://schemas.openxmlformats.org/officeDocument/2006/relationships/slideLayout" Target="../slideLayouts/slideLayout1197.xml"/><Relationship Id="rId7" Type="http://schemas.openxmlformats.org/officeDocument/2006/relationships/slideLayout" Target="../slideLayouts/slideLayout1198.xml"/><Relationship Id="rId8" Type="http://schemas.openxmlformats.org/officeDocument/2006/relationships/slideLayout" Target="../slideLayouts/slideLayout1199.xml"/><Relationship Id="rId9" Type="http://schemas.openxmlformats.org/officeDocument/2006/relationships/slideLayout" Target="../slideLayouts/slideLayout1200.xml"/><Relationship Id="rId10" Type="http://schemas.openxmlformats.org/officeDocument/2006/relationships/slideLayout" Target="../slideLayouts/slideLayout1201.xml"/></Relationships>
</file>

<file path=ppt/slideMasters/_rels/slideMaster1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3.xml"/><Relationship Id="rId12" Type="http://schemas.openxmlformats.org/officeDocument/2006/relationships/theme" Target="../theme/theme11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03.xml"/><Relationship Id="rId2" Type="http://schemas.openxmlformats.org/officeDocument/2006/relationships/slideLayout" Target="../slideLayouts/slideLayout1204.xml"/><Relationship Id="rId3" Type="http://schemas.openxmlformats.org/officeDocument/2006/relationships/slideLayout" Target="../slideLayouts/slideLayout1205.xml"/><Relationship Id="rId4" Type="http://schemas.openxmlformats.org/officeDocument/2006/relationships/slideLayout" Target="../slideLayouts/slideLayout1206.xml"/><Relationship Id="rId5" Type="http://schemas.openxmlformats.org/officeDocument/2006/relationships/slideLayout" Target="../slideLayouts/slideLayout1207.xml"/><Relationship Id="rId6" Type="http://schemas.openxmlformats.org/officeDocument/2006/relationships/slideLayout" Target="../slideLayouts/slideLayout1208.xml"/><Relationship Id="rId7" Type="http://schemas.openxmlformats.org/officeDocument/2006/relationships/slideLayout" Target="../slideLayouts/slideLayout1209.xml"/><Relationship Id="rId8" Type="http://schemas.openxmlformats.org/officeDocument/2006/relationships/slideLayout" Target="../slideLayouts/slideLayout1210.xml"/><Relationship Id="rId9" Type="http://schemas.openxmlformats.org/officeDocument/2006/relationships/slideLayout" Target="../slideLayouts/slideLayout1211.xml"/><Relationship Id="rId10" Type="http://schemas.openxmlformats.org/officeDocument/2006/relationships/slideLayout" Target="../slideLayouts/slideLayout1212.xml"/></Relationships>
</file>

<file path=ppt/slideMasters/_rels/slideMaster1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4.xml"/><Relationship Id="rId12" Type="http://schemas.openxmlformats.org/officeDocument/2006/relationships/slideLayout" Target="../slideLayouts/slideLayout1225.xml"/><Relationship Id="rId13" Type="http://schemas.openxmlformats.org/officeDocument/2006/relationships/theme" Target="../theme/theme112.xml"/><Relationship Id="rId1" Type="http://schemas.openxmlformats.org/officeDocument/2006/relationships/slideLayout" Target="../slideLayouts/slideLayout1214.xml"/><Relationship Id="rId2" Type="http://schemas.openxmlformats.org/officeDocument/2006/relationships/slideLayout" Target="../slideLayouts/slideLayout1215.xml"/><Relationship Id="rId3" Type="http://schemas.openxmlformats.org/officeDocument/2006/relationships/slideLayout" Target="../slideLayouts/slideLayout1216.xml"/><Relationship Id="rId4" Type="http://schemas.openxmlformats.org/officeDocument/2006/relationships/slideLayout" Target="../slideLayouts/slideLayout1217.xml"/><Relationship Id="rId5" Type="http://schemas.openxmlformats.org/officeDocument/2006/relationships/slideLayout" Target="../slideLayouts/slideLayout1218.xml"/><Relationship Id="rId6" Type="http://schemas.openxmlformats.org/officeDocument/2006/relationships/slideLayout" Target="../slideLayouts/slideLayout1219.xml"/><Relationship Id="rId7" Type="http://schemas.openxmlformats.org/officeDocument/2006/relationships/slideLayout" Target="../slideLayouts/slideLayout1220.xml"/><Relationship Id="rId8" Type="http://schemas.openxmlformats.org/officeDocument/2006/relationships/slideLayout" Target="../slideLayouts/slideLayout1221.xml"/><Relationship Id="rId9" Type="http://schemas.openxmlformats.org/officeDocument/2006/relationships/slideLayout" Target="../slideLayouts/slideLayout1222.xml"/><Relationship Id="rId10" Type="http://schemas.openxmlformats.org/officeDocument/2006/relationships/slideLayout" Target="../slideLayouts/slideLayout1223.xml"/></Relationships>
</file>

<file path=ppt/slideMasters/_rels/slideMaster1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36.xml"/><Relationship Id="rId12" Type="http://schemas.openxmlformats.org/officeDocument/2006/relationships/theme" Target="../theme/theme11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26.xml"/><Relationship Id="rId2" Type="http://schemas.openxmlformats.org/officeDocument/2006/relationships/slideLayout" Target="../slideLayouts/slideLayout1227.xml"/><Relationship Id="rId3" Type="http://schemas.openxmlformats.org/officeDocument/2006/relationships/slideLayout" Target="../slideLayouts/slideLayout1228.xml"/><Relationship Id="rId4" Type="http://schemas.openxmlformats.org/officeDocument/2006/relationships/slideLayout" Target="../slideLayouts/slideLayout1229.xml"/><Relationship Id="rId5" Type="http://schemas.openxmlformats.org/officeDocument/2006/relationships/slideLayout" Target="../slideLayouts/slideLayout1230.xml"/><Relationship Id="rId6" Type="http://schemas.openxmlformats.org/officeDocument/2006/relationships/slideLayout" Target="../slideLayouts/slideLayout1231.xml"/><Relationship Id="rId7" Type="http://schemas.openxmlformats.org/officeDocument/2006/relationships/slideLayout" Target="../slideLayouts/slideLayout1232.xml"/><Relationship Id="rId8" Type="http://schemas.openxmlformats.org/officeDocument/2006/relationships/slideLayout" Target="../slideLayouts/slideLayout1233.xml"/><Relationship Id="rId9" Type="http://schemas.openxmlformats.org/officeDocument/2006/relationships/slideLayout" Target="../slideLayouts/slideLayout1234.xml"/><Relationship Id="rId10" Type="http://schemas.openxmlformats.org/officeDocument/2006/relationships/slideLayout" Target="../slideLayouts/slideLayout1235.xml"/></Relationships>
</file>

<file path=ppt/slideMasters/_rels/slideMaster1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47.xml"/><Relationship Id="rId12" Type="http://schemas.openxmlformats.org/officeDocument/2006/relationships/theme" Target="../theme/theme11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37.xml"/><Relationship Id="rId2" Type="http://schemas.openxmlformats.org/officeDocument/2006/relationships/slideLayout" Target="../slideLayouts/slideLayout1238.xml"/><Relationship Id="rId3" Type="http://schemas.openxmlformats.org/officeDocument/2006/relationships/slideLayout" Target="../slideLayouts/slideLayout1239.xml"/><Relationship Id="rId4" Type="http://schemas.openxmlformats.org/officeDocument/2006/relationships/slideLayout" Target="../slideLayouts/slideLayout1240.xml"/><Relationship Id="rId5" Type="http://schemas.openxmlformats.org/officeDocument/2006/relationships/slideLayout" Target="../slideLayouts/slideLayout1241.xml"/><Relationship Id="rId6" Type="http://schemas.openxmlformats.org/officeDocument/2006/relationships/slideLayout" Target="../slideLayouts/slideLayout1242.xml"/><Relationship Id="rId7" Type="http://schemas.openxmlformats.org/officeDocument/2006/relationships/slideLayout" Target="../slideLayouts/slideLayout1243.xml"/><Relationship Id="rId8" Type="http://schemas.openxmlformats.org/officeDocument/2006/relationships/slideLayout" Target="../slideLayouts/slideLayout1244.xml"/><Relationship Id="rId9" Type="http://schemas.openxmlformats.org/officeDocument/2006/relationships/slideLayout" Target="../slideLayouts/slideLayout1245.xml"/><Relationship Id="rId10" Type="http://schemas.openxmlformats.org/officeDocument/2006/relationships/slideLayout" Target="../slideLayouts/slideLayout1246.xml"/></Relationships>
</file>

<file path=ppt/slideMasters/_rels/slideMaster1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58.xml"/><Relationship Id="rId12" Type="http://schemas.openxmlformats.org/officeDocument/2006/relationships/theme" Target="../theme/theme11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48.xml"/><Relationship Id="rId2" Type="http://schemas.openxmlformats.org/officeDocument/2006/relationships/slideLayout" Target="../slideLayouts/slideLayout1249.xml"/><Relationship Id="rId3" Type="http://schemas.openxmlformats.org/officeDocument/2006/relationships/slideLayout" Target="../slideLayouts/slideLayout1250.xml"/><Relationship Id="rId4" Type="http://schemas.openxmlformats.org/officeDocument/2006/relationships/slideLayout" Target="../slideLayouts/slideLayout1251.xml"/><Relationship Id="rId5" Type="http://schemas.openxmlformats.org/officeDocument/2006/relationships/slideLayout" Target="../slideLayouts/slideLayout1252.xml"/><Relationship Id="rId6" Type="http://schemas.openxmlformats.org/officeDocument/2006/relationships/slideLayout" Target="../slideLayouts/slideLayout1253.xml"/><Relationship Id="rId7" Type="http://schemas.openxmlformats.org/officeDocument/2006/relationships/slideLayout" Target="../slideLayouts/slideLayout1254.xml"/><Relationship Id="rId8" Type="http://schemas.openxmlformats.org/officeDocument/2006/relationships/slideLayout" Target="../slideLayouts/slideLayout1255.xml"/><Relationship Id="rId9" Type="http://schemas.openxmlformats.org/officeDocument/2006/relationships/slideLayout" Target="../slideLayouts/slideLayout1256.xml"/><Relationship Id="rId10" Type="http://schemas.openxmlformats.org/officeDocument/2006/relationships/slideLayout" Target="../slideLayouts/slideLayout1257.xml"/></Relationships>
</file>

<file path=ppt/slideMasters/_rels/slideMaster1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69.xml"/><Relationship Id="rId12" Type="http://schemas.openxmlformats.org/officeDocument/2006/relationships/slideLayout" Target="../slideLayouts/slideLayout1270.xml"/><Relationship Id="rId13" Type="http://schemas.openxmlformats.org/officeDocument/2006/relationships/theme" Target="../theme/theme116.xml"/><Relationship Id="rId1" Type="http://schemas.openxmlformats.org/officeDocument/2006/relationships/slideLayout" Target="../slideLayouts/slideLayout1259.xml"/><Relationship Id="rId2" Type="http://schemas.openxmlformats.org/officeDocument/2006/relationships/slideLayout" Target="../slideLayouts/slideLayout1260.xml"/><Relationship Id="rId3" Type="http://schemas.openxmlformats.org/officeDocument/2006/relationships/slideLayout" Target="../slideLayouts/slideLayout1261.xml"/><Relationship Id="rId4" Type="http://schemas.openxmlformats.org/officeDocument/2006/relationships/slideLayout" Target="../slideLayouts/slideLayout1262.xml"/><Relationship Id="rId5" Type="http://schemas.openxmlformats.org/officeDocument/2006/relationships/slideLayout" Target="../slideLayouts/slideLayout1263.xml"/><Relationship Id="rId6" Type="http://schemas.openxmlformats.org/officeDocument/2006/relationships/slideLayout" Target="../slideLayouts/slideLayout1264.xml"/><Relationship Id="rId7" Type="http://schemas.openxmlformats.org/officeDocument/2006/relationships/slideLayout" Target="../slideLayouts/slideLayout1265.xml"/><Relationship Id="rId8" Type="http://schemas.openxmlformats.org/officeDocument/2006/relationships/slideLayout" Target="../slideLayouts/slideLayout1266.xml"/><Relationship Id="rId9" Type="http://schemas.openxmlformats.org/officeDocument/2006/relationships/slideLayout" Target="../slideLayouts/slideLayout1267.xml"/><Relationship Id="rId10" Type="http://schemas.openxmlformats.org/officeDocument/2006/relationships/slideLayout" Target="../slideLayouts/slideLayout1268.xml"/></Relationships>
</file>

<file path=ppt/slideMasters/_rels/slideMaster1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81.xml"/><Relationship Id="rId12" Type="http://schemas.openxmlformats.org/officeDocument/2006/relationships/theme" Target="../theme/theme117.xml"/><Relationship Id="rId1" Type="http://schemas.openxmlformats.org/officeDocument/2006/relationships/slideLayout" Target="../slideLayouts/slideLayout1271.xml"/><Relationship Id="rId2" Type="http://schemas.openxmlformats.org/officeDocument/2006/relationships/slideLayout" Target="../slideLayouts/slideLayout1272.xml"/><Relationship Id="rId3" Type="http://schemas.openxmlformats.org/officeDocument/2006/relationships/slideLayout" Target="../slideLayouts/slideLayout1273.xml"/><Relationship Id="rId4" Type="http://schemas.openxmlformats.org/officeDocument/2006/relationships/slideLayout" Target="../slideLayouts/slideLayout1274.xml"/><Relationship Id="rId5" Type="http://schemas.openxmlformats.org/officeDocument/2006/relationships/slideLayout" Target="../slideLayouts/slideLayout1275.xml"/><Relationship Id="rId6" Type="http://schemas.openxmlformats.org/officeDocument/2006/relationships/slideLayout" Target="../slideLayouts/slideLayout1276.xml"/><Relationship Id="rId7" Type="http://schemas.openxmlformats.org/officeDocument/2006/relationships/slideLayout" Target="../slideLayouts/slideLayout1277.xml"/><Relationship Id="rId8" Type="http://schemas.openxmlformats.org/officeDocument/2006/relationships/slideLayout" Target="../slideLayouts/slideLayout1278.xml"/><Relationship Id="rId9" Type="http://schemas.openxmlformats.org/officeDocument/2006/relationships/slideLayout" Target="../slideLayouts/slideLayout1279.xml"/><Relationship Id="rId10" Type="http://schemas.openxmlformats.org/officeDocument/2006/relationships/slideLayout" Target="../slideLayouts/slideLayout1280.xml"/></Relationships>
</file>

<file path=ppt/slideMasters/_rels/slideMaster1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92.xml"/><Relationship Id="rId12" Type="http://schemas.openxmlformats.org/officeDocument/2006/relationships/theme" Target="../theme/theme118.xml"/><Relationship Id="rId1" Type="http://schemas.openxmlformats.org/officeDocument/2006/relationships/slideLayout" Target="../slideLayouts/slideLayout1282.xml"/><Relationship Id="rId2" Type="http://schemas.openxmlformats.org/officeDocument/2006/relationships/slideLayout" Target="../slideLayouts/slideLayout1283.xml"/><Relationship Id="rId3" Type="http://schemas.openxmlformats.org/officeDocument/2006/relationships/slideLayout" Target="../slideLayouts/slideLayout1284.xml"/><Relationship Id="rId4" Type="http://schemas.openxmlformats.org/officeDocument/2006/relationships/slideLayout" Target="../slideLayouts/slideLayout1285.xml"/><Relationship Id="rId5" Type="http://schemas.openxmlformats.org/officeDocument/2006/relationships/slideLayout" Target="../slideLayouts/slideLayout1286.xml"/><Relationship Id="rId6" Type="http://schemas.openxmlformats.org/officeDocument/2006/relationships/slideLayout" Target="../slideLayouts/slideLayout1287.xml"/><Relationship Id="rId7" Type="http://schemas.openxmlformats.org/officeDocument/2006/relationships/slideLayout" Target="../slideLayouts/slideLayout1288.xml"/><Relationship Id="rId8" Type="http://schemas.openxmlformats.org/officeDocument/2006/relationships/slideLayout" Target="../slideLayouts/slideLayout1289.xml"/><Relationship Id="rId9" Type="http://schemas.openxmlformats.org/officeDocument/2006/relationships/slideLayout" Target="../slideLayouts/slideLayout1290.xml"/><Relationship Id="rId10" Type="http://schemas.openxmlformats.org/officeDocument/2006/relationships/slideLayout" Target="../slideLayouts/slideLayout1291.xml"/></Relationships>
</file>

<file path=ppt/slideMasters/_rels/slideMaster1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03.xml"/><Relationship Id="rId12" Type="http://schemas.openxmlformats.org/officeDocument/2006/relationships/theme" Target="../theme/theme11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93.xml"/><Relationship Id="rId2" Type="http://schemas.openxmlformats.org/officeDocument/2006/relationships/slideLayout" Target="../slideLayouts/slideLayout1294.xml"/><Relationship Id="rId3" Type="http://schemas.openxmlformats.org/officeDocument/2006/relationships/slideLayout" Target="../slideLayouts/slideLayout1295.xml"/><Relationship Id="rId4" Type="http://schemas.openxmlformats.org/officeDocument/2006/relationships/slideLayout" Target="../slideLayouts/slideLayout1296.xml"/><Relationship Id="rId5" Type="http://schemas.openxmlformats.org/officeDocument/2006/relationships/slideLayout" Target="../slideLayouts/slideLayout1297.xml"/><Relationship Id="rId6" Type="http://schemas.openxmlformats.org/officeDocument/2006/relationships/slideLayout" Target="../slideLayouts/slideLayout1298.xml"/><Relationship Id="rId7" Type="http://schemas.openxmlformats.org/officeDocument/2006/relationships/slideLayout" Target="../slideLayouts/slideLayout1299.xml"/><Relationship Id="rId8" Type="http://schemas.openxmlformats.org/officeDocument/2006/relationships/slideLayout" Target="../slideLayouts/slideLayout1300.xml"/><Relationship Id="rId9" Type="http://schemas.openxmlformats.org/officeDocument/2006/relationships/slideLayout" Target="../slideLayouts/slideLayout1301.xml"/><Relationship Id="rId10" Type="http://schemas.openxmlformats.org/officeDocument/2006/relationships/slideLayout" Target="../slideLayouts/slideLayout1302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5.xml"/><Relationship Id="rId12" Type="http://schemas.openxmlformats.org/officeDocument/2006/relationships/theme" Target="../theme/theme1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1.xml"/><Relationship Id="rId8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4.xml"/></Relationships>
</file>

<file path=ppt/slideMasters/_rels/slideMaster1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14.xml"/><Relationship Id="rId12" Type="http://schemas.openxmlformats.org/officeDocument/2006/relationships/theme" Target="../theme/theme120.xml"/><Relationship Id="rId1" Type="http://schemas.openxmlformats.org/officeDocument/2006/relationships/slideLayout" Target="../slideLayouts/slideLayout1304.xml"/><Relationship Id="rId2" Type="http://schemas.openxmlformats.org/officeDocument/2006/relationships/slideLayout" Target="../slideLayouts/slideLayout1305.xml"/><Relationship Id="rId3" Type="http://schemas.openxmlformats.org/officeDocument/2006/relationships/slideLayout" Target="../slideLayouts/slideLayout1306.xml"/><Relationship Id="rId4" Type="http://schemas.openxmlformats.org/officeDocument/2006/relationships/slideLayout" Target="../slideLayouts/slideLayout1307.xml"/><Relationship Id="rId5" Type="http://schemas.openxmlformats.org/officeDocument/2006/relationships/slideLayout" Target="../slideLayouts/slideLayout1308.xml"/><Relationship Id="rId6" Type="http://schemas.openxmlformats.org/officeDocument/2006/relationships/slideLayout" Target="../slideLayouts/slideLayout1309.xml"/><Relationship Id="rId7" Type="http://schemas.openxmlformats.org/officeDocument/2006/relationships/slideLayout" Target="../slideLayouts/slideLayout1310.xml"/><Relationship Id="rId8" Type="http://schemas.openxmlformats.org/officeDocument/2006/relationships/slideLayout" Target="../slideLayouts/slideLayout1311.xml"/><Relationship Id="rId9" Type="http://schemas.openxmlformats.org/officeDocument/2006/relationships/slideLayout" Target="../slideLayouts/slideLayout1312.xml"/><Relationship Id="rId10" Type="http://schemas.openxmlformats.org/officeDocument/2006/relationships/slideLayout" Target="../slideLayouts/slideLayout1313.xml"/></Relationships>
</file>

<file path=ppt/slideMasters/_rels/slideMaster1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5.xml"/><Relationship Id="rId12" Type="http://schemas.openxmlformats.org/officeDocument/2006/relationships/theme" Target="../theme/theme121.xml"/><Relationship Id="rId1" Type="http://schemas.openxmlformats.org/officeDocument/2006/relationships/slideLayout" Target="../slideLayouts/slideLayout1315.xml"/><Relationship Id="rId2" Type="http://schemas.openxmlformats.org/officeDocument/2006/relationships/slideLayout" Target="../slideLayouts/slideLayout1316.xml"/><Relationship Id="rId3" Type="http://schemas.openxmlformats.org/officeDocument/2006/relationships/slideLayout" Target="../slideLayouts/slideLayout1317.xml"/><Relationship Id="rId4" Type="http://schemas.openxmlformats.org/officeDocument/2006/relationships/slideLayout" Target="../slideLayouts/slideLayout1318.xml"/><Relationship Id="rId5" Type="http://schemas.openxmlformats.org/officeDocument/2006/relationships/slideLayout" Target="../slideLayouts/slideLayout1319.xml"/><Relationship Id="rId6" Type="http://schemas.openxmlformats.org/officeDocument/2006/relationships/slideLayout" Target="../slideLayouts/slideLayout1320.xml"/><Relationship Id="rId7" Type="http://schemas.openxmlformats.org/officeDocument/2006/relationships/slideLayout" Target="../slideLayouts/slideLayout1321.xml"/><Relationship Id="rId8" Type="http://schemas.openxmlformats.org/officeDocument/2006/relationships/slideLayout" Target="../slideLayouts/slideLayout1322.xml"/><Relationship Id="rId9" Type="http://schemas.openxmlformats.org/officeDocument/2006/relationships/slideLayout" Target="../slideLayouts/slideLayout1323.xml"/><Relationship Id="rId10" Type="http://schemas.openxmlformats.org/officeDocument/2006/relationships/slideLayout" Target="../slideLayouts/slideLayout1324.xml"/></Relationships>
</file>

<file path=ppt/slideMasters/_rels/slideMaster1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6.xml"/><Relationship Id="rId12" Type="http://schemas.openxmlformats.org/officeDocument/2006/relationships/theme" Target="../theme/theme12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26.xml"/><Relationship Id="rId2" Type="http://schemas.openxmlformats.org/officeDocument/2006/relationships/slideLayout" Target="../slideLayouts/slideLayout1327.xml"/><Relationship Id="rId3" Type="http://schemas.openxmlformats.org/officeDocument/2006/relationships/slideLayout" Target="../slideLayouts/slideLayout1328.xml"/><Relationship Id="rId4" Type="http://schemas.openxmlformats.org/officeDocument/2006/relationships/slideLayout" Target="../slideLayouts/slideLayout1329.xml"/><Relationship Id="rId5" Type="http://schemas.openxmlformats.org/officeDocument/2006/relationships/slideLayout" Target="../slideLayouts/slideLayout1330.xml"/><Relationship Id="rId6" Type="http://schemas.openxmlformats.org/officeDocument/2006/relationships/slideLayout" Target="../slideLayouts/slideLayout1331.xml"/><Relationship Id="rId7" Type="http://schemas.openxmlformats.org/officeDocument/2006/relationships/slideLayout" Target="../slideLayouts/slideLayout1332.xml"/><Relationship Id="rId8" Type="http://schemas.openxmlformats.org/officeDocument/2006/relationships/slideLayout" Target="../slideLayouts/slideLayout1333.xml"/><Relationship Id="rId9" Type="http://schemas.openxmlformats.org/officeDocument/2006/relationships/slideLayout" Target="../slideLayouts/slideLayout1334.xml"/><Relationship Id="rId10" Type="http://schemas.openxmlformats.org/officeDocument/2006/relationships/slideLayout" Target="../slideLayouts/slideLayout1335.xml"/></Relationships>
</file>

<file path=ppt/slideMasters/_rels/slideMaster1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47.xml"/><Relationship Id="rId12" Type="http://schemas.openxmlformats.org/officeDocument/2006/relationships/theme" Target="../theme/theme12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37.xml"/><Relationship Id="rId2" Type="http://schemas.openxmlformats.org/officeDocument/2006/relationships/slideLayout" Target="../slideLayouts/slideLayout1338.xml"/><Relationship Id="rId3" Type="http://schemas.openxmlformats.org/officeDocument/2006/relationships/slideLayout" Target="../slideLayouts/slideLayout1339.xml"/><Relationship Id="rId4" Type="http://schemas.openxmlformats.org/officeDocument/2006/relationships/slideLayout" Target="../slideLayouts/slideLayout1340.xml"/><Relationship Id="rId5" Type="http://schemas.openxmlformats.org/officeDocument/2006/relationships/slideLayout" Target="../slideLayouts/slideLayout1341.xml"/><Relationship Id="rId6" Type="http://schemas.openxmlformats.org/officeDocument/2006/relationships/slideLayout" Target="../slideLayouts/slideLayout1342.xml"/><Relationship Id="rId7" Type="http://schemas.openxmlformats.org/officeDocument/2006/relationships/slideLayout" Target="../slideLayouts/slideLayout1343.xml"/><Relationship Id="rId8" Type="http://schemas.openxmlformats.org/officeDocument/2006/relationships/slideLayout" Target="../slideLayouts/slideLayout1344.xml"/><Relationship Id="rId9" Type="http://schemas.openxmlformats.org/officeDocument/2006/relationships/slideLayout" Target="../slideLayouts/slideLayout1345.xml"/><Relationship Id="rId10" Type="http://schemas.openxmlformats.org/officeDocument/2006/relationships/slideLayout" Target="../slideLayouts/slideLayout1346.xml"/></Relationships>
</file>

<file path=ppt/slideMasters/_rels/slideMaster1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58.xml"/><Relationship Id="rId12" Type="http://schemas.openxmlformats.org/officeDocument/2006/relationships/theme" Target="../theme/theme12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48.xml"/><Relationship Id="rId2" Type="http://schemas.openxmlformats.org/officeDocument/2006/relationships/slideLayout" Target="../slideLayouts/slideLayout1349.xml"/><Relationship Id="rId3" Type="http://schemas.openxmlformats.org/officeDocument/2006/relationships/slideLayout" Target="../slideLayouts/slideLayout1350.xml"/><Relationship Id="rId4" Type="http://schemas.openxmlformats.org/officeDocument/2006/relationships/slideLayout" Target="../slideLayouts/slideLayout1351.xml"/><Relationship Id="rId5" Type="http://schemas.openxmlformats.org/officeDocument/2006/relationships/slideLayout" Target="../slideLayouts/slideLayout1352.xml"/><Relationship Id="rId6" Type="http://schemas.openxmlformats.org/officeDocument/2006/relationships/slideLayout" Target="../slideLayouts/slideLayout1353.xml"/><Relationship Id="rId7" Type="http://schemas.openxmlformats.org/officeDocument/2006/relationships/slideLayout" Target="../slideLayouts/slideLayout1354.xml"/><Relationship Id="rId8" Type="http://schemas.openxmlformats.org/officeDocument/2006/relationships/slideLayout" Target="../slideLayouts/slideLayout1355.xml"/><Relationship Id="rId9" Type="http://schemas.openxmlformats.org/officeDocument/2006/relationships/slideLayout" Target="../slideLayouts/slideLayout1356.xml"/><Relationship Id="rId10" Type="http://schemas.openxmlformats.org/officeDocument/2006/relationships/slideLayout" Target="../slideLayouts/slideLayout1357.xml"/></Relationships>
</file>

<file path=ppt/slideMasters/_rels/slideMaster1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69.xml"/><Relationship Id="rId12" Type="http://schemas.openxmlformats.org/officeDocument/2006/relationships/theme" Target="../theme/theme125.xml"/><Relationship Id="rId1" Type="http://schemas.openxmlformats.org/officeDocument/2006/relationships/slideLayout" Target="../slideLayouts/slideLayout1359.xml"/><Relationship Id="rId2" Type="http://schemas.openxmlformats.org/officeDocument/2006/relationships/slideLayout" Target="../slideLayouts/slideLayout1360.xml"/><Relationship Id="rId3" Type="http://schemas.openxmlformats.org/officeDocument/2006/relationships/slideLayout" Target="../slideLayouts/slideLayout1361.xml"/><Relationship Id="rId4" Type="http://schemas.openxmlformats.org/officeDocument/2006/relationships/slideLayout" Target="../slideLayouts/slideLayout1362.xml"/><Relationship Id="rId5" Type="http://schemas.openxmlformats.org/officeDocument/2006/relationships/slideLayout" Target="../slideLayouts/slideLayout1363.xml"/><Relationship Id="rId6" Type="http://schemas.openxmlformats.org/officeDocument/2006/relationships/slideLayout" Target="../slideLayouts/slideLayout1364.xml"/><Relationship Id="rId7" Type="http://schemas.openxmlformats.org/officeDocument/2006/relationships/slideLayout" Target="../slideLayouts/slideLayout1365.xml"/><Relationship Id="rId8" Type="http://schemas.openxmlformats.org/officeDocument/2006/relationships/slideLayout" Target="../slideLayouts/slideLayout1366.xml"/><Relationship Id="rId9" Type="http://schemas.openxmlformats.org/officeDocument/2006/relationships/slideLayout" Target="../slideLayouts/slideLayout1367.xml"/><Relationship Id="rId10" Type="http://schemas.openxmlformats.org/officeDocument/2006/relationships/slideLayout" Target="../slideLayouts/slideLayout1368.xml"/></Relationships>
</file>

<file path=ppt/slideMasters/_rels/slideMaster1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80.xml"/><Relationship Id="rId12" Type="http://schemas.openxmlformats.org/officeDocument/2006/relationships/theme" Target="../theme/theme12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70.xml"/><Relationship Id="rId2" Type="http://schemas.openxmlformats.org/officeDocument/2006/relationships/slideLayout" Target="../slideLayouts/slideLayout1371.xml"/><Relationship Id="rId3" Type="http://schemas.openxmlformats.org/officeDocument/2006/relationships/slideLayout" Target="../slideLayouts/slideLayout1372.xml"/><Relationship Id="rId4" Type="http://schemas.openxmlformats.org/officeDocument/2006/relationships/slideLayout" Target="../slideLayouts/slideLayout1373.xml"/><Relationship Id="rId5" Type="http://schemas.openxmlformats.org/officeDocument/2006/relationships/slideLayout" Target="../slideLayouts/slideLayout1374.xml"/><Relationship Id="rId6" Type="http://schemas.openxmlformats.org/officeDocument/2006/relationships/slideLayout" Target="../slideLayouts/slideLayout1375.xml"/><Relationship Id="rId7" Type="http://schemas.openxmlformats.org/officeDocument/2006/relationships/slideLayout" Target="../slideLayouts/slideLayout1376.xml"/><Relationship Id="rId8" Type="http://schemas.openxmlformats.org/officeDocument/2006/relationships/slideLayout" Target="../slideLayouts/slideLayout1377.xml"/><Relationship Id="rId9" Type="http://schemas.openxmlformats.org/officeDocument/2006/relationships/slideLayout" Target="../slideLayouts/slideLayout1378.xml"/><Relationship Id="rId10" Type="http://schemas.openxmlformats.org/officeDocument/2006/relationships/slideLayout" Target="../slideLayouts/slideLayout1379.xml"/></Relationships>
</file>

<file path=ppt/slideMasters/_rels/slideMaster1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91.xml"/><Relationship Id="rId12" Type="http://schemas.openxmlformats.org/officeDocument/2006/relationships/theme" Target="../theme/theme127.xml"/><Relationship Id="rId1" Type="http://schemas.openxmlformats.org/officeDocument/2006/relationships/slideLayout" Target="../slideLayouts/slideLayout1381.xml"/><Relationship Id="rId2" Type="http://schemas.openxmlformats.org/officeDocument/2006/relationships/slideLayout" Target="../slideLayouts/slideLayout1382.xml"/><Relationship Id="rId3" Type="http://schemas.openxmlformats.org/officeDocument/2006/relationships/slideLayout" Target="../slideLayouts/slideLayout1383.xml"/><Relationship Id="rId4" Type="http://schemas.openxmlformats.org/officeDocument/2006/relationships/slideLayout" Target="../slideLayouts/slideLayout1384.xml"/><Relationship Id="rId5" Type="http://schemas.openxmlformats.org/officeDocument/2006/relationships/slideLayout" Target="../slideLayouts/slideLayout1385.xml"/><Relationship Id="rId6" Type="http://schemas.openxmlformats.org/officeDocument/2006/relationships/slideLayout" Target="../slideLayouts/slideLayout1386.xml"/><Relationship Id="rId7" Type="http://schemas.openxmlformats.org/officeDocument/2006/relationships/slideLayout" Target="../slideLayouts/slideLayout1387.xml"/><Relationship Id="rId8" Type="http://schemas.openxmlformats.org/officeDocument/2006/relationships/slideLayout" Target="../slideLayouts/slideLayout1388.xml"/><Relationship Id="rId9" Type="http://schemas.openxmlformats.org/officeDocument/2006/relationships/slideLayout" Target="../slideLayouts/slideLayout1389.xml"/><Relationship Id="rId10" Type="http://schemas.openxmlformats.org/officeDocument/2006/relationships/slideLayout" Target="../slideLayouts/slideLayout1390.xml"/></Relationships>
</file>

<file path=ppt/slideMasters/_rels/slideMaster1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02.xml"/><Relationship Id="rId12" Type="http://schemas.openxmlformats.org/officeDocument/2006/relationships/theme" Target="../theme/theme12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92.xml"/><Relationship Id="rId2" Type="http://schemas.openxmlformats.org/officeDocument/2006/relationships/slideLayout" Target="../slideLayouts/slideLayout1393.xml"/><Relationship Id="rId3" Type="http://schemas.openxmlformats.org/officeDocument/2006/relationships/slideLayout" Target="../slideLayouts/slideLayout1394.xml"/><Relationship Id="rId4" Type="http://schemas.openxmlformats.org/officeDocument/2006/relationships/slideLayout" Target="../slideLayouts/slideLayout1395.xml"/><Relationship Id="rId5" Type="http://schemas.openxmlformats.org/officeDocument/2006/relationships/slideLayout" Target="../slideLayouts/slideLayout1396.xml"/><Relationship Id="rId6" Type="http://schemas.openxmlformats.org/officeDocument/2006/relationships/slideLayout" Target="../slideLayouts/slideLayout1397.xml"/><Relationship Id="rId7" Type="http://schemas.openxmlformats.org/officeDocument/2006/relationships/slideLayout" Target="../slideLayouts/slideLayout1398.xml"/><Relationship Id="rId8" Type="http://schemas.openxmlformats.org/officeDocument/2006/relationships/slideLayout" Target="../slideLayouts/slideLayout1399.xml"/><Relationship Id="rId9" Type="http://schemas.openxmlformats.org/officeDocument/2006/relationships/slideLayout" Target="../slideLayouts/slideLayout1400.xml"/><Relationship Id="rId10" Type="http://schemas.openxmlformats.org/officeDocument/2006/relationships/slideLayout" Target="../slideLayouts/slideLayout1401.xml"/></Relationships>
</file>

<file path=ppt/slideMasters/_rels/slideMaster1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13.xml"/><Relationship Id="rId12" Type="http://schemas.openxmlformats.org/officeDocument/2006/relationships/theme" Target="../theme/theme12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03.xml"/><Relationship Id="rId2" Type="http://schemas.openxmlformats.org/officeDocument/2006/relationships/slideLayout" Target="../slideLayouts/slideLayout1404.xml"/><Relationship Id="rId3" Type="http://schemas.openxmlformats.org/officeDocument/2006/relationships/slideLayout" Target="../slideLayouts/slideLayout1405.xml"/><Relationship Id="rId4" Type="http://schemas.openxmlformats.org/officeDocument/2006/relationships/slideLayout" Target="../slideLayouts/slideLayout1406.xml"/><Relationship Id="rId5" Type="http://schemas.openxmlformats.org/officeDocument/2006/relationships/slideLayout" Target="../slideLayouts/slideLayout1407.xml"/><Relationship Id="rId6" Type="http://schemas.openxmlformats.org/officeDocument/2006/relationships/slideLayout" Target="../slideLayouts/slideLayout1408.xml"/><Relationship Id="rId7" Type="http://schemas.openxmlformats.org/officeDocument/2006/relationships/slideLayout" Target="../slideLayouts/slideLayout1409.xml"/><Relationship Id="rId8" Type="http://schemas.openxmlformats.org/officeDocument/2006/relationships/slideLayout" Target="../slideLayouts/slideLayout1410.xml"/><Relationship Id="rId9" Type="http://schemas.openxmlformats.org/officeDocument/2006/relationships/slideLayout" Target="../slideLayouts/slideLayout1411.xml"/><Relationship Id="rId10" Type="http://schemas.openxmlformats.org/officeDocument/2006/relationships/slideLayout" Target="../slideLayouts/slideLayout141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6.xml"/><Relationship Id="rId12" Type="http://schemas.openxmlformats.org/officeDocument/2006/relationships/theme" Target="../theme/theme1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2.xml"/><Relationship Id="rId8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5.xml"/></Relationships>
</file>

<file path=ppt/slideMasters/_rels/slideMaster1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24.xml"/><Relationship Id="rId12" Type="http://schemas.openxmlformats.org/officeDocument/2006/relationships/theme" Target="../theme/theme13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14.xml"/><Relationship Id="rId2" Type="http://schemas.openxmlformats.org/officeDocument/2006/relationships/slideLayout" Target="../slideLayouts/slideLayout1415.xml"/><Relationship Id="rId3" Type="http://schemas.openxmlformats.org/officeDocument/2006/relationships/slideLayout" Target="../slideLayouts/slideLayout1416.xml"/><Relationship Id="rId4" Type="http://schemas.openxmlformats.org/officeDocument/2006/relationships/slideLayout" Target="../slideLayouts/slideLayout1417.xml"/><Relationship Id="rId5" Type="http://schemas.openxmlformats.org/officeDocument/2006/relationships/slideLayout" Target="../slideLayouts/slideLayout1418.xml"/><Relationship Id="rId6" Type="http://schemas.openxmlformats.org/officeDocument/2006/relationships/slideLayout" Target="../slideLayouts/slideLayout1419.xml"/><Relationship Id="rId7" Type="http://schemas.openxmlformats.org/officeDocument/2006/relationships/slideLayout" Target="../slideLayouts/slideLayout1420.xml"/><Relationship Id="rId8" Type="http://schemas.openxmlformats.org/officeDocument/2006/relationships/slideLayout" Target="../slideLayouts/slideLayout1421.xml"/><Relationship Id="rId9" Type="http://schemas.openxmlformats.org/officeDocument/2006/relationships/slideLayout" Target="../slideLayouts/slideLayout1422.xml"/><Relationship Id="rId10" Type="http://schemas.openxmlformats.org/officeDocument/2006/relationships/slideLayout" Target="../slideLayouts/slideLayout1423.xml"/></Relationships>
</file>

<file path=ppt/slideMasters/_rels/slideMaster1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5.xml"/><Relationship Id="rId12" Type="http://schemas.openxmlformats.org/officeDocument/2006/relationships/theme" Target="../theme/theme131.xml"/><Relationship Id="rId1" Type="http://schemas.openxmlformats.org/officeDocument/2006/relationships/slideLayout" Target="../slideLayouts/slideLayout1425.xml"/><Relationship Id="rId2" Type="http://schemas.openxmlformats.org/officeDocument/2006/relationships/slideLayout" Target="../slideLayouts/slideLayout1426.xml"/><Relationship Id="rId3" Type="http://schemas.openxmlformats.org/officeDocument/2006/relationships/slideLayout" Target="../slideLayouts/slideLayout1427.xml"/><Relationship Id="rId4" Type="http://schemas.openxmlformats.org/officeDocument/2006/relationships/slideLayout" Target="../slideLayouts/slideLayout1428.xml"/><Relationship Id="rId5" Type="http://schemas.openxmlformats.org/officeDocument/2006/relationships/slideLayout" Target="../slideLayouts/slideLayout1429.xml"/><Relationship Id="rId6" Type="http://schemas.openxmlformats.org/officeDocument/2006/relationships/slideLayout" Target="../slideLayouts/slideLayout1430.xml"/><Relationship Id="rId7" Type="http://schemas.openxmlformats.org/officeDocument/2006/relationships/slideLayout" Target="../slideLayouts/slideLayout1431.xml"/><Relationship Id="rId8" Type="http://schemas.openxmlformats.org/officeDocument/2006/relationships/slideLayout" Target="../slideLayouts/slideLayout1432.xml"/><Relationship Id="rId9" Type="http://schemas.openxmlformats.org/officeDocument/2006/relationships/slideLayout" Target="../slideLayouts/slideLayout1433.xml"/><Relationship Id="rId10" Type="http://schemas.openxmlformats.org/officeDocument/2006/relationships/slideLayout" Target="../slideLayouts/slideLayout1434.xml"/></Relationships>
</file>

<file path=ppt/slideMasters/_rels/slideMaster1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46.xml"/><Relationship Id="rId12" Type="http://schemas.openxmlformats.org/officeDocument/2006/relationships/theme" Target="../theme/theme13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36.xml"/><Relationship Id="rId2" Type="http://schemas.openxmlformats.org/officeDocument/2006/relationships/slideLayout" Target="../slideLayouts/slideLayout1437.xml"/><Relationship Id="rId3" Type="http://schemas.openxmlformats.org/officeDocument/2006/relationships/slideLayout" Target="../slideLayouts/slideLayout1438.xml"/><Relationship Id="rId4" Type="http://schemas.openxmlformats.org/officeDocument/2006/relationships/slideLayout" Target="../slideLayouts/slideLayout1439.xml"/><Relationship Id="rId5" Type="http://schemas.openxmlformats.org/officeDocument/2006/relationships/slideLayout" Target="../slideLayouts/slideLayout1440.xml"/><Relationship Id="rId6" Type="http://schemas.openxmlformats.org/officeDocument/2006/relationships/slideLayout" Target="../slideLayouts/slideLayout1441.xml"/><Relationship Id="rId7" Type="http://schemas.openxmlformats.org/officeDocument/2006/relationships/slideLayout" Target="../slideLayouts/slideLayout1442.xml"/><Relationship Id="rId8" Type="http://schemas.openxmlformats.org/officeDocument/2006/relationships/slideLayout" Target="../slideLayouts/slideLayout1443.xml"/><Relationship Id="rId9" Type="http://schemas.openxmlformats.org/officeDocument/2006/relationships/slideLayout" Target="../slideLayouts/slideLayout1444.xml"/><Relationship Id="rId10" Type="http://schemas.openxmlformats.org/officeDocument/2006/relationships/slideLayout" Target="../slideLayouts/slideLayout1445.xml"/></Relationships>
</file>

<file path=ppt/slideMasters/_rels/slideMaster1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57.xml"/><Relationship Id="rId12" Type="http://schemas.openxmlformats.org/officeDocument/2006/relationships/theme" Target="../theme/theme13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47.xml"/><Relationship Id="rId2" Type="http://schemas.openxmlformats.org/officeDocument/2006/relationships/slideLayout" Target="../slideLayouts/slideLayout1448.xml"/><Relationship Id="rId3" Type="http://schemas.openxmlformats.org/officeDocument/2006/relationships/slideLayout" Target="../slideLayouts/slideLayout1449.xml"/><Relationship Id="rId4" Type="http://schemas.openxmlformats.org/officeDocument/2006/relationships/slideLayout" Target="../slideLayouts/slideLayout1450.xml"/><Relationship Id="rId5" Type="http://schemas.openxmlformats.org/officeDocument/2006/relationships/slideLayout" Target="../slideLayouts/slideLayout1451.xml"/><Relationship Id="rId6" Type="http://schemas.openxmlformats.org/officeDocument/2006/relationships/slideLayout" Target="../slideLayouts/slideLayout1452.xml"/><Relationship Id="rId7" Type="http://schemas.openxmlformats.org/officeDocument/2006/relationships/slideLayout" Target="../slideLayouts/slideLayout1453.xml"/><Relationship Id="rId8" Type="http://schemas.openxmlformats.org/officeDocument/2006/relationships/slideLayout" Target="../slideLayouts/slideLayout1454.xml"/><Relationship Id="rId9" Type="http://schemas.openxmlformats.org/officeDocument/2006/relationships/slideLayout" Target="../slideLayouts/slideLayout1455.xml"/><Relationship Id="rId10" Type="http://schemas.openxmlformats.org/officeDocument/2006/relationships/slideLayout" Target="../slideLayouts/slideLayout1456.xml"/></Relationships>
</file>

<file path=ppt/slideMasters/_rels/slideMaster1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68.xml"/><Relationship Id="rId12" Type="http://schemas.openxmlformats.org/officeDocument/2006/relationships/theme" Target="../theme/theme134.xml"/><Relationship Id="rId1" Type="http://schemas.openxmlformats.org/officeDocument/2006/relationships/slideLayout" Target="../slideLayouts/slideLayout1458.xml"/><Relationship Id="rId2" Type="http://schemas.openxmlformats.org/officeDocument/2006/relationships/slideLayout" Target="../slideLayouts/slideLayout1459.xml"/><Relationship Id="rId3" Type="http://schemas.openxmlformats.org/officeDocument/2006/relationships/slideLayout" Target="../slideLayouts/slideLayout1460.xml"/><Relationship Id="rId4" Type="http://schemas.openxmlformats.org/officeDocument/2006/relationships/slideLayout" Target="../slideLayouts/slideLayout1461.xml"/><Relationship Id="rId5" Type="http://schemas.openxmlformats.org/officeDocument/2006/relationships/slideLayout" Target="../slideLayouts/slideLayout1462.xml"/><Relationship Id="rId6" Type="http://schemas.openxmlformats.org/officeDocument/2006/relationships/slideLayout" Target="../slideLayouts/slideLayout1463.xml"/><Relationship Id="rId7" Type="http://schemas.openxmlformats.org/officeDocument/2006/relationships/slideLayout" Target="../slideLayouts/slideLayout1464.xml"/><Relationship Id="rId8" Type="http://schemas.openxmlformats.org/officeDocument/2006/relationships/slideLayout" Target="../slideLayouts/slideLayout1465.xml"/><Relationship Id="rId9" Type="http://schemas.openxmlformats.org/officeDocument/2006/relationships/slideLayout" Target="../slideLayouts/slideLayout1466.xml"/><Relationship Id="rId10" Type="http://schemas.openxmlformats.org/officeDocument/2006/relationships/slideLayout" Target="../slideLayouts/slideLayout1467.xml"/></Relationships>
</file>

<file path=ppt/slideMasters/_rels/slideMaster1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79.xml"/><Relationship Id="rId12" Type="http://schemas.openxmlformats.org/officeDocument/2006/relationships/theme" Target="../theme/theme13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69.xml"/><Relationship Id="rId2" Type="http://schemas.openxmlformats.org/officeDocument/2006/relationships/slideLayout" Target="../slideLayouts/slideLayout1470.xml"/><Relationship Id="rId3" Type="http://schemas.openxmlformats.org/officeDocument/2006/relationships/slideLayout" Target="../slideLayouts/slideLayout1471.xml"/><Relationship Id="rId4" Type="http://schemas.openxmlformats.org/officeDocument/2006/relationships/slideLayout" Target="../slideLayouts/slideLayout1472.xml"/><Relationship Id="rId5" Type="http://schemas.openxmlformats.org/officeDocument/2006/relationships/slideLayout" Target="../slideLayouts/slideLayout1473.xml"/><Relationship Id="rId6" Type="http://schemas.openxmlformats.org/officeDocument/2006/relationships/slideLayout" Target="../slideLayouts/slideLayout1474.xml"/><Relationship Id="rId7" Type="http://schemas.openxmlformats.org/officeDocument/2006/relationships/slideLayout" Target="../slideLayouts/slideLayout1475.xml"/><Relationship Id="rId8" Type="http://schemas.openxmlformats.org/officeDocument/2006/relationships/slideLayout" Target="../slideLayouts/slideLayout1476.xml"/><Relationship Id="rId9" Type="http://schemas.openxmlformats.org/officeDocument/2006/relationships/slideLayout" Target="../slideLayouts/slideLayout1477.xml"/><Relationship Id="rId10" Type="http://schemas.openxmlformats.org/officeDocument/2006/relationships/slideLayout" Target="../slideLayouts/slideLayout1478.xml"/></Relationships>
</file>

<file path=ppt/slideMasters/_rels/slideMaster1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90.xml"/><Relationship Id="rId12" Type="http://schemas.openxmlformats.org/officeDocument/2006/relationships/theme" Target="../theme/theme13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80.xml"/><Relationship Id="rId2" Type="http://schemas.openxmlformats.org/officeDocument/2006/relationships/slideLayout" Target="../slideLayouts/slideLayout1481.xml"/><Relationship Id="rId3" Type="http://schemas.openxmlformats.org/officeDocument/2006/relationships/slideLayout" Target="../slideLayouts/slideLayout1482.xml"/><Relationship Id="rId4" Type="http://schemas.openxmlformats.org/officeDocument/2006/relationships/slideLayout" Target="../slideLayouts/slideLayout1483.xml"/><Relationship Id="rId5" Type="http://schemas.openxmlformats.org/officeDocument/2006/relationships/slideLayout" Target="../slideLayouts/slideLayout1484.xml"/><Relationship Id="rId6" Type="http://schemas.openxmlformats.org/officeDocument/2006/relationships/slideLayout" Target="../slideLayouts/slideLayout1485.xml"/><Relationship Id="rId7" Type="http://schemas.openxmlformats.org/officeDocument/2006/relationships/slideLayout" Target="../slideLayouts/slideLayout1486.xml"/><Relationship Id="rId8" Type="http://schemas.openxmlformats.org/officeDocument/2006/relationships/slideLayout" Target="../slideLayouts/slideLayout1487.xml"/><Relationship Id="rId9" Type="http://schemas.openxmlformats.org/officeDocument/2006/relationships/slideLayout" Target="../slideLayouts/slideLayout1488.xml"/><Relationship Id="rId10" Type="http://schemas.openxmlformats.org/officeDocument/2006/relationships/slideLayout" Target="../slideLayouts/slideLayout1489.xml"/></Relationships>
</file>

<file path=ppt/slideMasters/_rels/slideMaster1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01.xml"/><Relationship Id="rId12" Type="http://schemas.openxmlformats.org/officeDocument/2006/relationships/theme" Target="../theme/theme137.xml"/><Relationship Id="rId1" Type="http://schemas.openxmlformats.org/officeDocument/2006/relationships/slideLayout" Target="../slideLayouts/slideLayout1491.xml"/><Relationship Id="rId2" Type="http://schemas.openxmlformats.org/officeDocument/2006/relationships/slideLayout" Target="../slideLayouts/slideLayout1492.xml"/><Relationship Id="rId3" Type="http://schemas.openxmlformats.org/officeDocument/2006/relationships/slideLayout" Target="../slideLayouts/slideLayout1493.xml"/><Relationship Id="rId4" Type="http://schemas.openxmlformats.org/officeDocument/2006/relationships/slideLayout" Target="../slideLayouts/slideLayout1494.xml"/><Relationship Id="rId5" Type="http://schemas.openxmlformats.org/officeDocument/2006/relationships/slideLayout" Target="../slideLayouts/slideLayout1495.xml"/><Relationship Id="rId6" Type="http://schemas.openxmlformats.org/officeDocument/2006/relationships/slideLayout" Target="../slideLayouts/slideLayout1496.xml"/><Relationship Id="rId7" Type="http://schemas.openxmlformats.org/officeDocument/2006/relationships/slideLayout" Target="../slideLayouts/slideLayout1497.xml"/><Relationship Id="rId8" Type="http://schemas.openxmlformats.org/officeDocument/2006/relationships/slideLayout" Target="../slideLayouts/slideLayout1498.xml"/><Relationship Id="rId9" Type="http://schemas.openxmlformats.org/officeDocument/2006/relationships/slideLayout" Target="../slideLayouts/slideLayout1499.xml"/><Relationship Id="rId10" Type="http://schemas.openxmlformats.org/officeDocument/2006/relationships/slideLayout" Target="../slideLayouts/slideLayout1500.xml"/></Relationships>
</file>

<file path=ppt/slideMasters/_rels/slideMaster13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12.xml"/><Relationship Id="rId12" Type="http://schemas.openxmlformats.org/officeDocument/2006/relationships/theme" Target="../theme/theme13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502.xml"/><Relationship Id="rId2" Type="http://schemas.openxmlformats.org/officeDocument/2006/relationships/slideLayout" Target="../slideLayouts/slideLayout1503.xml"/><Relationship Id="rId3" Type="http://schemas.openxmlformats.org/officeDocument/2006/relationships/slideLayout" Target="../slideLayouts/slideLayout1504.xml"/><Relationship Id="rId4" Type="http://schemas.openxmlformats.org/officeDocument/2006/relationships/slideLayout" Target="../slideLayouts/slideLayout1505.xml"/><Relationship Id="rId5" Type="http://schemas.openxmlformats.org/officeDocument/2006/relationships/slideLayout" Target="../slideLayouts/slideLayout1506.xml"/><Relationship Id="rId6" Type="http://schemas.openxmlformats.org/officeDocument/2006/relationships/slideLayout" Target="../slideLayouts/slideLayout1507.xml"/><Relationship Id="rId7" Type="http://schemas.openxmlformats.org/officeDocument/2006/relationships/slideLayout" Target="../slideLayouts/slideLayout1508.xml"/><Relationship Id="rId8" Type="http://schemas.openxmlformats.org/officeDocument/2006/relationships/slideLayout" Target="../slideLayouts/slideLayout1509.xml"/><Relationship Id="rId9" Type="http://schemas.openxmlformats.org/officeDocument/2006/relationships/slideLayout" Target="../slideLayouts/slideLayout1510.xml"/><Relationship Id="rId10" Type="http://schemas.openxmlformats.org/officeDocument/2006/relationships/slideLayout" Target="../slideLayouts/slideLayout1511.xml"/></Relationships>
</file>

<file path=ppt/slideMasters/_rels/slideMaster13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23.xml"/><Relationship Id="rId12" Type="http://schemas.openxmlformats.org/officeDocument/2006/relationships/theme" Target="../theme/theme139.xml"/><Relationship Id="rId1" Type="http://schemas.openxmlformats.org/officeDocument/2006/relationships/slideLayout" Target="../slideLayouts/slideLayout1513.xml"/><Relationship Id="rId2" Type="http://schemas.openxmlformats.org/officeDocument/2006/relationships/slideLayout" Target="../slideLayouts/slideLayout1514.xml"/><Relationship Id="rId3" Type="http://schemas.openxmlformats.org/officeDocument/2006/relationships/slideLayout" Target="../slideLayouts/slideLayout1515.xml"/><Relationship Id="rId4" Type="http://schemas.openxmlformats.org/officeDocument/2006/relationships/slideLayout" Target="../slideLayouts/slideLayout1516.xml"/><Relationship Id="rId5" Type="http://schemas.openxmlformats.org/officeDocument/2006/relationships/slideLayout" Target="../slideLayouts/slideLayout1517.xml"/><Relationship Id="rId6" Type="http://schemas.openxmlformats.org/officeDocument/2006/relationships/slideLayout" Target="../slideLayouts/slideLayout1518.xml"/><Relationship Id="rId7" Type="http://schemas.openxmlformats.org/officeDocument/2006/relationships/slideLayout" Target="../slideLayouts/slideLayout1519.xml"/><Relationship Id="rId8" Type="http://schemas.openxmlformats.org/officeDocument/2006/relationships/slideLayout" Target="../slideLayouts/slideLayout1520.xml"/><Relationship Id="rId9" Type="http://schemas.openxmlformats.org/officeDocument/2006/relationships/slideLayout" Target="../slideLayouts/slideLayout1521.xml"/><Relationship Id="rId10" Type="http://schemas.openxmlformats.org/officeDocument/2006/relationships/slideLayout" Target="../slideLayouts/slideLayout152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7.xml"/><Relationship Id="rId12" Type="http://schemas.openxmlformats.org/officeDocument/2006/relationships/theme" Target="../theme/theme1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3.xml"/><Relationship Id="rId8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6.xml"/></Relationships>
</file>

<file path=ppt/slideMasters/_rels/slideMaster14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34.xml"/><Relationship Id="rId12" Type="http://schemas.openxmlformats.org/officeDocument/2006/relationships/theme" Target="../theme/theme14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524.xml"/><Relationship Id="rId2" Type="http://schemas.openxmlformats.org/officeDocument/2006/relationships/slideLayout" Target="../slideLayouts/slideLayout1525.xml"/><Relationship Id="rId3" Type="http://schemas.openxmlformats.org/officeDocument/2006/relationships/slideLayout" Target="../slideLayouts/slideLayout1526.xml"/><Relationship Id="rId4" Type="http://schemas.openxmlformats.org/officeDocument/2006/relationships/slideLayout" Target="../slideLayouts/slideLayout1527.xml"/><Relationship Id="rId5" Type="http://schemas.openxmlformats.org/officeDocument/2006/relationships/slideLayout" Target="../slideLayouts/slideLayout1528.xml"/><Relationship Id="rId6" Type="http://schemas.openxmlformats.org/officeDocument/2006/relationships/slideLayout" Target="../slideLayouts/slideLayout1529.xml"/><Relationship Id="rId7" Type="http://schemas.openxmlformats.org/officeDocument/2006/relationships/slideLayout" Target="../slideLayouts/slideLayout1530.xml"/><Relationship Id="rId8" Type="http://schemas.openxmlformats.org/officeDocument/2006/relationships/slideLayout" Target="../slideLayouts/slideLayout1531.xml"/><Relationship Id="rId9" Type="http://schemas.openxmlformats.org/officeDocument/2006/relationships/slideLayout" Target="../slideLayouts/slideLayout1532.xml"/><Relationship Id="rId10" Type="http://schemas.openxmlformats.org/officeDocument/2006/relationships/slideLayout" Target="../slideLayouts/slideLayout1533.xml"/></Relationships>
</file>

<file path=ppt/slideMasters/_rels/slideMaster14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5.xml"/><Relationship Id="rId12" Type="http://schemas.openxmlformats.org/officeDocument/2006/relationships/theme" Target="../theme/theme141.xml"/><Relationship Id="rId1" Type="http://schemas.openxmlformats.org/officeDocument/2006/relationships/slideLayout" Target="../slideLayouts/slideLayout1535.xml"/><Relationship Id="rId2" Type="http://schemas.openxmlformats.org/officeDocument/2006/relationships/slideLayout" Target="../slideLayouts/slideLayout1536.xml"/><Relationship Id="rId3" Type="http://schemas.openxmlformats.org/officeDocument/2006/relationships/slideLayout" Target="../slideLayouts/slideLayout1537.xml"/><Relationship Id="rId4" Type="http://schemas.openxmlformats.org/officeDocument/2006/relationships/slideLayout" Target="../slideLayouts/slideLayout1538.xml"/><Relationship Id="rId5" Type="http://schemas.openxmlformats.org/officeDocument/2006/relationships/slideLayout" Target="../slideLayouts/slideLayout1539.xml"/><Relationship Id="rId6" Type="http://schemas.openxmlformats.org/officeDocument/2006/relationships/slideLayout" Target="../slideLayouts/slideLayout1540.xml"/><Relationship Id="rId7" Type="http://schemas.openxmlformats.org/officeDocument/2006/relationships/slideLayout" Target="../slideLayouts/slideLayout1541.xml"/><Relationship Id="rId8" Type="http://schemas.openxmlformats.org/officeDocument/2006/relationships/slideLayout" Target="../slideLayouts/slideLayout1542.xml"/><Relationship Id="rId9" Type="http://schemas.openxmlformats.org/officeDocument/2006/relationships/slideLayout" Target="../slideLayouts/slideLayout1543.xml"/><Relationship Id="rId10" Type="http://schemas.openxmlformats.org/officeDocument/2006/relationships/slideLayout" Target="../slideLayouts/slideLayout1544.xml"/></Relationships>
</file>

<file path=ppt/slideMasters/_rels/slideMaster14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56.xml"/><Relationship Id="rId12" Type="http://schemas.openxmlformats.org/officeDocument/2006/relationships/theme" Target="../theme/theme142.xml"/><Relationship Id="rId1" Type="http://schemas.openxmlformats.org/officeDocument/2006/relationships/slideLayout" Target="../slideLayouts/slideLayout1546.xml"/><Relationship Id="rId2" Type="http://schemas.openxmlformats.org/officeDocument/2006/relationships/slideLayout" Target="../slideLayouts/slideLayout1547.xml"/><Relationship Id="rId3" Type="http://schemas.openxmlformats.org/officeDocument/2006/relationships/slideLayout" Target="../slideLayouts/slideLayout1548.xml"/><Relationship Id="rId4" Type="http://schemas.openxmlformats.org/officeDocument/2006/relationships/slideLayout" Target="../slideLayouts/slideLayout1549.xml"/><Relationship Id="rId5" Type="http://schemas.openxmlformats.org/officeDocument/2006/relationships/slideLayout" Target="../slideLayouts/slideLayout1550.xml"/><Relationship Id="rId6" Type="http://schemas.openxmlformats.org/officeDocument/2006/relationships/slideLayout" Target="../slideLayouts/slideLayout1551.xml"/><Relationship Id="rId7" Type="http://schemas.openxmlformats.org/officeDocument/2006/relationships/slideLayout" Target="../slideLayouts/slideLayout1552.xml"/><Relationship Id="rId8" Type="http://schemas.openxmlformats.org/officeDocument/2006/relationships/slideLayout" Target="../slideLayouts/slideLayout1553.xml"/><Relationship Id="rId9" Type="http://schemas.openxmlformats.org/officeDocument/2006/relationships/slideLayout" Target="../slideLayouts/slideLayout1554.xml"/><Relationship Id="rId10" Type="http://schemas.openxmlformats.org/officeDocument/2006/relationships/slideLayout" Target="../slideLayouts/slideLayout1555.xml"/></Relationships>
</file>

<file path=ppt/slideMasters/_rels/slideMaster14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67.xml"/><Relationship Id="rId12" Type="http://schemas.openxmlformats.org/officeDocument/2006/relationships/theme" Target="../theme/theme143.xml"/><Relationship Id="rId1" Type="http://schemas.openxmlformats.org/officeDocument/2006/relationships/slideLayout" Target="../slideLayouts/slideLayout1557.xml"/><Relationship Id="rId2" Type="http://schemas.openxmlformats.org/officeDocument/2006/relationships/slideLayout" Target="../slideLayouts/slideLayout1558.xml"/><Relationship Id="rId3" Type="http://schemas.openxmlformats.org/officeDocument/2006/relationships/slideLayout" Target="../slideLayouts/slideLayout1559.xml"/><Relationship Id="rId4" Type="http://schemas.openxmlformats.org/officeDocument/2006/relationships/slideLayout" Target="../slideLayouts/slideLayout1560.xml"/><Relationship Id="rId5" Type="http://schemas.openxmlformats.org/officeDocument/2006/relationships/slideLayout" Target="../slideLayouts/slideLayout1561.xml"/><Relationship Id="rId6" Type="http://schemas.openxmlformats.org/officeDocument/2006/relationships/slideLayout" Target="../slideLayouts/slideLayout1562.xml"/><Relationship Id="rId7" Type="http://schemas.openxmlformats.org/officeDocument/2006/relationships/slideLayout" Target="../slideLayouts/slideLayout1563.xml"/><Relationship Id="rId8" Type="http://schemas.openxmlformats.org/officeDocument/2006/relationships/slideLayout" Target="../slideLayouts/slideLayout1564.xml"/><Relationship Id="rId9" Type="http://schemas.openxmlformats.org/officeDocument/2006/relationships/slideLayout" Target="../slideLayouts/slideLayout1565.xml"/><Relationship Id="rId10" Type="http://schemas.openxmlformats.org/officeDocument/2006/relationships/slideLayout" Target="../slideLayouts/slideLayout1566.xml"/></Relationships>
</file>

<file path=ppt/slideMasters/_rels/slideMaster14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78.xml"/><Relationship Id="rId12" Type="http://schemas.openxmlformats.org/officeDocument/2006/relationships/theme" Target="../theme/theme144.xml"/><Relationship Id="rId1" Type="http://schemas.openxmlformats.org/officeDocument/2006/relationships/slideLayout" Target="../slideLayouts/slideLayout1568.xml"/><Relationship Id="rId2" Type="http://schemas.openxmlformats.org/officeDocument/2006/relationships/slideLayout" Target="../slideLayouts/slideLayout1569.xml"/><Relationship Id="rId3" Type="http://schemas.openxmlformats.org/officeDocument/2006/relationships/slideLayout" Target="../slideLayouts/slideLayout1570.xml"/><Relationship Id="rId4" Type="http://schemas.openxmlformats.org/officeDocument/2006/relationships/slideLayout" Target="../slideLayouts/slideLayout1571.xml"/><Relationship Id="rId5" Type="http://schemas.openxmlformats.org/officeDocument/2006/relationships/slideLayout" Target="../slideLayouts/slideLayout1572.xml"/><Relationship Id="rId6" Type="http://schemas.openxmlformats.org/officeDocument/2006/relationships/slideLayout" Target="../slideLayouts/slideLayout1573.xml"/><Relationship Id="rId7" Type="http://schemas.openxmlformats.org/officeDocument/2006/relationships/slideLayout" Target="../slideLayouts/slideLayout1574.xml"/><Relationship Id="rId8" Type="http://schemas.openxmlformats.org/officeDocument/2006/relationships/slideLayout" Target="../slideLayouts/slideLayout1575.xml"/><Relationship Id="rId9" Type="http://schemas.openxmlformats.org/officeDocument/2006/relationships/slideLayout" Target="../slideLayouts/slideLayout1576.xml"/><Relationship Id="rId10" Type="http://schemas.openxmlformats.org/officeDocument/2006/relationships/slideLayout" Target="../slideLayouts/slideLayout1577.xml"/></Relationships>
</file>

<file path=ppt/slideMasters/_rels/slideMaster14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89.xml"/><Relationship Id="rId12" Type="http://schemas.openxmlformats.org/officeDocument/2006/relationships/theme" Target="../theme/theme145.xml"/><Relationship Id="rId1" Type="http://schemas.openxmlformats.org/officeDocument/2006/relationships/slideLayout" Target="../slideLayouts/slideLayout1579.xml"/><Relationship Id="rId2" Type="http://schemas.openxmlformats.org/officeDocument/2006/relationships/slideLayout" Target="../slideLayouts/slideLayout1580.xml"/><Relationship Id="rId3" Type="http://schemas.openxmlformats.org/officeDocument/2006/relationships/slideLayout" Target="../slideLayouts/slideLayout1581.xml"/><Relationship Id="rId4" Type="http://schemas.openxmlformats.org/officeDocument/2006/relationships/slideLayout" Target="../slideLayouts/slideLayout1582.xml"/><Relationship Id="rId5" Type="http://schemas.openxmlformats.org/officeDocument/2006/relationships/slideLayout" Target="../slideLayouts/slideLayout1583.xml"/><Relationship Id="rId6" Type="http://schemas.openxmlformats.org/officeDocument/2006/relationships/slideLayout" Target="../slideLayouts/slideLayout1584.xml"/><Relationship Id="rId7" Type="http://schemas.openxmlformats.org/officeDocument/2006/relationships/slideLayout" Target="../slideLayouts/slideLayout1585.xml"/><Relationship Id="rId8" Type="http://schemas.openxmlformats.org/officeDocument/2006/relationships/slideLayout" Target="../slideLayouts/slideLayout1586.xml"/><Relationship Id="rId9" Type="http://schemas.openxmlformats.org/officeDocument/2006/relationships/slideLayout" Target="../slideLayouts/slideLayout1587.xml"/><Relationship Id="rId10" Type="http://schemas.openxmlformats.org/officeDocument/2006/relationships/slideLayout" Target="../slideLayouts/slideLayout1588.xml"/></Relationships>
</file>

<file path=ppt/slideMasters/_rels/slideMaster14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00.xml"/><Relationship Id="rId12" Type="http://schemas.openxmlformats.org/officeDocument/2006/relationships/theme" Target="../theme/theme14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590.xml"/><Relationship Id="rId2" Type="http://schemas.openxmlformats.org/officeDocument/2006/relationships/slideLayout" Target="../slideLayouts/slideLayout1591.xml"/><Relationship Id="rId3" Type="http://schemas.openxmlformats.org/officeDocument/2006/relationships/slideLayout" Target="../slideLayouts/slideLayout1592.xml"/><Relationship Id="rId4" Type="http://schemas.openxmlformats.org/officeDocument/2006/relationships/slideLayout" Target="../slideLayouts/slideLayout1593.xml"/><Relationship Id="rId5" Type="http://schemas.openxmlformats.org/officeDocument/2006/relationships/slideLayout" Target="../slideLayouts/slideLayout1594.xml"/><Relationship Id="rId6" Type="http://schemas.openxmlformats.org/officeDocument/2006/relationships/slideLayout" Target="../slideLayouts/slideLayout1595.xml"/><Relationship Id="rId7" Type="http://schemas.openxmlformats.org/officeDocument/2006/relationships/slideLayout" Target="../slideLayouts/slideLayout1596.xml"/><Relationship Id="rId8" Type="http://schemas.openxmlformats.org/officeDocument/2006/relationships/slideLayout" Target="../slideLayouts/slideLayout1597.xml"/><Relationship Id="rId9" Type="http://schemas.openxmlformats.org/officeDocument/2006/relationships/slideLayout" Target="../slideLayouts/slideLayout1598.xml"/><Relationship Id="rId10" Type="http://schemas.openxmlformats.org/officeDocument/2006/relationships/slideLayout" Target="../slideLayouts/slideLayout1599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8.xml"/><Relationship Id="rId12" Type="http://schemas.openxmlformats.org/officeDocument/2006/relationships/theme" Target="../theme/theme1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4.xml"/><Relationship Id="rId8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57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9.xml"/><Relationship Id="rId12" Type="http://schemas.openxmlformats.org/officeDocument/2006/relationships/theme" Target="../theme/theme1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5.xml"/><Relationship Id="rId8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68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1.xml"/><Relationship Id="rId13" Type="http://schemas.openxmlformats.org/officeDocument/2006/relationships/theme" Target="../theme/theme17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6.xml"/><Relationship Id="rId8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79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2.xml"/><Relationship Id="rId12" Type="http://schemas.openxmlformats.org/officeDocument/2006/relationships/theme" Target="../theme/theme1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88.xml"/><Relationship Id="rId8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1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3.xml"/><Relationship Id="rId12" Type="http://schemas.openxmlformats.org/officeDocument/2006/relationships/theme" Target="../theme/theme1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199.xml"/><Relationship Id="rId8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20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4.xml"/><Relationship Id="rId12" Type="http://schemas.openxmlformats.org/officeDocument/2006/relationships/theme" Target="../theme/theme2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0.xml"/><Relationship Id="rId8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13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5.xml"/><Relationship Id="rId12" Type="http://schemas.openxmlformats.org/officeDocument/2006/relationships/theme" Target="../theme/theme2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1.xml"/><Relationship Id="rId8" Type="http://schemas.openxmlformats.org/officeDocument/2006/relationships/slideLayout" Target="../slideLayouts/slideLayout222.xml"/><Relationship Id="rId9" Type="http://schemas.openxmlformats.org/officeDocument/2006/relationships/slideLayout" Target="../slideLayouts/slideLayout223.xml"/><Relationship Id="rId10" Type="http://schemas.openxmlformats.org/officeDocument/2006/relationships/slideLayout" Target="../slideLayouts/slideLayout224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6.xml"/><Relationship Id="rId12" Type="http://schemas.openxmlformats.org/officeDocument/2006/relationships/slideLayout" Target="../slideLayouts/slideLayout237.xml"/><Relationship Id="rId13" Type="http://schemas.openxmlformats.org/officeDocument/2006/relationships/theme" Target="../theme/theme2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226.xml"/><Relationship Id="rId2" Type="http://schemas.openxmlformats.org/officeDocument/2006/relationships/slideLayout" Target="../slideLayouts/slideLayout227.xml"/><Relationship Id="rId3" Type="http://schemas.openxmlformats.org/officeDocument/2006/relationships/slideLayout" Target="../slideLayouts/slideLayout228.xml"/><Relationship Id="rId4" Type="http://schemas.openxmlformats.org/officeDocument/2006/relationships/slideLayout" Target="../slideLayouts/slideLayout229.xml"/><Relationship Id="rId5" Type="http://schemas.openxmlformats.org/officeDocument/2006/relationships/slideLayout" Target="../slideLayouts/slideLayout230.xml"/><Relationship Id="rId6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2.xml"/><Relationship Id="rId8" Type="http://schemas.openxmlformats.org/officeDocument/2006/relationships/slideLayout" Target="../slideLayouts/slideLayout233.xml"/><Relationship Id="rId9" Type="http://schemas.openxmlformats.org/officeDocument/2006/relationships/slideLayout" Target="../slideLayouts/slideLayout234.xml"/><Relationship Id="rId10" Type="http://schemas.openxmlformats.org/officeDocument/2006/relationships/slideLayout" Target="../slideLayouts/slideLayout235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8.xml"/><Relationship Id="rId12" Type="http://schemas.openxmlformats.org/officeDocument/2006/relationships/theme" Target="../theme/theme2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4.xml"/><Relationship Id="rId8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46.xml"/><Relationship Id="rId10" Type="http://schemas.openxmlformats.org/officeDocument/2006/relationships/slideLayout" Target="../slideLayouts/slideLayout247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9.xml"/><Relationship Id="rId12" Type="http://schemas.openxmlformats.org/officeDocument/2006/relationships/theme" Target="../theme/theme2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4.xml"/><Relationship Id="rId7" Type="http://schemas.openxmlformats.org/officeDocument/2006/relationships/slideLayout" Target="../slideLayouts/slideLayout255.xml"/><Relationship Id="rId8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58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0.xml"/><Relationship Id="rId12" Type="http://schemas.openxmlformats.org/officeDocument/2006/relationships/theme" Target="../theme/theme2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60.xml"/><Relationship Id="rId2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66.xml"/><Relationship Id="rId8" Type="http://schemas.openxmlformats.org/officeDocument/2006/relationships/slideLayout" Target="../slideLayouts/slideLayout267.xml"/><Relationship Id="rId9" Type="http://schemas.openxmlformats.org/officeDocument/2006/relationships/slideLayout" Target="../slideLayouts/slideLayout268.xml"/><Relationship Id="rId10" Type="http://schemas.openxmlformats.org/officeDocument/2006/relationships/slideLayout" Target="../slideLayouts/slideLayout269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1.xml"/><Relationship Id="rId12" Type="http://schemas.openxmlformats.org/officeDocument/2006/relationships/theme" Target="../theme/theme2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71.xml"/><Relationship Id="rId2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75.xml"/><Relationship Id="rId6" Type="http://schemas.openxmlformats.org/officeDocument/2006/relationships/slideLayout" Target="../slideLayouts/slideLayout276.xml"/><Relationship Id="rId7" Type="http://schemas.openxmlformats.org/officeDocument/2006/relationships/slideLayout" Target="../slideLayouts/slideLayout277.xml"/><Relationship Id="rId8" Type="http://schemas.openxmlformats.org/officeDocument/2006/relationships/slideLayout" Target="../slideLayouts/slideLayout278.xml"/><Relationship Id="rId9" Type="http://schemas.openxmlformats.org/officeDocument/2006/relationships/slideLayout" Target="../slideLayouts/slideLayout279.xml"/><Relationship Id="rId10" Type="http://schemas.openxmlformats.org/officeDocument/2006/relationships/slideLayout" Target="../slideLayouts/slideLayout280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2.xml"/><Relationship Id="rId12" Type="http://schemas.openxmlformats.org/officeDocument/2006/relationships/theme" Target="../theme/theme2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82.xml"/><Relationship Id="rId2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84.xml"/><Relationship Id="rId4" Type="http://schemas.openxmlformats.org/officeDocument/2006/relationships/slideLayout" Target="../slideLayouts/slideLayout285.xml"/><Relationship Id="rId5" Type="http://schemas.openxmlformats.org/officeDocument/2006/relationships/slideLayout" Target="../slideLayouts/slideLayout286.xml"/><Relationship Id="rId6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88.xml"/><Relationship Id="rId8" Type="http://schemas.openxmlformats.org/officeDocument/2006/relationships/slideLayout" Target="../slideLayouts/slideLayout289.xml"/><Relationship Id="rId9" Type="http://schemas.openxmlformats.org/officeDocument/2006/relationships/slideLayout" Target="../slideLayouts/slideLayout290.xml"/><Relationship Id="rId10" Type="http://schemas.openxmlformats.org/officeDocument/2006/relationships/slideLayout" Target="../slideLayouts/slideLayout291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3.xml"/><Relationship Id="rId12" Type="http://schemas.openxmlformats.org/officeDocument/2006/relationships/theme" Target="../theme/theme2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93.xml"/><Relationship Id="rId2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95.xml"/><Relationship Id="rId4" Type="http://schemas.openxmlformats.org/officeDocument/2006/relationships/slideLayout" Target="../slideLayouts/slideLayout296.xml"/><Relationship Id="rId5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298.xml"/><Relationship Id="rId7" Type="http://schemas.openxmlformats.org/officeDocument/2006/relationships/slideLayout" Target="../slideLayouts/slideLayout299.xml"/><Relationship Id="rId8" Type="http://schemas.openxmlformats.org/officeDocument/2006/relationships/slideLayout" Target="../slideLayouts/slideLayout300.xml"/><Relationship Id="rId9" Type="http://schemas.openxmlformats.org/officeDocument/2006/relationships/slideLayout" Target="../slideLayouts/slideLayout301.xml"/><Relationship Id="rId10" Type="http://schemas.openxmlformats.org/officeDocument/2006/relationships/slideLayout" Target="../slideLayouts/slideLayout302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4.xml"/><Relationship Id="rId12" Type="http://schemas.openxmlformats.org/officeDocument/2006/relationships/theme" Target="../theme/theme2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04.xml"/><Relationship Id="rId2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6.xml"/><Relationship Id="rId4" Type="http://schemas.openxmlformats.org/officeDocument/2006/relationships/slideLayout" Target="../slideLayouts/slideLayout307.xml"/><Relationship Id="rId5" Type="http://schemas.openxmlformats.org/officeDocument/2006/relationships/slideLayout" Target="../slideLayouts/slideLayout308.xml"/><Relationship Id="rId6" Type="http://schemas.openxmlformats.org/officeDocument/2006/relationships/slideLayout" Target="../slideLayouts/slideLayout309.xml"/><Relationship Id="rId7" Type="http://schemas.openxmlformats.org/officeDocument/2006/relationships/slideLayout" Target="../slideLayouts/slideLayout310.xml"/><Relationship Id="rId8" Type="http://schemas.openxmlformats.org/officeDocument/2006/relationships/slideLayout" Target="../slideLayouts/slideLayout311.xml"/><Relationship Id="rId9" Type="http://schemas.openxmlformats.org/officeDocument/2006/relationships/slideLayout" Target="../slideLayouts/slideLayout312.xml"/><Relationship Id="rId10" Type="http://schemas.openxmlformats.org/officeDocument/2006/relationships/slideLayout" Target="../slideLayouts/slideLayout3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5.xml"/><Relationship Id="rId12" Type="http://schemas.openxmlformats.org/officeDocument/2006/relationships/theme" Target="../theme/theme3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15.xml"/><Relationship Id="rId2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7.xml"/><Relationship Id="rId4" Type="http://schemas.openxmlformats.org/officeDocument/2006/relationships/slideLayout" Target="../slideLayouts/slideLayout318.xml"/><Relationship Id="rId5" Type="http://schemas.openxmlformats.org/officeDocument/2006/relationships/slideLayout" Target="../slideLayouts/slideLayout319.xml"/><Relationship Id="rId6" Type="http://schemas.openxmlformats.org/officeDocument/2006/relationships/slideLayout" Target="../slideLayouts/slideLayout320.xml"/><Relationship Id="rId7" Type="http://schemas.openxmlformats.org/officeDocument/2006/relationships/slideLayout" Target="../slideLayouts/slideLayout321.xml"/><Relationship Id="rId8" Type="http://schemas.openxmlformats.org/officeDocument/2006/relationships/slideLayout" Target="../slideLayouts/slideLayout322.xml"/><Relationship Id="rId9" Type="http://schemas.openxmlformats.org/officeDocument/2006/relationships/slideLayout" Target="../slideLayouts/slideLayout323.xml"/><Relationship Id="rId10" Type="http://schemas.openxmlformats.org/officeDocument/2006/relationships/slideLayout" Target="../slideLayouts/slideLayout324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6.xml"/><Relationship Id="rId12" Type="http://schemas.openxmlformats.org/officeDocument/2006/relationships/theme" Target="../theme/theme3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26.xml"/><Relationship Id="rId2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8.xml"/><Relationship Id="rId4" Type="http://schemas.openxmlformats.org/officeDocument/2006/relationships/slideLayout" Target="../slideLayouts/slideLayout329.xml"/><Relationship Id="rId5" Type="http://schemas.openxmlformats.org/officeDocument/2006/relationships/slideLayout" Target="../slideLayouts/slideLayout330.xml"/><Relationship Id="rId6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2.xml"/><Relationship Id="rId8" Type="http://schemas.openxmlformats.org/officeDocument/2006/relationships/slideLayout" Target="../slideLayouts/slideLayout333.xml"/><Relationship Id="rId9" Type="http://schemas.openxmlformats.org/officeDocument/2006/relationships/slideLayout" Target="../slideLayouts/slideLayout334.xml"/><Relationship Id="rId10" Type="http://schemas.openxmlformats.org/officeDocument/2006/relationships/slideLayout" Target="../slideLayouts/slideLayout335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7.xml"/><Relationship Id="rId12" Type="http://schemas.openxmlformats.org/officeDocument/2006/relationships/theme" Target="../theme/theme3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37.xml"/><Relationship Id="rId2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9.xml"/><Relationship Id="rId4" Type="http://schemas.openxmlformats.org/officeDocument/2006/relationships/slideLayout" Target="../slideLayouts/slideLayout340.xml"/><Relationship Id="rId5" Type="http://schemas.openxmlformats.org/officeDocument/2006/relationships/slideLayout" Target="../slideLayouts/slideLayout341.xml"/><Relationship Id="rId6" Type="http://schemas.openxmlformats.org/officeDocument/2006/relationships/slideLayout" Target="../slideLayouts/slideLayout342.xml"/><Relationship Id="rId7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344.xml"/><Relationship Id="rId9" Type="http://schemas.openxmlformats.org/officeDocument/2006/relationships/slideLayout" Target="../slideLayouts/slideLayout345.xml"/><Relationship Id="rId10" Type="http://schemas.openxmlformats.org/officeDocument/2006/relationships/slideLayout" Target="../slideLayouts/slideLayout346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8.xml"/><Relationship Id="rId12" Type="http://schemas.openxmlformats.org/officeDocument/2006/relationships/theme" Target="../theme/theme3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48.xml"/><Relationship Id="rId2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50.xml"/><Relationship Id="rId4" Type="http://schemas.openxmlformats.org/officeDocument/2006/relationships/slideLayout" Target="../slideLayouts/slideLayout351.xml"/><Relationship Id="rId5" Type="http://schemas.openxmlformats.org/officeDocument/2006/relationships/slideLayout" Target="../slideLayouts/slideLayout352.xml"/><Relationship Id="rId6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55.xml"/><Relationship Id="rId9" Type="http://schemas.openxmlformats.org/officeDocument/2006/relationships/slideLayout" Target="../slideLayouts/slideLayout356.xml"/><Relationship Id="rId10" Type="http://schemas.openxmlformats.org/officeDocument/2006/relationships/slideLayout" Target="../slideLayouts/slideLayout357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9.xml"/><Relationship Id="rId12" Type="http://schemas.openxmlformats.org/officeDocument/2006/relationships/theme" Target="../theme/theme3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59.xml"/><Relationship Id="rId2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61.xml"/><Relationship Id="rId4" Type="http://schemas.openxmlformats.org/officeDocument/2006/relationships/slideLayout" Target="../slideLayouts/slideLayout362.xml"/><Relationship Id="rId5" Type="http://schemas.openxmlformats.org/officeDocument/2006/relationships/slideLayout" Target="../slideLayouts/slideLayout363.xml"/><Relationship Id="rId6" Type="http://schemas.openxmlformats.org/officeDocument/2006/relationships/slideLayout" Target="../slideLayouts/slideLayout364.xml"/><Relationship Id="rId7" Type="http://schemas.openxmlformats.org/officeDocument/2006/relationships/slideLayout" Target="../slideLayouts/slideLayout365.xml"/><Relationship Id="rId8" Type="http://schemas.openxmlformats.org/officeDocument/2006/relationships/slideLayout" Target="../slideLayouts/slideLayout366.xml"/><Relationship Id="rId9" Type="http://schemas.openxmlformats.org/officeDocument/2006/relationships/slideLayout" Target="../slideLayouts/slideLayout367.xml"/><Relationship Id="rId10" Type="http://schemas.openxmlformats.org/officeDocument/2006/relationships/slideLayout" Target="../slideLayouts/slideLayout368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0.xml"/><Relationship Id="rId12" Type="http://schemas.openxmlformats.org/officeDocument/2006/relationships/theme" Target="../theme/theme3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70.xml"/><Relationship Id="rId2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72.xml"/><Relationship Id="rId4" Type="http://schemas.openxmlformats.org/officeDocument/2006/relationships/slideLayout" Target="../slideLayouts/slideLayout373.xml"/><Relationship Id="rId5" Type="http://schemas.openxmlformats.org/officeDocument/2006/relationships/slideLayout" Target="../slideLayouts/slideLayout374.xml"/><Relationship Id="rId6" Type="http://schemas.openxmlformats.org/officeDocument/2006/relationships/slideLayout" Target="../slideLayouts/slideLayout375.xml"/><Relationship Id="rId7" Type="http://schemas.openxmlformats.org/officeDocument/2006/relationships/slideLayout" Target="../slideLayouts/slideLayout376.xml"/><Relationship Id="rId8" Type="http://schemas.openxmlformats.org/officeDocument/2006/relationships/slideLayout" Target="../slideLayouts/slideLayout377.xml"/><Relationship Id="rId9" Type="http://schemas.openxmlformats.org/officeDocument/2006/relationships/slideLayout" Target="../slideLayouts/slideLayout378.xml"/><Relationship Id="rId10" Type="http://schemas.openxmlformats.org/officeDocument/2006/relationships/slideLayout" Target="../slideLayouts/slideLayout379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1.xml"/><Relationship Id="rId12" Type="http://schemas.openxmlformats.org/officeDocument/2006/relationships/theme" Target="../theme/theme3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81.xml"/><Relationship Id="rId2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83.xml"/><Relationship Id="rId4" Type="http://schemas.openxmlformats.org/officeDocument/2006/relationships/slideLayout" Target="../slideLayouts/slideLayout384.xml"/><Relationship Id="rId5" Type="http://schemas.openxmlformats.org/officeDocument/2006/relationships/slideLayout" Target="../slideLayouts/slideLayout385.xml"/><Relationship Id="rId6" Type="http://schemas.openxmlformats.org/officeDocument/2006/relationships/slideLayout" Target="../slideLayouts/slideLayout386.xml"/><Relationship Id="rId7" Type="http://schemas.openxmlformats.org/officeDocument/2006/relationships/slideLayout" Target="../slideLayouts/slideLayout387.xml"/><Relationship Id="rId8" Type="http://schemas.openxmlformats.org/officeDocument/2006/relationships/slideLayout" Target="../slideLayouts/slideLayout388.xml"/><Relationship Id="rId9" Type="http://schemas.openxmlformats.org/officeDocument/2006/relationships/slideLayout" Target="../slideLayouts/slideLayout389.xml"/><Relationship Id="rId10" Type="http://schemas.openxmlformats.org/officeDocument/2006/relationships/slideLayout" Target="../slideLayouts/slideLayout390.xml"/></Relationships>
</file>

<file path=ppt/slideMasters/_rels/slideMaster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2.xml"/><Relationship Id="rId12" Type="http://schemas.openxmlformats.org/officeDocument/2006/relationships/theme" Target="../theme/theme3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92.xml"/><Relationship Id="rId2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94.xml"/><Relationship Id="rId4" Type="http://schemas.openxmlformats.org/officeDocument/2006/relationships/slideLayout" Target="../slideLayouts/slideLayout395.xml"/><Relationship Id="rId5" Type="http://schemas.openxmlformats.org/officeDocument/2006/relationships/slideLayout" Target="../slideLayouts/slideLayout396.xml"/><Relationship Id="rId6" Type="http://schemas.openxmlformats.org/officeDocument/2006/relationships/slideLayout" Target="../slideLayouts/slideLayout397.xml"/><Relationship Id="rId7" Type="http://schemas.openxmlformats.org/officeDocument/2006/relationships/slideLayout" Target="../slideLayouts/slideLayout398.xml"/><Relationship Id="rId8" Type="http://schemas.openxmlformats.org/officeDocument/2006/relationships/slideLayout" Target="../slideLayouts/slideLayout399.xml"/><Relationship Id="rId9" Type="http://schemas.openxmlformats.org/officeDocument/2006/relationships/slideLayout" Target="../slideLayouts/slideLayout400.xml"/><Relationship Id="rId10" Type="http://schemas.openxmlformats.org/officeDocument/2006/relationships/slideLayout" Target="../slideLayouts/slideLayout401.xml"/></Relationships>
</file>

<file path=ppt/slideMasters/_rels/slideMaster3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3.xml"/><Relationship Id="rId12" Type="http://schemas.openxmlformats.org/officeDocument/2006/relationships/theme" Target="../theme/theme3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03.xml"/><Relationship Id="rId2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405.xml"/><Relationship Id="rId4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407.xml"/><Relationship Id="rId6" Type="http://schemas.openxmlformats.org/officeDocument/2006/relationships/slideLayout" Target="../slideLayouts/slideLayout408.xml"/><Relationship Id="rId7" Type="http://schemas.openxmlformats.org/officeDocument/2006/relationships/slideLayout" Target="../slideLayouts/slideLayout409.xml"/><Relationship Id="rId8" Type="http://schemas.openxmlformats.org/officeDocument/2006/relationships/slideLayout" Target="../slideLayouts/slideLayout410.xml"/><Relationship Id="rId9" Type="http://schemas.openxmlformats.org/officeDocument/2006/relationships/slideLayout" Target="../slideLayouts/slideLayout411.xml"/><Relationship Id="rId10" Type="http://schemas.openxmlformats.org/officeDocument/2006/relationships/slideLayout" Target="../slideLayouts/slideLayout412.xml"/></Relationships>
</file>

<file path=ppt/slideMasters/_rels/slideMaster3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4.xml"/><Relationship Id="rId12" Type="http://schemas.openxmlformats.org/officeDocument/2006/relationships/slideLayout" Target="../slideLayouts/slideLayout425.xml"/><Relationship Id="rId13" Type="http://schemas.openxmlformats.org/officeDocument/2006/relationships/theme" Target="../theme/theme39.xml"/><Relationship Id="rId1" Type="http://schemas.openxmlformats.org/officeDocument/2006/relationships/slideLayout" Target="../slideLayouts/slideLayout414.xml"/><Relationship Id="rId2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6.xml"/><Relationship Id="rId4" Type="http://schemas.openxmlformats.org/officeDocument/2006/relationships/slideLayout" Target="../slideLayouts/slideLayout417.xml"/><Relationship Id="rId5" Type="http://schemas.openxmlformats.org/officeDocument/2006/relationships/slideLayout" Target="../slideLayouts/slideLayout418.xml"/><Relationship Id="rId6" Type="http://schemas.openxmlformats.org/officeDocument/2006/relationships/slideLayout" Target="../slideLayouts/slideLayout419.xml"/><Relationship Id="rId7" Type="http://schemas.openxmlformats.org/officeDocument/2006/relationships/slideLayout" Target="../slideLayouts/slideLayout420.xml"/><Relationship Id="rId8" Type="http://schemas.openxmlformats.org/officeDocument/2006/relationships/slideLayout" Target="../slideLayouts/slideLayout421.xml"/><Relationship Id="rId9" Type="http://schemas.openxmlformats.org/officeDocument/2006/relationships/slideLayout" Target="../slideLayouts/slideLayout422.xml"/><Relationship Id="rId10" Type="http://schemas.openxmlformats.org/officeDocument/2006/relationships/slideLayout" Target="../slideLayouts/slideLayout42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26.xml"/><Relationship Id="rId2" Type="http://schemas.openxmlformats.org/officeDocument/2006/relationships/slideLayout" Target="../slideLayouts/slideLayout427.xml"/><Relationship Id="rId3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1.xml"/><Relationship Id="rId7" Type="http://schemas.openxmlformats.org/officeDocument/2006/relationships/slideLayout" Target="../slideLayouts/slideLayout432.xml"/><Relationship Id="rId8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5.xml"/></Relationships>
</file>

<file path=ppt/slideMasters/_rels/slideMaster4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37.xml"/><Relationship Id="rId2" Type="http://schemas.openxmlformats.org/officeDocument/2006/relationships/slideLayout" Target="../slideLayouts/slideLayout438.xml"/><Relationship Id="rId3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2.xml"/><Relationship Id="rId7" Type="http://schemas.openxmlformats.org/officeDocument/2006/relationships/slideLayout" Target="../slideLayouts/slideLayout443.xml"/><Relationship Id="rId8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46.xml"/></Relationships>
</file>

<file path=ppt/slideMasters/_rels/slideMaster4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48.xml"/><Relationship Id="rId2" Type="http://schemas.openxmlformats.org/officeDocument/2006/relationships/slideLayout" Target="../slideLayouts/slideLayout449.xml"/><Relationship Id="rId3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3.xml"/><Relationship Id="rId7" Type="http://schemas.openxmlformats.org/officeDocument/2006/relationships/slideLayout" Target="../slideLayouts/slideLayout454.xml"/><Relationship Id="rId8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57.xml"/></Relationships>
</file>

<file path=ppt/slideMasters/_rels/slideMaster4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9.xml"/><Relationship Id="rId12" Type="http://schemas.openxmlformats.org/officeDocument/2006/relationships/slideLayout" Target="../slideLayouts/slideLayout470.xml"/><Relationship Id="rId13" Type="http://schemas.openxmlformats.org/officeDocument/2006/relationships/theme" Target="../theme/theme43.xml"/><Relationship Id="rId1" Type="http://schemas.openxmlformats.org/officeDocument/2006/relationships/slideLayout" Target="../slideLayouts/slideLayout459.xml"/><Relationship Id="rId2" Type="http://schemas.openxmlformats.org/officeDocument/2006/relationships/slideLayout" Target="../slideLayouts/slideLayout460.xml"/><Relationship Id="rId3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4.xml"/><Relationship Id="rId7" Type="http://schemas.openxmlformats.org/officeDocument/2006/relationships/slideLayout" Target="../slideLayouts/slideLayout465.xml"/><Relationship Id="rId8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68.xml"/></Relationships>
</file>

<file path=ppt/slideMasters/_rels/slideMaster4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1.xml"/><Relationship Id="rId12" Type="http://schemas.openxmlformats.org/officeDocument/2006/relationships/theme" Target="../theme/theme44.xml"/><Relationship Id="rId1" Type="http://schemas.openxmlformats.org/officeDocument/2006/relationships/slideLayout" Target="../slideLayouts/slideLayout471.xml"/><Relationship Id="rId2" Type="http://schemas.openxmlformats.org/officeDocument/2006/relationships/slideLayout" Target="../slideLayouts/slideLayout472.xml"/><Relationship Id="rId3" Type="http://schemas.openxmlformats.org/officeDocument/2006/relationships/slideLayout" Target="../slideLayouts/slideLayout473.xml"/><Relationship Id="rId4" Type="http://schemas.openxmlformats.org/officeDocument/2006/relationships/slideLayout" Target="../slideLayouts/slideLayout474.xml"/><Relationship Id="rId5" Type="http://schemas.openxmlformats.org/officeDocument/2006/relationships/slideLayout" Target="../slideLayouts/slideLayout475.xml"/><Relationship Id="rId6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77.xml"/><Relationship Id="rId8" Type="http://schemas.openxmlformats.org/officeDocument/2006/relationships/slideLayout" Target="../slideLayouts/slideLayout478.xml"/><Relationship Id="rId9" Type="http://schemas.openxmlformats.org/officeDocument/2006/relationships/slideLayout" Target="../slideLayouts/slideLayout479.xml"/><Relationship Id="rId10" Type="http://schemas.openxmlformats.org/officeDocument/2006/relationships/slideLayout" Target="../slideLayouts/slideLayout480.xml"/></Relationships>
</file>

<file path=ppt/slideMasters/_rels/slideMaster4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2.xml"/><Relationship Id="rId12" Type="http://schemas.openxmlformats.org/officeDocument/2006/relationships/theme" Target="../theme/theme45.xml"/><Relationship Id="rId1" Type="http://schemas.openxmlformats.org/officeDocument/2006/relationships/slideLayout" Target="../slideLayouts/slideLayout482.xml"/><Relationship Id="rId2" Type="http://schemas.openxmlformats.org/officeDocument/2006/relationships/slideLayout" Target="../slideLayouts/slideLayout483.xml"/><Relationship Id="rId3" Type="http://schemas.openxmlformats.org/officeDocument/2006/relationships/slideLayout" Target="../slideLayouts/slideLayout484.xml"/><Relationship Id="rId4" Type="http://schemas.openxmlformats.org/officeDocument/2006/relationships/slideLayout" Target="../slideLayouts/slideLayout485.xml"/><Relationship Id="rId5" Type="http://schemas.openxmlformats.org/officeDocument/2006/relationships/slideLayout" Target="../slideLayouts/slideLayout486.xml"/><Relationship Id="rId6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88.xml"/><Relationship Id="rId8" Type="http://schemas.openxmlformats.org/officeDocument/2006/relationships/slideLayout" Target="../slideLayouts/slideLayout489.xml"/><Relationship Id="rId9" Type="http://schemas.openxmlformats.org/officeDocument/2006/relationships/slideLayout" Target="../slideLayouts/slideLayout490.xml"/><Relationship Id="rId10" Type="http://schemas.openxmlformats.org/officeDocument/2006/relationships/slideLayout" Target="../slideLayouts/slideLayout491.xml"/></Relationships>
</file>

<file path=ppt/slideMasters/_rels/slideMaster4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3.xml"/><Relationship Id="rId12" Type="http://schemas.openxmlformats.org/officeDocument/2006/relationships/theme" Target="../theme/theme4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93.xml"/><Relationship Id="rId2" Type="http://schemas.openxmlformats.org/officeDocument/2006/relationships/slideLayout" Target="../slideLayouts/slideLayout494.xml"/><Relationship Id="rId3" Type="http://schemas.openxmlformats.org/officeDocument/2006/relationships/slideLayout" Target="../slideLayouts/slideLayout495.xml"/><Relationship Id="rId4" Type="http://schemas.openxmlformats.org/officeDocument/2006/relationships/slideLayout" Target="../slideLayouts/slideLayout496.xml"/><Relationship Id="rId5" Type="http://schemas.openxmlformats.org/officeDocument/2006/relationships/slideLayout" Target="../slideLayouts/slideLayout497.xml"/><Relationship Id="rId6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499.xml"/><Relationship Id="rId8" Type="http://schemas.openxmlformats.org/officeDocument/2006/relationships/slideLayout" Target="../slideLayouts/slideLayout500.xml"/><Relationship Id="rId9" Type="http://schemas.openxmlformats.org/officeDocument/2006/relationships/slideLayout" Target="../slideLayouts/slideLayout501.xml"/><Relationship Id="rId10" Type="http://schemas.openxmlformats.org/officeDocument/2006/relationships/slideLayout" Target="../slideLayouts/slideLayout502.xml"/></Relationships>
</file>

<file path=ppt/slideMasters/_rels/slideMaster4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4.xml"/><Relationship Id="rId12" Type="http://schemas.openxmlformats.org/officeDocument/2006/relationships/theme" Target="../theme/theme47.xml"/><Relationship Id="rId1" Type="http://schemas.openxmlformats.org/officeDocument/2006/relationships/slideLayout" Target="../slideLayouts/slideLayout504.xml"/><Relationship Id="rId2" Type="http://schemas.openxmlformats.org/officeDocument/2006/relationships/slideLayout" Target="../slideLayouts/slideLayout505.xml"/><Relationship Id="rId3" Type="http://schemas.openxmlformats.org/officeDocument/2006/relationships/slideLayout" Target="../slideLayouts/slideLayout506.xml"/><Relationship Id="rId4" Type="http://schemas.openxmlformats.org/officeDocument/2006/relationships/slideLayout" Target="../slideLayouts/slideLayout507.xml"/><Relationship Id="rId5" Type="http://schemas.openxmlformats.org/officeDocument/2006/relationships/slideLayout" Target="../slideLayouts/slideLayout508.xml"/><Relationship Id="rId6" Type="http://schemas.openxmlformats.org/officeDocument/2006/relationships/slideLayout" Target="../slideLayouts/slideLayout509.xml"/><Relationship Id="rId7" Type="http://schemas.openxmlformats.org/officeDocument/2006/relationships/slideLayout" Target="../slideLayouts/slideLayout510.xml"/><Relationship Id="rId8" Type="http://schemas.openxmlformats.org/officeDocument/2006/relationships/slideLayout" Target="../slideLayouts/slideLayout511.xml"/><Relationship Id="rId9" Type="http://schemas.openxmlformats.org/officeDocument/2006/relationships/slideLayout" Target="../slideLayouts/slideLayout512.xml"/><Relationship Id="rId10" Type="http://schemas.openxmlformats.org/officeDocument/2006/relationships/slideLayout" Target="../slideLayouts/slideLayout513.xml"/></Relationships>
</file>

<file path=ppt/slideMasters/_rels/slideMaster4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25.xml"/><Relationship Id="rId12" Type="http://schemas.openxmlformats.org/officeDocument/2006/relationships/theme" Target="../theme/theme48.xml"/><Relationship Id="rId1" Type="http://schemas.openxmlformats.org/officeDocument/2006/relationships/slideLayout" Target="../slideLayouts/slideLayout515.xml"/><Relationship Id="rId2" Type="http://schemas.openxmlformats.org/officeDocument/2006/relationships/slideLayout" Target="../slideLayouts/slideLayout516.xml"/><Relationship Id="rId3" Type="http://schemas.openxmlformats.org/officeDocument/2006/relationships/slideLayout" Target="../slideLayouts/slideLayout517.xml"/><Relationship Id="rId4" Type="http://schemas.openxmlformats.org/officeDocument/2006/relationships/slideLayout" Target="../slideLayouts/slideLayout518.xml"/><Relationship Id="rId5" Type="http://schemas.openxmlformats.org/officeDocument/2006/relationships/slideLayout" Target="../slideLayouts/slideLayout519.xml"/><Relationship Id="rId6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521.xml"/><Relationship Id="rId8" Type="http://schemas.openxmlformats.org/officeDocument/2006/relationships/slideLayout" Target="../slideLayouts/slideLayout522.xml"/><Relationship Id="rId9" Type="http://schemas.openxmlformats.org/officeDocument/2006/relationships/slideLayout" Target="../slideLayouts/slideLayout523.xml"/><Relationship Id="rId10" Type="http://schemas.openxmlformats.org/officeDocument/2006/relationships/slideLayout" Target="../slideLayouts/slideLayout524.xml"/></Relationships>
</file>

<file path=ppt/slideMasters/_rels/slideMaster4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6.xml"/><Relationship Id="rId12" Type="http://schemas.openxmlformats.org/officeDocument/2006/relationships/theme" Target="../theme/theme4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26.xml"/><Relationship Id="rId2" Type="http://schemas.openxmlformats.org/officeDocument/2006/relationships/slideLayout" Target="../slideLayouts/slideLayout527.xml"/><Relationship Id="rId3" Type="http://schemas.openxmlformats.org/officeDocument/2006/relationships/slideLayout" Target="../slideLayouts/slideLayout528.xml"/><Relationship Id="rId4" Type="http://schemas.openxmlformats.org/officeDocument/2006/relationships/slideLayout" Target="../slideLayouts/slideLayout529.xml"/><Relationship Id="rId5" Type="http://schemas.openxmlformats.org/officeDocument/2006/relationships/slideLayout" Target="../slideLayouts/slideLayout530.xml"/><Relationship Id="rId6" Type="http://schemas.openxmlformats.org/officeDocument/2006/relationships/slideLayout" Target="../slideLayouts/slideLayout531.xml"/><Relationship Id="rId7" Type="http://schemas.openxmlformats.org/officeDocument/2006/relationships/slideLayout" Target="../slideLayouts/slideLayout532.xml"/><Relationship Id="rId8" Type="http://schemas.openxmlformats.org/officeDocument/2006/relationships/slideLayout" Target="../slideLayouts/slideLayout533.xml"/><Relationship Id="rId9" Type="http://schemas.openxmlformats.org/officeDocument/2006/relationships/slideLayout" Target="../slideLayouts/slideLayout534.xml"/><Relationship Id="rId10" Type="http://schemas.openxmlformats.org/officeDocument/2006/relationships/slideLayout" Target="../slideLayouts/slideLayout53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7.xml"/><Relationship Id="rId12" Type="http://schemas.openxmlformats.org/officeDocument/2006/relationships/theme" Target="../theme/theme5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8.xml"/><Relationship Id="rId3" Type="http://schemas.openxmlformats.org/officeDocument/2006/relationships/slideLayout" Target="../slideLayouts/slideLayout539.xml"/><Relationship Id="rId4" Type="http://schemas.openxmlformats.org/officeDocument/2006/relationships/slideLayout" Target="../slideLayouts/slideLayout540.xml"/><Relationship Id="rId5" Type="http://schemas.openxmlformats.org/officeDocument/2006/relationships/slideLayout" Target="../slideLayouts/slideLayout541.xml"/><Relationship Id="rId6" Type="http://schemas.openxmlformats.org/officeDocument/2006/relationships/slideLayout" Target="../slideLayouts/slideLayout542.xml"/><Relationship Id="rId7" Type="http://schemas.openxmlformats.org/officeDocument/2006/relationships/slideLayout" Target="../slideLayouts/slideLayout543.xml"/><Relationship Id="rId8" Type="http://schemas.openxmlformats.org/officeDocument/2006/relationships/slideLayout" Target="../slideLayouts/slideLayout544.xml"/><Relationship Id="rId9" Type="http://schemas.openxmlformats.org/officeDocument/2006/relationships/slideLayout" Target="../slideLayouts/slideLayout545.xml"/><Relationship Id="rId10" Type="http://schemas.openxmlformats.org/officeDocument/2006/relationships/slideLayout" Target="../slideLayouts/slideLayout546.xml"/></Relationships>
</file>

<file path=ppt/slideMasters/_rels/slideMaster5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8.xml"/><Relationship Id="rId12" Type="http://schemas.openxmlformats.org/officeDocument/2006/relationships/theme" Target="../theme/theme5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48.xml"/><Relationship Id="rId2" Type="http://schemas.openxmlformats.org/officeDocument/2006/relationships/slideLayout" Target="../slideLayouts/slideLayout549.xml"/><Relationship Id="rId3" Type="http://schemas.openxmlformats.org/officeDocument/2006/relationships/slideLayout" Target="../slideLayouts/slideLayout550.xml"/><Relationship Id="rId4" Type="http://schemas.openxmlformats.org/officeDocument/2006/relationships/slideLayout" Target="../slideLayouts/slideLayout551.xml"/><Relationship Id="rId5" Type="http://schemas.openxmlformats.org/officeDocument/2006/relationships/slideLayout" Target="../slideLayouts/slideLayout552.xml"/><Relationship Id="rId6" Type="http://schemas.openxmlformats.org/officeDocument/2006/relationships/slideLayout" Target="../slideLayouts/slideLayout553.xml"/><Relationship Id="rId7" Type="http://schemas.openxmlformats.org/officeDocument/2006/relationships/slideLayout" Target="../slideLayouts/slideLayout554.xml"/><Relationship Id="rId8" Type="http://schemas.openxmlformats.org/officeDocument/2006/relationships/slideLayout" Target="../slideLayouts/slideLayout555.xml"/><Relationship Id="rId9" Type="http://schemas.openxmlformats.org/officeDocument/2006/relationships/slideLayout" Target="../slideLayouts/slideLayout556.xml"/><Relationship Id="rId10" Type="http://schemas.openxmlformats.org/officeDocument/2006/relationships/slideLayout" Target="../slideLayouts/slideLayout557.xml"/></Relationships>
</file>

<file path=ppt/slideMasters/_rels/slideMaster5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9.xml"/><Relationship Id="rId12" Type="http://schemas.openxmlformats.org/officeDocument/2006/relationships/theme" Target="../theme/theme52.xml"/><Relationship Id="rId1" Type="http://schemas.openxmlformats.org/officeDocument/2006/relationships/slideLayout" Target="../slideLayouts/slideLayout559.xml"/><Relationship Id="rId2" Type="http://schemas.openxmlformats.org/officeDocument/2006/relationships/slideLayout" Target="../slideLayouts/slideLayout560.xml"/><Relationship Id="rId3" Type="http://schemas.openxmlformats.org/officeDocument/2006/relationships/slideLayout" Target="../slideLayouts/slideLayout561.xml"/><Relationship Id="rId4" Type="http://schemas.openxmlformats.org/officeDocument/2006/relationships/slideLayout" Target="../slideLayouts/slideLayout562.xml"/><Relationship Id="rId5" Type="http://schemas.openxmlformats.org/officeDocument/2006/relationships/slideLayout" Target="../slideLayouts/slideLayout563.xml"/><Relationship Id="rId6" Type="http://schemas.openxmlformats.org/officeDocument/2006/relationships/slideLayout" Target="../slideLayouts/slideLayout564.xml"/><Relationship Id="rId7" Type="http://schemas.openxmlformats.org/officeDocument/2006/relationships/slideLayout" Target="../slideLayouts/slideLayout565.xml"/><Relationship Id="rId8" Type="http://schemas.openxmlformats.org/officeDocument/2006/relationships/slideLayout" Target="../slideLayouts/slideLayout566.xml"/><Relationship Id="rId9" Type="http://schemas.openxmlformats.org/officeDocument/2006/relationships/slideLayout" Target="../slideLayouts/slideLayout567.xml"/><Relationship Id="rId10" Type="http://schemas.openxmlformats.org/officeDocument/2006/relationships/slideLayout" Target="../slideLayouts/slideLayout568.xml"/></Relationships>
</file>

<file path=ppt/slideMasters/_rels/slideMaster5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0.xml"/><Relationship Id="rId12" Type="http://schemas.openxmlformats.org/officeDocument/2006/relationships/theme" Target="../theme/theme5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70.xml"/><Relationship Id="rId2" Type="http://schemas.openxmlformats.org/officeDocument/2006/relationships/slideLayout" Target="../slideLayouts/slideLayout571.xml"/><Relationship Id="rId3" Type="http://schemas.openxmlformats.org/officeDocument/2006/relationships/slideLayout" Target="../slideLayouts/slideLayout572.xml"/><Relationship Id="rId4" Type="http://schemas.openxmlformats.org/officeDocument/2006/relationships/slideLayout" Target="../slideLayouts/slideLayout573.xml"/><Relationship Id="rId5" Type="http://schemas.openxmlformats.org/officeDocument/2006/relationships/slideLayout" Target="../slideLayouts/slideLayout574.xml"/><Relationship Id="rId6" Type="http://schemas.openxmlformats.org/officeDocument/2006/relationships/slideLayout" Target="../slideLayouts/slideLayout575.xml"/><Relationship Id="rId7" Type="http://schemas.openxmlformats.org/officeDocument/2006/relationships/slideLayout" Target="../slideLayouts/slideLayout576.xml"/><Relationship Id="rId8" Type="http://schemas.openxmlformats.org/officeDocument/2006/relationships/slideLayout" Target="../slideLayouts/slideLayout577.xml"/><Relationship Id="rId9" Type="http://schemas.openxmlformats.org/officeDocument/2006/relationships/slideLayout" Target="../slideLayouts/slideLayout578.xml"/><Relationship Id="rId10" Type="http://schemas.openxmlformats.org/officeDocument/2006/relationships/slideLayout" Target="../slideLayouts/slideLayout579.xml"/></Relationships>
</file>

<file path=ppt/slideMasters/_rels/slideMaster5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1.xml"/><Relationship Id="rId12" Type="http://schemas.openxmlformats.org/officeDocument/2006/relationships/theme" Target="../theme/theme54.xml"/><Relationship Id="rId1" Type="http://schemas.openxmlformats.org/officeDocument/2006/relationships/slideLayout" Target="../slideLayouts/slideLayout581.xml"/><Relationship Id="rId2" Type="http://schemas.openxmlformats.org/officeDocument/2006/relationships/slideLayout" Target="../slideLayouts/slideLayout582.xml"/><Relationship Id="rId3" Type="http://schemas.openxmlformats.org/officeDocument/2006/relationships/slideLayout" Target="../slideLayouts/slideLayout583.xml"/><Relationship Id="rId4" Type="http://schemas.openxmlformats.org/officeDocument/2006/relationships/slideLayout" Target="../slideLayouts/slideLayout584.xml"/><Relationship Id="rId5" Type="http://schemas.openxmlformats.org/officeDocument/2006/relationships/slideLayout" Target="../slideLayouts/slideLayout585.xml"/><Relationship Id="rId6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87.xml"/><Relationship Id="rId8" Type="http://schemas.openxmlformats.org/officeDocument/2006/relationships/slideLayout" Target="../slideLayouts/slideLayout588.xml"/><Relationship Id="rId9" Type="http://schemas.openxmlformats.org/officeDocument/2006/relationships/slideLayout" Target="../slideLayouts/slideLayout589.xml"/><Relationship Id="rId10" Type="http://schemas.openxmlformats.org/officeDocument/2006/relationships/slideLayout" Target="../slideLayouts/slideLayout590.xml"/></Relationships>
</file>

<file path=ppt/slideMasters/_rels/slideMaster5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2.xml"/><Relationship Id="rId12" Type="http://schemas.openxmlformats.org/officeDocument/2006/relationships/theme" Target="../theme/theme5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92.xml"/><Relationship Id="rId2" Type="http://schemas.openxmlformats.org/officeDocument/2006/relationships/slideLayout" Target="../slideLayouts/slideLayout593.xml"/><Relationship Id="rId3" Type="http://schemas.openxmlformats.org/officeDocument/2006/relationships/slideLayout" Target="../slideLayouts/slideLayout594.xml"/><Relationship Id="rId4" Type="http://schemas.openxmlformats.org/officeDocument/2006/relationships/slideLayout" Target="../slideLayouts/slideLayout595.xml"/><Relationship Id="rId5" Type="http://schemas.openxmlformats.org/officeDocument/2006/relationships/slideLayout" Target="../slideLayouts/slideLayout596.xml"/><Relationship Id="rId6" Type="http://schemas.openxmlformats.org/officeDocument/2006/relationships/slideLayout" Target="../slideLayouts/slideLayout597.xml"/><Relationship Id="rId7" Type="http://schemas.openxmlformats.org/officeDocument/2006/relationships/slideLayout" Target="../slideLayouts/slideLayout598.xml"/><Relationship Id="rId8" Type="http://schemas.openxmlformats.org/officeDocument/2006/relationships/slideLayout" Target="../slideLayouts/slideLayout599.xml"/><Relationship Id="rId9" Type="http://schemas.openxmlformats.org/officeDocument/2006/relationships/slideLayout" Target="../slideLayouts/slideLayout600.xml"/><Relationship Id="rId10" Type="http://schemas.openxmlformats.org/officeDocument/2006/relationships/slideLayout" Target="../slideLayouts/slideLayout601.xml"/></Relationships>
</file>

<file path=ppt/slideMasters/_rels/slideMaster5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3.xml"/><Relationship Id="rId12" Type="http://schemas.openxmlformats.org/officeDocument/2006/relationships/theme" Target="../theme/theme5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03.xml"/><Relationship Id="rId2" Type="http://schemas.openxmlformats.org/officeDocument/2006/relationships/slideLayout" Target="../slideLayouts/slideLayout604.xml"/><Relationship Id="rId3" Type="http://schemas.openxmlformats.org/officeDocument/2006/relationships/slideLayout" Target="../slideLayouts/slideLayout605.xml"/><Relationship Id="rId4" Type="http://schemas.openxmlformats.org/officeDocument/2006/relationships/slideLayout" Target="../slideLayouts/slideLayout606.xml"/><Relationship Id="rId5" Type="http://schemas.openxmlformats.org/officeDocument/2006/relationships/slideLayout" Target="../slideLayouts/slideLayout607.xml"/><Relationship Id="rId6" Type="http://schemas.openxmlformats.org/officeDocument/2006/relationships/slideLayout" Target="../slideLayouts/slideLayout608.xml"/><Relationship Id="rId7" Type="http://schemas.openxmlformats.org/officeDocument/2006/relationships/slideLayout" Target="../slideLayouts/slideLayout609.xml"/><Relationship Id="rId8" Type="http://schemas.openxmlformats.org/officeDocument/2006/relationships/slideLayout" Target="../slideLayouts/slideLayout610.xml"/><Relationship Id="rId9" Type="http://schemas.openxmlformats.org/officeDocument/2006/relationships/slideLayout" Target="../slideLayouts/slideLayout611.xml"/><Relationship Id="rId10" Type="http://schemas.openxmlformats.org/officeDocument/2006/relationships/slideLayout" Target="../slideLayouts/slideLayout612.xml"/></Relationships>
</file>

<file path=ppt/slideMasters/_rels/slideMaster5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24.xml"/><Relationship Id="rId12" Type="http://schemas.openxmlformats.org/officeDocument/2006/relationships/theme" Target="../theme/theme5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14.xml"/><Relationship Id="rId2" Type="http://schemas.openxmlformats.org/officeDocument/2006/relationships/slideLayout" Target="../slideLayouts/slideLayout615.xml"/><Relationship Id="rId3" Type="http://schemas.openxmlformats.org/officeDocument/2006/relationships/slideLayout" Target="../slideLayouts/slideLayout616.xml"/><Relationship Id="rId4" Type="http://schemas.openxmlformats.org/officeDocument/2006/relationships/slideLayout" Target="../slideLayouts/slideLayout617.xml"/><Relationship Id="rId5" Type="http://schemas.openxmlformats.org/officeDocument/2006/relationships/slideLayout" Target="../slideLayouts/slideLayout618.xml"/><Relationship Id="rId6" Type="http://schemas.openxmlformats.org/officeDocument/2006/relationships/slideLayout" Target="../slideLayouts/slideLayout619.xml"/><Relationship Id="rId7" Type="http://schemas.openxmlformats.org/officeDocument/2006/relationships/slideLayout" Target="../slideLayouts/slideLayout620.xml"/><Relationship Id="rId8" Type="http://schemas.openxmlformats.org/officeDocument/2006/relationships/slideLayout" Target="../slideLayouts/slideLayout621.xml"/><Relationship Id="rId9" Type="http://schemas.openxmlformats.org/officeDocument/2006/relationships/slideLayout" Target="../slideLayouts/slideLayout622.xml"/><Relationship Id="rId10" Type="http://schemas.openxmlformats.org/officeDocument/2006/relationships/slideLayout" Target="../slideLayouts/slideLayout623.xml"/></Relationships>
</file>

<file path=ppt/slideMasters/_rels/slideMaster5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35.xml"/><Relationship Id="rId12" Type="http://schemas.openxmlformats.org/officeDocument/2006/relationships/theme" Target="../theme/theme58.xml"/><Relationship Id="rId1" Type="http://schemas.openxmlformats.org/officeDocument/2006/relationships/slideLayout" Target="../slideLayouts/slideLayout625.xml"/><Relationship Id="rId2" Type="http://schemas.openxmlformats.org/officeDocument/2006/relationships/slideLayout" Target="../slideLayouts/slideLayout626.xml"/><Relationship Id="rId3" Type="http://schemas.openxmlformats.org/officeDocument/2006/relationships/slideLayout" Target="../slideLayouts/slideLayout627.xml"/><Relationship Id="rId4" Type="http://schemas.openxmlformats.org/officeDocument/2006/relationships/slideLayout" Target="../slideLayouts/slideLayout628.xml"/><Relationship Id="rId5" Type="http://schemas.openxmlformats.org/officeDocument/2006/relationships/slideLayout" Target="../slideLayouts/slideLayout629.xml"/><Relationship Id="rId6" Type="http://schemas.openxmlformats.org/officeDocument/2006/relationships/slideLayout" Target="../slideLayouts/slideLayout630.xml"/><Relationship Id="rId7" Type="http://schemas.openxmlformats.org/officeDocument/2006/relationships/slideLayout" Target="../slideLayouts/slideLayout631.xml"/><Relationship Id="rId8" Type="http://schemas.openxmlformats.org/officeDocument/2006/relationships/slideLayout" Target="../slideLayouts/slideLayout632.xml"/><Relationship Id="rId9" Type="http://schemas.openxmlformats.org/officeDocument/2006/relationships/slideLayout" Target="../slideLayouts/slideLayout633.xml"/><Relationship Id="rId10" Type="http://schemas.openxmlformats.org/officeDocument/2006/relationships/slideLayout" Target="../slideLayouts/slideLayout634.xml"/></Relationships>
</file>

<file path=ppt/slideMasters/_rels/slideMaster5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6.xml"/><Relationship Id="rId12" Type="http://schemas.openxmlformats.org/officeDocument/2006/relationships/theme" Target="../theme/theme5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36.xml"/><Relationship Id="rId2" Type="http://schemas.openxmlformats.org/officeDocument/2006/relationships/slideLayout" Target="../slideLayouts/slideLayout637.xml"/><Relationship Id="rId3" Type="http://schemas.openxmlformats.org/officeDocument/2006/relationships/slideLayout" Target="../slideLayouts/slideLayout638.xml"/><Relationship Id="rId4" Type="http://schemas.openxmlformats.org/officeDocument/2006/relationships/slideLayout" Target="../slideLayouts/slideLayout639.xml"/><Relationship Id="rId5" Type="http://schemas.openxmlformats.org/officeDocument/2006/relationships/slideLayout" Target="../slideLayouts/slideLayout640.xml"/><Relationship Id="rId6" Type="http://schemas.openxmlformats.org/officeDocument/2006/relationships/slideLayout" Target="../slideLayouts/slideLayout641.xml"/><Relationship Id="rId7" Type="http://schemas.openxmlformats.org/officeDocument/2006/relationships/slideLayout" Target="../slideLayouts/slideLayout642.xml"/><Relationship Id="rId8" Type="http://schemas.openxmlformats.org/officeDocument/2006/relationships/slideLayout" Target="../slideLayouts/slideLayout643.xml"/><Relationship Id="rId9" Type="http://schemas.openxmlformats.org/officeDocument/2006/relationships/slideLayout" Target="../slideLayouts/slideLayout644.xml"/><Relationship Id="rId10" Type="http://schemas.openxmlformats.org/officeDocument/2006/relationships/slideLayout" Target="../slideLayouts/slideLayout64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57.xml"/><Relationship Id="rId12" Type="http://schemas.openxmlformats.org/officeDocument/2006/relationships/theme" Target="../theme/theme6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47.xml"/><Relationship Id="rId2" Type="http://schemas.openxmlformats.org/officeDocument/2006/relationships/slideLayout" Target="../slideLayouts/slideLayout648.xml"/><Relationship Id="rId3" Type="http://schemas.openxmlformats.org/officeDocument/2006/relationships/slideLayout" Target="../slideLayouts/slideLayout649.xml"/><Relationship Id="rId4" Type="http://schemas.openxmlformats.org/officeDocument/2006/relationships/slideLayout" Target="../slideLayouts/slideLayout650.xml"/><Relationship Id="rId5" Type="http://schemas.openxmlformats.org/officeDocument/2006/relationships/slideLayout" Target="../slideLayouts/slideLayout651.xml"/><Relationship Id="rId6" Type="http://schemas.openxmlformats.org/officeDocument/2006/relationships/slideLayout" Target="../slideLayouts/slideLayout652.xml"/><Relationship Id="rId7" Type="http://schemas.openxmlformats.org/officeDocument/2006/relationships/slideLayout" Target="../slideLayouts/slideLayout653.xml"/><Relationship Id="rId8" Type="http://schemas.openxmlformats.org/officeDocument/2006/relationships/slideLayout" Target="../slideLayouts/slideLayout654.xml"/><Relationship Id="rId9" Type="http://schemas.openxmlformats.org/officeDocument/2006/relationships/slideLayout" Target="../slideLayouts/slideLayout655.xml"/><Relationship Id="rId10" Type="http://schemas.openxmlformats.org/officeDocument/2006/relationships/slideLayout" Target="../slideLayouts/slideLayout656.xml"/></Relationships>
</file>

<file path=ppt/slideMasters/_rels/slideMaster6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8.xml"/><Relationship Id="rId12" Type="http://schemas.openxmlformats.org/officeDocument/2006/relationships/theme" Target="../theme/theme61.xml"/><Relationship Id="rId1" Type="http://schemas.openxmlformats.org/officeDocument/2006/relationships/slideLayout" Target="../slideLayouts/slideLayout658.xml"/><Relationship Id="rId2" Type="http://schemas.openxmlformats.org/officeDocument/2006/relationships/slideLayout" Target="../slideLayouts/slideLayout659.xml"/><Relationship Id="rId3" Type="http://schemas.openxmlformats.org/officeDocument/2006/relationships/slideLayout" Target="../slideLayouts/slideLayout660.xml"/><Relationship Id="rId4" Type="http://schemas.openxmlformats.org/officeDocument/2006/relationships/slideLayout" Target="../slideLayouts/slideLayout661.xml"/><Relationship Id="rId5" Type="http://schemas.openxmlformats.org/officeDocument/2006/relationships/slideLayout" Target="../slideLayouts/slideLayout662.xml"/><Relationship Id="rId6" Type="http://schemas.openxmlformats.org/officeDocument/2006/relationships/slideLayout" Target="../slideLayouts/slideLayout663.xml"/><Relationship Id="rId7" Type="http://schemas.openxmlformats.org/officeDocument/2006/relationships/slideLayout" Target="../slideLayouts/slideLayout664.xml"/><Relationship Id="rId8" Type="http://schemas.openxmlformats.org/officeDocument/2006/relationships/slideLayout" Target="../slideLayouts/slideLayout665.xml"/><Relationship Id="rId9" Type="http://schemas.openxmlformats.org/officeDocument/2006/relationships/slideLayout" Target="../slideLayouts/slideLayout666.xml"/><Relationship Id="rId10" Type="http://schemas.openxmlformats.org/officeDocument/2006/relationships/slideLayout" Target="../slideLayouts/slideLayout667.xml"/></Relationships>
</file>

<file path=ppt/slideMasters/_rels/slideMaster6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9.xml"/><Relationship Id="rId12" Type="http://schemas.openxmlformats.org/officeDocument/2006/relationships/theme" Target="../theme/theme6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69.xml"/><Relationship Id="rId2" Type="http://schemas.openxmlformats.org/officeDocument/2006/relationships/slideLayout" Target="../slideLayouts/slideLayout670.xml"/><Relationship Id="rId3" Type="http://schemas.openxmlformats.org/officeDocument/2006/relationships/slideLayout" Target="../slideLayouts/slideLayout671.xml"/><Relationship Id="rId4" Type="http://schemas.openxmlformats.org/officeDocument/2006/relationships/slideLayout" Target="../slideLayouts/slideLayout672.xml"/><Relationship Id="rId5" Type="http://schemas.openxmlformats.org/officeDocument/2006/relationships/slideLayout" Target="../slideLayouts/slideLayout673.xml"/><Relationship Id="rId6" Type="http://schemas.openxmlformats.org/officeDocument/2006/relationships/slideLayout" Target="../slideLayouts/slideLayout674.xml"/><Relationship Id="rId7" Type="http://schemas.openxmlformats.org/officeDocument/2006/relationships/slideLayout" Target="../slideLayouts/slideLayout675.xml"/><Relationship Id="rId8" Type="http://schemas.openxmlformats.org/officeDocument/2006/relationships/slideLayout" Target="../slideLayouts/slideLayout676.xml"/><Relationship Id="rId9" Type="http://schemas.openxmlformats.org/officeDocument/2006/relationships/slideLayout" Target="../slideLayouts/slideLayout677.xml"/><Relationship Id="rId10" Type="http://schemas.openxmlformats.org/officeDocument/2006/relationships/slideLayout" Target="../slideLayouts/slideLayout678.xml"/></Relationships>
</file>

<file path=ppt/slideMasters/_rels/slideMaster6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90.xml"/><Relationship Id="rId12" Type="http://schemas.openxmlformats.org/officeDocument/2006/relationships/theme" Target="../theme/theme6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80.xml"/><Relationship Id="rId2" Type="http://schemas.openxmlformats.org/officeDocument/2006/relationships/slideLayout" Target="../slideLayouts/slideLayout681.xml"/><Relationship Id="rId3" Type="http://schemas.openxmlformats.org/officeDocument/2006/relationships/slideLayout" Target="../slideLayouts/slideLayout682.xml"/><Relationship Id="rId4" Type="http://schemas.openxmlformats.org/officeDocument/2006/relationships/slideLayout" Target="../slideLayouts/slideLayout683.xml"/><Relationship Id="rId5" Type="http://schemas.openxmlformats.org/officeDocument/2006/relationships/slideLayout" Target="../slideLayouts/slideLayout684.xml"/><Relationship Id="rId6" Type="http://schemas.openxmlformats.org/officeDocument/2006/relationships/slideLayout" Target="../slideLayouts/slideLayout685.xml"/><Relationship Id="rId7" Type="http://schemas.openxmlformats.org/officeDocument/2006/relationships/slideLayout" Target="../slideLayouts/slideLayout686.xml"/><Relationship Id="rId8" Type="http://schemas.openxmlformats.org/officeDocument/2006/relationships/slideLayout" Target="../slideLayouts/slideLayout687.xml"/><Relationship Id="rId9" Type="http://schemas.openxmlformats.org/officeDocument/2006/relationships/slideLayout" Target="../slideLayouts/slideLayout688.xml"/><Relationship Id="rId10" Type="http://schemas.openxmlformats.org/officeDocument/2006/relationships/slideLayout" Target="../slideLayouts/slideLayout689.xml"/></Relationships>
</file>

<file path=ppt/slideMasters/_rels/slideMaster6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1.xml"/><Relationship Id="rId12" Type="http://schemas.openxmlformats.org/officeDocument/2006/relationships/theme" Target="../theme/theme64.xml"/><Relationship Id="rId1" Type="http://schemas.openxmlformats.org/officeDocument/2006/relationships/slideLayout" Target="../slideLayouts/slideLayout691.xml"/><Relationship Id="rId2" Type="http://schemas.openxmlformats.org/officeDocument/2006/relationships/slideLayout" Target="../slideLayouts/slideLayout692.xml"/><Relationship Id="rId3" Type="http://schemas.openxmlformats.org/officeDocument/2006/relationships/slideLayout" Target="../slideLayouts/slideLayout693.xml"/><Relationship Id="rId4" Type="http://schemas.openxmlformats.org/officeDocument/2006/relationships/slideLayout" Target="../slideLayouts/slideLayout694.xml"/><Relationship Id="rId5" Type="http://schemas.openxmlformats.org/officeDocument/2006/relationships/slideLayout" Target="../slideLayouts/slideLayout695.xml"/><Relationship Id="rId6" Type="http://schemas.openxmlformats.org/officeDocument/2006/relationships/slideLayout" Target="../slideLayouts/slideLayout696.xml"/><Relationship Id="rId7" Type="http://schemas.openxmlformats.org/officeDocument/2006/relationships/slideLayout" Target="../slideLayouts/slideLayout697.xml"/><Relationship Id="rId8" Type="http://schemas.openxmlformats.org/officeDocument/2006/relationships/slideLayout" Target="../slideLayouts/slideLayout698.xml"/><Relationship Id="rId9" Type="http://schemas.openxmlformats.org/officeDocument/2006/relationships/slideLayout" Target="../slideLayouts/slideLayout699.xml"/><Relationship Id="rId10" Type="http://schemas.openxmlformats.org/officeDocument/2006/relationships/slideLayout" Target="../slideLayouts/slideLayout700.xml"/></Relationships>
</file>

<file path=ppt/slideMasters/_rels/slideMaster6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2.xml"/><Relationship Id="rId12" Type="http://schemas.openxmlformats.org/officeDocument/2006/relationships/theme" Target="../theme/theme6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02.xml"/><Relationship Id="rId2" Type="http://schemas.openxmlformats.org/officeDocument/2006/relationships/slideLayout" Target="../slideLayouts/slideLayout703.xml"/><Relationship Id="rId3" Type="http://schemas.openxmlformats.org/officeDocument/2006/relationships/slideLayout" Target="../slideLayouts/slideLayout704.xml"/><Relationship Id="rId4" Type="http://schemas.openxmlformats.org/officeDocument/2006/relationships/slideLayout" Target="../slideLayouts/slideLayout705.xml"/><Relationship Id="rId5" Type="http://schemas.openxmlformats.org/officeDocument/2006/relationships/slideLayout" Target="../slideLayouts/slideLayout706.xml"/><Relationship Id="rId6" Type="http://schemas.openxmlformats.org/officeDocument/2006/relationships/slideLayout" Target="../slideLayouts/slideLayout707.xml"/><Relationship Id="rId7" Type="http://schemas.openxmlformats.org/officeDocument/2006/relationships/slideLayout" Target="../slideLayouts/slideLayout708.xml"/><Relationship Id="rId8" Type="http://schemas.openxmlformats.org/officeDocument/2006/relationships/slideLayout" Target="../slideLayouts/slideLayout709.xml"/><Relationship Id="rId9" Type="http://schemas.openxmlformats.org/officeDocument/2006/relationships/slideLayout" Target="../slideLayouts/slideLayout710.xml"/><Relationship Id="rId10" Type="http://schemas.openxmlformats.org/officeDocument/2006/relationships/slideLayout" Target="../slideLayouts/slideLayout711.xml"/></Relationships>
</file>

<file path=ppt/slideMasters/_rels/slideMaster6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23.xml"/><Relationship Id="rId12" Type="http://schemas.openxmlformats.org/officeDocument/2006/relationships/theme" Target="../theme/theme66.xml"/><Relationship Id="rId1" Type="http://schemas.openxmlformats.org/officeDocument/2006/relationships/slideLayout" Target="../slideLayouts/slideLayout713.xml"/><Relationship Id="rId2" Type="http://schemas.openxmlformats.org/officeDocument/2006/relationships/slideLayout" Target="../slideLayouts/slideLayout714.xml"/><Relationship Id="rId3" Type="http://schemas.openxmlformats.org/officeDocument/2006/relationships/slideLayout" Target="../slideLayouts/slideLayout715.xml"/><Relationship Id="rId4" Type="http://schemas.openxmlformats.org/officeDocument/2006/relationships/slideLayout" Target="../slideLayouts/slideLayout716.xml"/><Relationship Id="rId5" Type="http://schemas.openxmlformats.org/officeDocument/2006/relationships/slideLayout" Target="../slideLayouts/slideLayout717.xml"/><Relationship Id="rId6" Type="http://schemas.openxmlformats.org/officeDocument/2006/relationships/slideLayout" Target="../slideLayouts/slideLayout718.xml"/><Relationship Id="rId7" Type="http://schemas.openxmlformats.org/officeDocument/2006/relationships/slideLayout" Target="../slideLayouts/slideLayout719.xml"/><Relationship Id="rId8" Type="http://schemas.openxmlformats.org/officeDocument/2006/relationships/slideLayout" Target="../slideLayouts/slideLayout720.xml"/><Relationship Id="rId9" Type="http://schemas.openxmlformats.org/officeDocument/2006/relationships/slideLayout" Target="../slideLayouts/slideLayout721.xml"/><Relationship Id="rId10" Type="http://schemas.openxmlformats.org/officeDocument/2006/relationships/slideLayout" Target="../slideLayouts/slideLayout722.xml"/></Relationships>
</file>

<file path=ppt/slideMasters/_rels/slideMaster6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34.xml"/><Relationship Id="rId12" Type="http://schemas.openxmlformats.org/officeDocument/2006/relationships/theme" Target="../theme/theme6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24.xml"/><Relationship Id="rId2" Type="http://schemas.openxmlformats.org/officeDocument/2006/relationships/slideLayout" Target="../slideLayouts/slideLayout725.xml"/><Relationship Id="rId3" Type="http://schemas.openxmlformats.org/officeDocument/2006/relationships/slideLayout" Target="../slideLayouts/slideLayout726.xml"/><Relationship Id="rId4" Type="http://schemas.openxmlformats.org/officeDocument/2006/relationships/slideLayout" Target="../slideLayouts/slideLayout727.xml"/><Relationship Id="rId5" Type="http://schemas.openxmlformats.org/officeDocument/2006/relationships/slideLayout" Target="../slideLayouts/slideLayout728.xml"/><Relationship Id="rId6" Type="http://schemas.openxmlformats.org/officeDocument/2006/relationships/slideLayout" Target="../slideLayouts/slideLayout729.xml"/><Relationship Id="rId7" Type="http://schemas.openxmlformats.org/officeDocument/2006/relationships/slideLayout" Target="../slideLayouts/slideLayout730.xml"/><Relationship Id="rId8" Type="http://schemas.openxmlformats.org/officeDocument/2006/relationships/slideLayout" Target="../slideLayouts/slideLayout731.xml"/><Relationship Id="rId9" Type="http://schemas.openxmlformats.org/officeDocument/2006/relationships/slideLayout" Target="../slideLayouts/slideLayout732.xml"/><Relationship Id="rId10" Type="http://schemas.openxmlformats.org/officeDocument/2006/relationships/slideLayout" Target="../slideLayouts/slideLayout733.xml"/></Relationships>
</file>

<file path=ppt/slideMasters/_rels/slideMaster6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45.xml"/><Relationship Id="rId12" Type="http://schemas.openxmlformats.org/officeDocument/2006/relationships/theme" Target="../theme/theme68.xml"/><Relationship Id="rId1" Type="http://schemas.openxmlformats.org/officeDocument/2006/relationships/slideLayout" Target="../slideLayouts/slideLayout735.xml"/><Relationship Id="rId2" Type="http://schemas.openxmlformats.org/officeDocument/2006/relationships/slideLayout" Target="../slideLayouts/slideLayout736.xml"/><Relationship Id="rId3" Type="http://schemas.openxmlformats.org/officeDocument/2006/relationships/slideLayout" Target="../slideLayouts/slideLayout737.xml"/><Relationship Id="rId4" Type="http://schemas.openxmlformats.org/officeDocument/2006/relationships/slideLayout" Target="../slideLayouts/slideLayout738.xml"/><Relationship Id="rId5" Type="http://schemas.openxmlformats.org/officeDocument/2006/relationships/slideLayout" Target="../slideLayouts/slideLayout739.xml"/><Relationship Id="rId6" Type="http://schemas.openxmlformats.org/officeDocument/2006/relationships/slideLayout" Target="../slideLayouts/slideLayout740.xml"/><Relationship Id="rId7" Type="http://schemas.openxmlformats.org/officeDocument/2006/relationships/slideLayout" Target="../slideLayouts/slideLayout741.xml"/><Relationship Id="rId8" Type="http://schemas.openxmlformats.org/officeDocument/2006/relationships/slideLayout" Target="../slideLayouts/slideLayout742.xml"/><Relationship Id="rId9" Type="http://schemas.openxmlformats.org/officeDocument/2006/relationships/slideLayout" Target="../slideLayouts/slideLayout743.xml"/><Relationship Id="rId10" Type="http://schemas.openxmlformats.org/officeDocument/2006/relationships/slideLayout" Target="../slideLayouts/slideLayout744.xml"/></Relationships>
</file>

<file path=ppt/slideMasters/_rels/slideMaster6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56.xml"/><Relationship Id="rId12" Type="http://schemas.openxmlformats.org/officeDocument/2006/relationships/theme" Target="../theme/theme69.xml"/><Relationship Id="rId1" Type="http://schemas.openxmlformats.org/officeDocument/2006/relationships/slideLayout" Target="../slideLayouts/slideLayout746.xml"/><Relationship Id="rId2" Type="http://schemas.openxmlformats.org/officeDocument/2006/relationships/slideLayout" Target="../slideLayouts/slideLayout747.xml"/><Relationship Id="rId3" Type="http://schemas.openxmlformats.org/officeDocument/2006/relationships/slideLayout" Target="../slideLayouts/slideLayout748.xml"/><Relationship Id="rId4" Type="http://schemas.openxmlformats.org/officeDocument/2006/relationships/slideLayout" Target="../slideLayouts/slideLayout749.xml"/><Relationship Id="rId5" Type="http://schemas.openxmlformats.org/officeDocument/2006/relationships/slideLayout" Target="../slideLayouts/slideLayout750.xml"/><Relationship Id="rId6" Type="http://schemas.openxmlformats.org/officeDocument/2006/relationships/slideLayout" Target="../slideLayouts/slideLayout751.xml"/><Relationship Id="rId7" Type="http://schemas.openxmlformats.org/officeDocument/2006/relationships/slideLayout" Target="../slideLayouts/slideLayout752.xml"/><Relationship Id="rId8" Type="http://schemas.openxmlformats.org/officeDocument/2006/relationships/slideLayout" Target="../slideLayouts/slideLayout753.xml"/><Relationship Id="rId9" Type="http://schemas.openxmlformats.org/officeDocument/2006/relationships/slideLayout" Target="../slideLayouts/slideLayout754.xml"/><Relationship Id="rId10" Type="http://schemas.openxmlformats.org/officeDocument/2006/relationships/slideLayout" Target="../slideLayouts/slideLayout75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7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67.xml"/><Relationship Id="rId12" Type="http://schemas.openxmlformats.org/officeDocument/2006/relationships/theme" Target="../theme/theme70.xml"/><Relationship Id="rId1" Type="http://schemas.openxmlformats.org/officeDocument/2006/relationships/slideLayout" Target="../slideLayouts/slideLayout757.xml"/><Relationship Id="rId2" Type="http://schemas.openxmlformats.org/officeDocument/2006/relationships/slideLayout" Target="../slideLayouts/slideLayout758.xml"/><Relationship Id="rId3" Type="http://schemas.openxmlformats.org/officeDocument/2006/relationships/slideLayout" Target="../slideLayouts/slideLayout759.xml"/><Relationship Id="rId4" Type="http://schemas.openxmlformats.org/officeDocument/2006/relationships/slideLayout" Target="../slideLayouts/slideLayout760.xml"/><Relationship Id="rId5" Type="http://schemas.openxmlformats.org/officeDocument/2006/relationships/slideLayout" Target="../slideLayouts/slideLayout761.xml"/><Relationship Id="rId6" Type="http://schemas.openxmlformats.org/officeDocument/2006/relationships/slideLayout" Target="../slideLayouts/slideLayout762.xml"/><Relationship Id="rId7" Type="http://schemas.openxmlformats.org/officeDocument/2006/relationships/slideLayout" Target="../slideLayouts/slideLayout763.xml"/><Relationship Id="rId8" Type="http://schemas.openxmlformats.org/officeDocument/2006/relationships/slideLayout" Target="../slideLayouts/slideLayout764.xml"/><Relationship Id="rId9" Type="http://schemas.openxmlformats.org/officeDocument/2006/relationships/slideLayout" Target="../slideLayouts/slideLayout765.xml"/><Relationship Id="rId10" Type="http://schemas.openxmlformats.org/officeDocument/2006/relationships/slideLayout" Target="../slideLayouts/slideLayout766.xml"/></Relationships>
</file>

<file path=ppt/slideMasters/_rels/slideMaster7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8.xml"/><Relationship Id="rId12" Type="http://schemas.openxmlformats.org/officeDocument/2006/relationships/theme" Target="../theme/theme71.xml"/><Relationship Id="rId1" Type="http://schemas.openxmlformats.org/officeDocument/2006/relationships/slideLayout" Target="../slideLayouts/slideLayout768.xml"/><Relationship Id="rId2" Type="http://schemas.openxmlformats.org/officeDocument/2006/relationships/slideLayout" Target="../slideLayouts/slideLayout769.xml"/><Relationship Id="rId3" Type="http://schemas.openxmlformats.org/officeDocument/2006/relationships/slideLayout" Target="../slideLayouts/slideLayout770.xml"/><Relationship Id="rId4" Type="http://schemas.openxmlformats.org/officeDocument/2006/relationships/slideLayout" Target="../slideLayouts/slideLayout771.xml"/><Relationship Id="rId5" Type="http://schemas.openxmlformats.org/officeDocument/2006/relationships/slideLayout" Target="../slideLayouts/slideLayout772.xml"/><Relationship Id="rId6" Type="http://schemas.openxmlformats.org/officeDocument/2006/relationships/slideLayout" Target="../slideLayouts/slideLayout773.xml"/><Relationship Id="rId7" Type="http://schemas.openxmlformats.org/officeDocument/2006/relationships/slideLayout" Target="../slideLayouts/slideLayout774.xml"/><Relationship Id="rId8" Type="http://schemas.openxmlformats.org/officeDocument/2006/relationships/slideLayout" Target="../slideLayouts/slideLayout775.xml"/><Relationship Id="rId9" Type="http://schemas.openxmlformats.org/officeDocument/2006/relationships/slideLayout" Target="../slideLayouts/slideLayout776.xml"/><Relationship Id="rId10" Type="http://schemas.openxmlformats.org/officeDocument/2006/relationships/slideLayout" Target="../slideLayouts/slideLayout777.xml"/></Relationships>
</file>

<file path=ppt/slideMasters/_rels/slideMaster7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9.xml"/><Relationship Id="rId12" Type="http://schemas.openxmlformats.org/officeDocument/2006/relationships/theme" Target="../theme/theme72.xml"/><Relationship Id="rId1" Type="http://schemas.openxmlformats.org/officeDocument/2006/relationships/slideLayout" Target="../slideLayouts/slideLayout779.xml"/><Relationship Id="rId2" Type="http://schemas.openxmlformats.org/officeDocument/2006/relationships/slideLayout" Target="../slideLayouts/slideLayout780.xml"/><Relationship Id="rId3" Type="http://schemas.openxmlformats.org/officeDocument/2006/relationships/slideLayout" Target="../slideLayouts/slideLayout781.xml"/><Relationship Id="rId4" Type="http://schemas.openxmlformats.org/officeDocument/2006/relationships/slideLayout" Target="../slideLayouts/slideLayout782.xml"/><Relationship Id="rId5" Type="http://schemas.openxmlformats.org/officeDocument/2006/relationships/slideLayout" Target="../slideLayouts/slideLayout783.xml"/><Relationship Id="rId6" Type="http://schemas.openxmlformats.org/officeDocument/2006/relationships/slideLayout" Target="../slideLayouts/slideLayout784.xml"/><Relationship Id="rId7" Type="http://schemas.openxmlformats.org/officeDocument/2006/relationships/slideLayout" Target="../slideLayouts/slideLayout785.xml"/><Relationship Id="rId8" Type="http://schemas.openxmlformats.org/officeDocument/2006/relationships/slideLayout" Target="../slideLayouts/slideLayout786.xml"/><Relationship Id="rId9" Type="http://schemas.openxmlformats.org/officeDocument/2006/relationships/slideLayout" Target="../slideLayouts/slideLayout787.xml"/><Relationship Id="rId10" Type="http://schemas.openxmlformats.org/officeDocument/2006/relationships/slideLayout" Target="../slideLayouts/slideLayout788.xml"/></Relationships>
</file>

<file path=ppt/slideMasters/_rels/slideMaster7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00.xml"/><Relationship Id="rId12" Type="http://schemas.openxmlformats.org/officeDocument/2006/relationships/theme" Target="../theme/theme7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90.xml"/><Relationship Id="rId2" Type="http://schemas.openxmlformats.org/officeDocument/2006/relationships/slideLayout" Target="../slideLayouts/slideLayout791.xml"/><Relationship Id="rId3" Type="http://schemas.openxmlformats.org/officeDocument/2006/relationships/slideLayout" Target="../slideLayouts/slideLayout792.xml"/><Relationship Id="rId4" Type="http://schemas.openxmlformats.org/officeDocument/2006/relationships/slideLayout" Target="../slideLayouts/slideLayout793.xml"/><Relationship Id="rId5" Type="http://schemas.openxmlformats.org/officeDocument/2006/relationships/slideLayout" Target="../slideLayouts/slideLayout794.xml"/><Relationship Id="rId6" Type="http://schemas.openxmlformats.org/officeDocument/2006/relationships/slideLayout" Target="../slideLayouts/slideLayout795.xml"/><Relationship Id="rId7" Type="http://schemas.openxmlformats.org/officeDocument/2006/relationships/slideLayout" Target="../slideLayouts/slideLayout796.xml"/><Relationship Id="rId8" Type="http://schemas.openxmlformats.org/officeDocument/2006/relationships/slideLayout" Target="../slideLayouts/slideLayout797.xml"/><Relationship Id="rId9" Type="http://schemas.openxmlformats.org/officeDocument/2006/relationships/slideLayout" Target="../slideLayouts/slideLayout798.xml"/><Relationship Id="rId10" Type="http://schemas.openxmlformats.org/officeDocument/2006/relationships/slideLayout" Target="../slideLayouts/slideLayout799.xml"/></Relationships>
</file>

<file path=ppt/slideMasters/_rels/slideMaster7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11.xml"/><Relationship Id="rId12" Type="http://schemas.openxmlformats.org/officeDocument/2006/relationships/theme" Target="../theme/theme7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01.xml"/><Relationship Id="rId2" Type="http://schemas.openxmlformats.org/officeDocument/2006/relationships/slideLayout" Target="../slideLayouts/slideLayout802.xml"/><Relationship Id="rId3" Type="http://schemas.openxmlformats.org/officeDocument/2006/relationships/slideLayout" Target="../slideLayouts/slideLayout803.xml"/><Relationship Id="rId4" Type="http://schemas.openxmlformats.org/officeDocument/2006/relationships/slideLayout" Target="../slideLayouts/slideLayout804.xml"/><Relationship Id="rId5" Type="http://schemas.openxmlformats.org/officeDocument/2006/relationships/slideLayout" Target="../slideLayouts/slideLayout805.xml"/><Relationship Id="rId6" Type="http://schemas.openxmlformats.org/officeDocument/2006/relationships/slideLayout" Target="../slideLayouts/slideLayout806.xml"/><Relationship Id="rId7" Type="http://schemas.openxmlformats.org/officeDocument/2006/relationships/slideLayout" Target="../slideLayouts/slideLayout807.xml"/><Relationship Id="rId8" Type="http://schemas.openxmlformats.org/officeDocument/2006/relationships/slideLayout" Target="../slideLayouts/slideLayout808.xml"/><Relationship Id="rId9" Type="http://schemas.openxmlformats.org/officeDocument/2006/relationships/slideLayout" Target="../slideLayouts/slideLayout809.xml"/><Relationship Id="rId10" Type="http://schemas.openxmlformats.org/officeDocument/2006/relationships/slideLayout" Target="../slideLayouts/slideLayout810.xml"/></Relationships>
</file>

<file path=ppt/slideMasters/_rels/slideMaster75.xml.rels><?xml version="1.0" encoding="UTF-8" standalone="yes"?>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image" Target="../media/image1.png"/></Relationships>
</file>

<file path=ppt/slideMasters/_rels/slideMaster7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22.xml"/><Relationship Id="rId12" Type="http://schemas.openxmlformats.org/officeDocument/2006/relationships/slideLayout" Target="../slideLayouts/slideLayout823.xml"/><Relationship Id="rId13" Type="http://schemas.openxmlformats.org/officeDocument/2006/relationships/theme" Target="../theme/theme76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812.xml"/><Relationship Id="rId2" Type="http://schemas.openxmlformats.org/officeDocument/2006/relationships/slideLayout" Target="../slideLayouts/slideLayout813.xml"/><Relationship Id="rId3" Type="http://schemas.openxmlformats.org/officeDocument/2006/relationships/slideLayout" Target="../slideLayouts/slideLayout814.xml"/><Relationship Id="rId4" Type="http://schemas.openxmlformats.org/officeDocument/2006/relationships/slideLayout" Target="../slideLayouts/slideLayout815.xml"/><Relationship Id="rId5" Type="http://schemas.openxmlformats.org/officeDocument/2006/relationships/slideLayout" Target="../slideLayouts/slideLayout816.xml"/><Relationship Id="rId6" Type="http://schemas.openxmlformats.org/officeDocument/2006/relationships/slideLayout" Target="../slideLayouts/slideLayout817.xml"/><Relationship Id="rId7" Type="http://schemas.openxmlformats.org/officeDocument/2006/relationships/slideLayout" Target="../slideLayouts/slideLayout818.xml"/><Relationship Id="rId8" Type="http://schemas.openxmlformats.org/officeDocument/2006/relationships/slideLayout" Target="../slideLayouts/slideLayout819.xml"/><Relationship Id="rId9" Type="http://schemas.openxmlformats.org/officeDocument/2006/relationships/slideLayout" Target="../slideLayouts/slideLayout820.xml"/><Relationship Id="rId10" Type="http://schemas.openxmlformats.org/officeDocument/2006/relationships/slideLayout" Target="../slideLayouts/slideLayout821.xml"/></Relationships>
</file>

<file path=ppt/slideMasters/_rels/slideMaster7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4.xml"/><Relationship Id="rId12" Type="http://schemas.openxmlformats.org/officeDocument/2006/relationships/theme" Target="../theme/theme7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24.xml"/><Relationship Id="rId2" Type="http://schemas.openxmlformats.org/officeDocument/2006/relationships/slideLayout" Target="../slideLayouts/slideLayout825.xml"/><Relationship Id="rId3" Type="http://schemas.openxmlformats.org/officeDocument/2006/relationships/slideLayout" Target="../slideLayouts/slideLayout826.xml"/><Relationship Id="rId4" Type="http://schemas.openxmlformats.org/officeDocument/2006/relationships/slideLayout" Target="../slideLayouts/slideLayout827.xml"/><Relationship Id="rId5" Type="http://schemas.openxmlformats.org/officeDocument/2006/relationships/slideLayout" Target="../slideLayouts/slideLayout828.xml"/><Relationship Id="rId6" Type="http://schemas.openxmlformats.org/officeDocument/2006/relationships/slideLayout" Target="../slideLayouts/slideLayout829.xml"/><Relationship Id="rId7" Type="http://schemas.openxmlformats.org/officeDocument/2006/relationships/slideLayout" Target="../slideLayouts/slideLayout830.xml"/><Relationship Id="rId8" Type="http://schemas.openxmlformats.org/officeDocument/2006/relationships/slideLayout" Target="../slideLayouts/slideLayout831.xml"/><Relationship Id="rId9" Type="http://schemas.openxmlformats.org/officeDocument/2006/relationships/slideLayout" Target="../slideLayouts/slideLayout832.xml"/><Relationship Id="rId10" Type="http://schemas.openxmlformats.org/officeDocument/2006/relationships/slideLayout" Target="../slideLayouts/slideLayout833.xml"/></Relationships>
</file>

<file path=ppt/slideMasters/_rels/slideMaster7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45.xml"/><Relationship Id="rId12" Type="http://schemas.openxmlformats.org/officeDocument/2006/relationships/theme" Target="../theme/theme78.xml"/><Relationship Id="rId1" Type="http://schemas.openxmlformats.org/officeDocument/2006/relationships/slideLayout" Target="../slideLayouts/slideLayout835.xml"/><Relationship Id="rId2" Type="http://schemas.openxmlformats.org/officeDocument/2006/relationships/slideLayout" Target="../slideLayouts/slideLayout836.xml"/><Relationship Id="rId3" Type="http://schemas.openxmlformats.org/officeDocument/2006/relationships/slideLayout" Target="../slideLayouts/slideLayout837.xml"/><Relationship Id="rId4" Type="http://schemas.openxmlformats.org/officeDocument/2006/relationships/slideLayout" Target="../slideLayouts/slideLayout838.xml"/><Relationship Id="rId5" Type="http://schemas.openxmlformats.org/officeDocument/2006/relationships/slideLayout" Target="../slideLayouts/slideLayout839.xml"/><Relationship Id="rId6" Type="http://schemas.openxmlformats.org/officeDocument/2006/relationships/slideLayout" Target="../slideLayouts/slideLayout840.xml"/><Relationship Id="rId7" Type="http://schemas.openxmlformats.org/officeDocument/2006/relationships/slideLayout" Target="../slideLayouts/slideLayout841.xml"/><Relationship Id="rId8" Type="http://schemas.openxmlformats.org/officeDocument/2006/relationships/slideLayout" Target="../slideLayouts/slideLayout842.xml"/><Relationship Id="rId9" Type="http://schemas.openxmlformats.org/officeDocument/2006/relationships/slideLayout" Target="../slideLayouts/slideLayout843.xml"/><Relationship Id="rId10" Type="http://schemas.openxmlformats.org/officeDocument/2006/relationships/slideLayout" Target="../slideLayouts/slideLayout844.xml"/></Relationships>
</file>

<file path=ppt/slideMasters/_rels/slideMaster7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56.xml"/><Relationship Id="rId12" Type="http://schemas.openxmlformats.org/officeDocument/2006/relationships/theme" Target="../theme/theme7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46.xml"/><Relationship Id="rId2" Type="http://schemas.openxmlformats.org/officeDocument/2006/relationships/slideLayout" Target="../slideLayouts/slideLayout847.xml"/><Relationship Id="rId3" Type="http://schemas.openxmlformats.org/officeDocument/2006/relationships/slideLayout" Target="../slideLayouts/slideLayout848.xml"/><Relationship Id="rId4" Type="http://schemas.openxmlformats.org/officeDocument/2006/relationships/slideLayout" Target="../slideLayouts/slideLayout849.xml"/><Relationship Id="rId5" Type="http://schemas.openxmlformats.org/officeDocument/2006/relationships/slideLayout" Target="../slideLayouts/slideLayout850.xml"/><Relationship Id="rId6" Type="http://schemas.openxmlformats.org/officeDocument/2006/relationships/slideLayout" Target="../slideLayouts/slideLayout851.xml"/><Relationship Id="rId7" Type="http://schemas.openxmlformats.org/officeDocument/2006/relationships/slideLayout" Target="../slideLayouts/slideLayout852.xml"/><Relationship Id="rId8" Type="http://schemas.openxmlformats.org/officeDocument/2006/relationships/slideLayout" Target="../slideLayouts/slideLayout853.xml"/><Relationship Id="rId9" Type="http://schemas.openxmlformats.org/officeDocument/2006/relationships/slideLayout" Target="../slideLayouts/slideLayout854.xml"/><Relationship Id="rId10" Type="http://schemas.openxmlformats.org/officeDocument/2006/relationships/slideLayout" Target="../slideLayouts/slideLayout855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8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67.xml"/><Relationship Id="rId12" Type="http://schemas.openxmlformats.org/officeDocument/2006/relationships/theme" Target="../theme/theme8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57.xml"/><Relationship Id="rId2" Type="http://schemas.openxmlformats.org/officeDocument/2006/relationships/slideLayout" Target="../slideLayouts/slideLayout858.xml"/><Relationship Id="rId3" Type="http://schemas.openxmlformats.org/officeDocument/2006/relationships/slideLayout" Target="../slideLayouts/slideLayout859.xml"/><Relationship Id="rId4" Type="http://schemas.openxmlformats.org/officeDocument/2006/relationships/slideLayout" Target="../slideLayouts/slideLayout860.xml"/><Relationship Id="rId5" Type="http://schemas.openxmlformats.org/officeDocument/2006/relationships/slideLayout" Target="../slideLayouts/slideLayout861.xml"/><Relationship Id="rId6" Type="http://schemas.openxmlformats.org/officeDocument/2006/relationships/slideLayout" Target="../slideLayouts/slideLayout862.xml"/><Relationship Id="rId7" Type="http://schemas.openxmlformats.org/officeDocument/2006/relationships/slideLayout" Target="../slideLayouts/slideLayout863.xml"/><Relationship Id="rId8" Type="http://schemas.openxmlformats.org/officeDocument/2006/relationships/slideLayout" Target="../slideLayouts/slideLayout864.xml"/><Relationship Id="rId9" Type="http://schemas.openxmlformats.org/officeDocument/2006/relationships/slideLayout" Target="../slideLayouts/slideLayout865.xml"/><Relationship Id="rId10" Type="http://schemas.openxmlformats.org/officeDocument/2006/relationships/slideLayout" Target="../slideLayouts/slideLayout866.xml"/></Relationships>
</file>

<file path=ppt/slideMasters/_rels/slideMaster8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78.xml"/><Relationship Id="rId12" Type="http://schemas.openxmlformats.org/officeDocument/2006/relationships/theme" Target="../theme/theme8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68.xml"/><Relationship Id="rId2" Type="http://schemas.openxmlformats.org/officeDocument/2006/relationships/slideLayout" Target="../slideLayouts/slideLayout869.xml"/><Relationship Id="rId3" Type="http://schemas.openxmlformats.org/officeDocument/2006/relationships/slideLayout" Target="../slideLayouts/slideLayout870.xml"/><Relationship Id="rId4" Type="http://schemas.openxmlformats.org/officeDocument/2006/relationships/slideLayout" Target="../slideLayouts/slideLayout871.xml"/><Relationship Id="rId5" Type="http://schemas.openxmlformats.org/officeDocument/2006/relationships/slideLayout" Target="../slideLayouts/slideLayout872.xml"/><Relationship Id="rId6" Type="http://schemas.openxmlformats.org/officeDocument/2006/relationships/slideLayout" Target="../slideLayouts/slideLayout873.xml"/><Relationship Id="rId7" Type="http://schemas.openxmlformats.org/officeDocument/2006/relationships/slideLayout" Target="../slideLayouts/slideLayout874.xml"/><Relationship Id="rId8" Type="http://schemas.openxmlformats.org/officeDocument/2006/relationships/slideLayout" Target="../slideLayouts/slideLayout875.xml"/><Relationship Id="rId9" Type="http://schemas.openxmlformats.org/officeDocument/2006/relationships/slideLayout" Target="../slideLayouts/slideLayout876.xml"/><Relationship Id="rId10" Type="http://schemas.openxmlformats.org/officeDocument/2006/relationships/slideLayout" Target="../slideLayouts/slideLayout877.xml"/></Relationships>
</file>

<file path=ppt/slideMasters/_rels/slideMaster8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9.xml"/><Relationship Id="rId12" Type="http://schemas.openxmlformats.org/officeDocument/2006/relationships/theme" Target="../theme/theme8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79.xml"/><Relationship Id="rId2" Type="http://schemas.openxmlformats.org/officeDocument/2006/relationships/slideLayout" Target="../slideLayouts/slideLayout880.xml"/><Relationship Id="rId3" Type="http://schemas.openxmlformats.org/officeDocument/2006/relationships/slideLayout" Target="../slideLayouts/slideLayout881.xml"/><Relationship Id="rId4" Type="http://schemas.openxmlformats.org/officeDocument/2006/relationships/slideLayout" Target="../slideLayouts/slideLayout882.xml"/><Relationship Id="rId5" Type="http://schemas.openxmlformats.org/officeDocument/2006/relationships/slideLayout" Target="../slideLayouts/slideLayout883.xml"/><Relationship Id="rId6" Type="http://schemas.openxmlformats.org/officeDocument/2006/relationships/slideLayout" Target="../slideLayouts/slideLayout884.xml"/><Relationship Id="rId7" Type="http://schemas.openxmlformats.org/officeDocument/2006/relationships/slideLayout" Target="../slideLayouts/slideLayout885.xml"/><Relationship Id="rId8" Type="http://schemas.openxmlformats.org/officeDocument/2006/relationships/slideLayout" Target="../slideLayouts/slideLayout886.xml"/><Relationship Id="rId9" Type="http://schemas.openxmlformats.org/officeDocument/2006/relationships/slideLayout" Target="../slideLayouts/slideLayout887.xml"/><Relationship Id="rId10" Type="http://schemas.openxmlformats.org/officeDocument/2006/relationships/slideLayout" Target="../slideLayouts/slideLayout888.xml"/></Relationships>
</file>

<file path=ppt/slideMasters/_rels/slideMaster8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00.xml"/><Relationship Id="rId12" Type="http://schemas.openxmlformats.org/officeDocument/2006/relationships/slideLayout" Target="../slideLayouts/slideLayout901.xml"/><Relationship Id="rId13" Type="http://schemas.openxmlformats.org/officeDocument/2006/relationships/slideLayout" Target="../slideLayouts/slideLayout902.xml"/><Relationship Id="rId14" Type="http://schemas.openxmlformats.org/officeDocument/2006/relationships/slideLayout" Target="../slideLayouts/slideLayout903.xml"/><Relationship Id="rId15" Type="http://schemas.openxmlformats.org/officeDocument/2006/relationships/theme" Target="../theme/theme83.xml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emf"/><Relationship Id="rId1" Type="http://schemas.openxmlformats.org/officeDocument/2006/relationships/slideLayout" Target="../slideLayouts/slideLayout890.xml"/><Relationship Id="rId2" Type="http://schemas.openxmlformats.org/officeDocument/2006/relationships/slideLayout" Target="../slideLayouts/slideLayout891.xml"/><Relationship Id="rId3" Type="http://schemas.openxmlformats.org/officeDocument/2006/relationships/slideLayout" Target="../slideLayouts/slideLayout892.xml"/><Relationship Id="rId4" Type="http://schemas.openxmlformats.org/officeDocument/2006/relationships/slideLayout" Target="../slideLayouts/slideLayout893.xml"/><Relationship Id="rId5" Type="http://schemas.openxmlformats.org/officeDocument/2006/relationships/slideLayout" Target="../slideLayouts/slideLayout894.xml"/><Relationship Id="rId6" Type="http://schemas.openxmlformats.org/officeDocument/2006/relationships/slideLayout" Target="../slideLayouts/slideLayout895.xml"/><Relationship Id="rId7" Type="http://schemas.openxmlformats.org/officeDocument/2006/relationships/slideLayout" Target="../slideLayouts/slideLayout896.xml"/><Relationship Id="rId8" Type="http://schemas.openxmlformats.org/officeDocument/2006/relationships/slideLayout" Target="../slideLayouts/slideLayout897.xml"/><Relationship Id="rId9" Type="http://schemas.openxmlformats.org/officeDocument/2006/relationships/slideLayout" Target="../slideLayouts/slideLayout898.xml"/><Relationship Id="rId10" Type="http://schemas.openxmlformats.org/officeDocument/2006/relationships/slideLayout" Target="../slideLayouts/slideLayout899.xml"/></Relationships>
</file>

<file path=ppt/slideMasters/_rels/slideMaster8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14.xml"/><Relationship Id="rId12" Type="http://schemas.openxmlformats.org/officeDocument/2006/relationships/theme" Target="../theme/theme8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04.xml"/><Relationship Id="rId2" Type="http://schemas.openxmlformats.org/officeDocument/2006/relationships/slideLayout" Target="../slideLayouts/slideLayout905.xml"/><Relationship Id="rId3" Type="http://schemas.openxmlformats.org/officeDocument/2006/relationships/slideLayout" Target="../slideLayouts/slideLayout906.xml"/><Relationship Id="rId4" Type="http://schemas.openxmlformats.org/officeDocument/2006/relationships/slideLayout" Target="../slideLayouts/slideLayout907.xml"/><Relationship Id="rId5" Type="http://schemas.openxmlformats.org/officeDocument/2006/relationships/slideLayout" Target="../slideLayouts/slideLayout908.xml"/><Relationship Id="rId6" Type="http://schemas.openxmlformats.org/officeDocument/2006/relationships/slideLayout" Target="../slideLayouts/slideLayout909.xml"/><Relationship Id="rId7" Type="http://schemas.openxmlformats.org/officeDocument/2006/relationships/slideLayout" Target="../slideLayouts/slideLayout910.xml"/><Relationship Id="rId8" Type="http://schemas.openxmlformats.org/officeDocument/2006/relationships/slideLayout" Target="../slideLayouts/slideLayout911.xml"/><Relationship Id="rId9" Type="http://schemas.openxmlformats.org/officeDocument/2006/relationships/slideLayout" Target="../slideLayouts/slideLayout912.xml"/><Relationship Id="rId10" Type="http://schemas.openxmlformats.org/officeDocument/2006/relationships/slideLayout" Target="../slideLayouts/slideLayout913.xml"/></Relationships>
</file>

<file path=ppt/slideMasters/_rels/slideMaster8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25.xml"/><Relationship Id="rId12" Type="http://schemas.openxmlformats.org/officeDocument/2006/relationships/theme" Target="../theme/theme8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15.xml"/><Relationship Id="rId2" Type="http://schemas.openxmlformats.org/officeDocument/2006/relationships/slideLayout" Target="../slideLayouts/slideLayout916.xml"/><Relationship Id="rId3" Type="http://schemas.openxmlformats.org/officeDocument/2006/relationships/slideLayout" Target="../slideLayouts/slideLayout917.xml"/><Relationship Id="rId4" Type="http://schemas.openxmlformats.org/officeDocument/2006/relationships/slideLayout" Target="../slideLayouts/slideLayout918.xml"/><Relationship Id="rId5" Type="http://schemas.openxmlformats.org/officeDocument/2006/relationships/slideLayout" Target="../slideLayouts/slideLayout919.xml"/><Relationship Id="rId6" Type="http://schemas.openxmlformats.org/officeDocument/2006/relationships/slideLayout" Target="../slideLayouts/slideLayout920.xml"/><Relationship Id="rId7" Type="http://schemas.openxmlformats.org/officeDocument/2006/relationships/slideLayout" Target="../slideLayouts/slideLayout921.xml"/><Relationship Id="rId8" Type="http://schemas.openxmlformats.org/officeDocument/2006/relationships/slideLayout" Target="../slideLayouts/slideLayout922.xml"/><Relationship Id="rId9" Type="http://schemas.openxmlformats.org/officeDocument/2006/relationships/slideLayout" Target="../slideLayouts/slideLayout923.xml"/><Relationship Id="rId10" Type="http://schemas.openxmlformats.org/officeDocument/2006/relationships/slideLayout" Target="../slideLayouts/slideLayout924.xml"/></Relationships>
</file>

<file path=ppt/slideMasters/_rels/slideMaster8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36.xml"/><Relationship Id="rId12" Type="http://schemas.openxmlformats.org/officeDocument/2006/relationships/theme" Target="../theme/theme8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26.xml"/><Relationship Id="rId2" Type="http://schemas.openxmlformats.org/officeDocument/2006/relationships/slideLayout" Target="../slideLayouts/slideLayout927.xml"/><Relationship Id="rId3" Type="http://schemas.openxmlformats.org/officeDocument/2006/relationships/slideLayout" Target="../slideLayouts/slideLayout928.xml"/><Relationship Id="rId4" Type="http://schemas.openxmlformats.org/officeDocument/2006/relationships/slideLayout" Target="../slideLayouts/slideLayout929.xml"/><Relationship Id="rId5" Type="http://schemas.openxmlformats.org/officeDocument/2006/relationships/slideLayout" Target="../slideLayouts/slideLayout930.xml"/><Relationship Id="rId6" Type="http://schemas.openxmlformats.org/officeDocument/2006/relationships/slideLayout" Target="../slideLayouts/slideLayout931.xml"/><Relationship Id="rId7" Type="http://schemas.openxmlformats.org/officeDocument/2006/relationships/slideLayout" Target="../slideLayouts/slideLayout932.xml"/><Relationship Id="rId8" Type="http://schemas.openxmlformats.org/officeDocument/2006/relationships/slideLayout" Target="../slideLayouts/slideLayout933.xml"/><Relationship Id="rId9" Type="http://schemas.openxmlformats.org/officeDocument/2006/relationships/slideLayout" Target="../slideLayouts/slideLayout934.xml"/><Relationship Id="rId10" Type="http://schemas.openxmlformats.org/officeDocument/2006/relationships/slideLayout" Target="../slideLayouts/slideLayout935.xml"/></Relationships>
</file>

<file path=ppt/slideMasters/_rels/slideMaster8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47.xml"/><Relationship Id="rId12" Type="http://schemas.openxmlformats.org/officeDocument/2006/relationships/theme" Target="../theme/theme8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37.xml"/><Relationship Id="rId2" Type="http://schemas.openxmlformats.org/officeDocument/2006/relationships/slideLayout" Target="../slideLayouts/slideLayout938.xml"/><Relationship Id="rId3" Type="http://schemas.openxmlformats.org/officeDocument/2006/relationships/slideLayout" Target="../slideLayouts/slideLayout939.xml"/><Relationship Id="rId4" Type="http://schemas.openxmlformats.org/officeDocument/2006/relationships/slideLayout" Target="../slideLayouts/slideLayout940.xml"/><Relationship Id="rId5" Type="http://schemas.openxmlformats.org/officeDocument/2006/relationships/slideLayout" Target="../slideLayouts/slideLayout941.xml"/><Relationship Id="rId6" Type="http://schemas.openxmlformats.org/officeDocument/2006/relationships/slideLayout" Target="../slideLayouts/slideLayout942.xml"/><Relationship Id="rId7" Type="http://schemas.openxmlformats.org/officeDocument/2006/relationships/slideLayout" Target="../slideLayouts/slideLayout943.xml"/><Relationship Id="rId8" Type="http://schemas.openxmlformats.org/officeDocument/2006/relationships/slideLayout" Target="../slideLayouts/slideLayout944.xml"/><Relationship Id="rId9" Type="http://schemas.openxmlformats.org/officeDocument/2006/relationships/slideLayout" Target="../slideLayouts/slideLayout945.xml"/><Relationship Id="rId10" Type="http://schemas.openxmlformats.org/officeDocument/2006/relationships/slideLayout" Target="../slideLayouts/slideLayout946.xml"/></Relationships>
</file>

<file path=ppt/slideMasters/_rels/slideMaster8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58.xml"/><Relationship Id="rId12" Type="http://schemas.openxmlformats.org/officeDocument/2006/relationships/theme" Target="../theme/theme8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48.xml"/><Relationship Id="rId2" Type="http://schemas.openxmlformats.org/officeDocument/2006/relationships/slideLayout" Target="../slideLayouts/slideLayout949.xml"/><Relationship Id="rId3" Type="http://schemas.openxmlformats.org/officeDocument/2006/relationships/slideLayout" Target="../slideLayouts/slideLayout950.xml"/><Relationship Id="rId4" Type="http://schemas.openxmlformats.org/officeDocument/2006/relationships/slideLayout" Target="../slideLayouts/slideLayout951.xml"/><Relationship Id="rId5" Type="http://schemas.openxmlformats.org/officeDocument/2006/relationships/slideLayout" Target="../slideLayouts/slideLayout952.xml"/><Relationship Id="rId6" Type="http://schemas.openxmlformats.org/officeDocument/2006/relationships/slideLayout" Target="../slideLayouts/slideLayout953.xml"/><Relationship Id="rId7" Type="http://schemas.openxmlformats.org/officeDocument/2006/relationships/slideLayout" Target="../slideLayouts/slideLayout954.xml"/><Relationship Id="rId8" Type="http://schemas.openxmlformats.org/officeDocument/2006/relationships/slideLayout" Target="../slideLayouts/slideLayout955.xml"/><Relationship Id="rId9" Type="http://schemas.openxmlformats.org/officeDocument/2006/relationships/slideLayout" Target="../slideLayouts/slideLayout956.xml"/><Relationship Id="rId10" Type="http://schemas.openxmlformats.org/officeDocument/2006/relationships/slideLayout" Target="../slideLayouts/slideLayout957.xml"/></Relationships>
</file>

<file path=ppt/slideMasters/_rels/slideMaster8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69.xml"/><Relationship Id="rId12" Type="http://schemas.openxmlformats.org/officeDocument/2006/relationships/theme" Target="../theme/theme8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59.xml"/><Relationship Id="rId2" Type="http://schemas.openxmlformats.org/officeDocument/2006/relationships/slideLayout" Target="../slideLayouts/slideLayout960.xml"/><Relationship Id="rId3" Type="http://schemas.openxmlformats.org/officeDocument/2006/relationships/slideLayout" Target="../slideLayouts/slideLayout961.xml"/><Relationship Id="rId4" Type="http://schemas.openxmlformats.org/officeDocument/2006/relationships/slideLayout" Target="../slideLayouts/slideLayout962.xml"/><Relationship Id="rId5" Type="http://schemas.openxmlformats.org/officeDocument/2006/relationships/slideLayout" Target="../slideLayouts/slideLayout963.xml"/><Relationship Id="rId6" Type="http://schemas.openxmlformats.org/officeDocument/2006/relationships/slideLayout" Target="../slideLayouts/slideLayout964.xml"/><Relationship Id="rId7" Type="http://schemas.openxmlformats.org/officeDocument/2006/relationships/slideLayout" Target="../slideLayouts/slideLayout965.xml"/><Relationship Id="rId8" Type="http://schemas.openxmlformats.org/officeDocument/2006/relationships/slideLayout" Target="../slideLayouts/slideLayout966.xml"/><Relationship Id="rId9" Type="http://schemas.openxmlformats.org/officeDocument/2006/relationships/slideLayout" Target="../slideLayouts/slideLayout967.xml"/><Relationship Id="rId10" Type="http://schemas.openxmlformats.org/officeDocument/2006/relationships/slideLayout" Target="../slideLayouts/slideLayout968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theme" Target="../theme/theme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_rels/slideMaster9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80.xml"/><Relationship Id="rId12" Type="http://schemas.openxmlformats.org/officeDocument/2006/relationships/slideLayout" Target="../slideLayouts/slideLayout981.xml"/><Relationship Id="rId13" Type="http://schemas.openxmlformats.org/officeDocument/2006/relationships/theme" Target="../theme/theme90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970.xml"/><Relationship Id="rId2" Type="http://schemas.openxmlformats.org/officeDocument/2006/relationships/slideLayout" Target="../slideLayouts/slideLayout971.xml"/><Relationship Id="rId3" Type="http://schemas.openxmlformats.org/officeDocument/2006/relationships/slideLayout" Target="../slideLayouts/slideLayout972.xml"/><Relationship Id="rId4" Type="http://schemas.openxmlformats.org/officeDocument/2006/relationships/slideLayout" Target="../slideLayouts/slideLayout973.xml"/><Relationship Id="rId5" Type="http://schemas.openxmlformats.org/officeDocument/2006/relationships/slideLayout" Target="../slideLayouts/slideLayout974.xml"/><Relationship Id="rId6" Type="http://schemas.openxmlformats.org/officeDocument/2006/relationships/slideLayout" Target="../slideLayouts/slideLayout975.xml"/><Relationship Id="rId7" Type="http://schemas.openxmlformats.org/officeDocument/2006/relationships/slideLayout" Target="../slideLayouts/slideLayout976.xml"/><Relationship Id="rId8" Type="http://schemas.openxmlformats.org/officeDocument/2006/relationships/slideLayout" Target="../slideLayouts/slideLayout977.xml"/><Relationship Id="rId9" Type="http://schemas.openxmlformats.org/officeDocument/2006/relationships/slideLayout" Target="../slideLayouts/slideLayout978.xml"/><Relationship Id="rId10" Type="http://schemas.openxmlformats.org/officeDocument/2006/relationships/slideLayout" Target="../slideLayouts/slideLayout979.xml"/></Relationships>
</file>

<file path=ppt/slideMasters/_rels/slideMaster9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2.xml"/><Relationship Id="rId12" Type="http://schemas.openxmlformats.org/officeDocument/2006/relationships/theme" Target="../theme/theme9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82.xml"/><Relationship Id="rId2" Type="http://schemas.openxmlformats.org/officeDocument/2006/relationships/slideLayout" Target="../slideLayouts/slideLayout983.xml"/><Relationship Id="rId3" Type="http://schemas.openxmlformats.org/officeDocument/2006/relationships/slideLayout" Target="../slideLayouts/slideLayout984.xml"/><Relationship Id="rId4" Type="http://schemas.openxmlformats.org/officeDocument/2006/relationships/slideLayout" Target="../slideLayouts/slideLayout985.xml"/><Relationship Id="rId5" Type="http://schemas.openxmlformats.org/officeDocument/2006/relationships/slideLayout" Target="../slideLayouts/slideLayout986.xml"/><Relationship Id="rId6" Type="http://schemas.openxmlformats.org/officeDocument/2006/relationships/slideLayout" Target="../slideLayouts/slideLayout987.xml"/><Relationship Id="rId7" Type="http://schemas.openxmlformats.org/officeDocument/2006/relationships/slideLayout" Target="../slideLayouts/slideLayout988.xml"/><Relationship Id="rId8" Type="http://schemas.openxmlformats.org/officeDocument/2006/relationships/slideLayout" Target="../slideLayouts/slideLayout989.xml"/><Relationship Id="rId9" Type="http://schemas.openxmlformats.org/officeDocument/2006/relationships/slideLayout" Target="../slideLayouts/slideLayout990.xml"/><Relationship Id="rId10" Type="http://schemas.openxmlformats.org/officeDocument/2006/relationships/slideLayout" Target="../slideLayouts/slideLayout991.xml"/></Relationships>
</file>

<file path=ppt/slideMasters/_rels/slideMaster9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03.xml"/><Relationship Id="rId12" Type="http://schemas.openxmlformats.org/officeDocument/2006/relationships/theme" Target="../theme/theme9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93.xml"/><Relationship Id="rId2" Type="http://schemas.openxmlformats.org/officeDocument/2006/relationships/slideLayout" Target="../slideLayouts/slideLayout994.xml"/><Relationship Id="rId3" Type="http://schemas.openxmlformats.org/officeDocument/2006/relationships/slideLayout" Target="../slideLayouts/slideLayout995.xml"/><Relationship Id="rId4" Type="http://schemas.openxmlformats.org/officeDocument/2006/relationships/slideLayout" Target="../slideLayouts/slideLayout996.xml"/><Relationship Id="rId5" Type="http://schemas.openxmlformats.org/officeDocument/2006/relationships/slideLayout" Target="../slideLayouts/slideLayout997.xml"/><Relationship Id="rId6" Type="http://schemas.openxmlformats.org/officeDocument/2006/relationships/slideLayout" Target="../slideLayouts/slideLayout998.xml"/><Relationship Id="rId7" Type="http://schemas.openxmlformats.org/officeDocument/2006/relationships/slideLayout" Target="../slideLayouts/slideLayout999.xml"/><Relationship Id="rId8" Type="http://schemas.openxmlformats.org/officeDocument/2006/relationships/slideLayout" Target="../slideLayouts/slideLayout1000.xml"/><Relationship Id="rId9" Type="http://schemas.openxmlformats.org/officeDocument/2006/relationships/slideLayout" Target="../slideLayouts/slideLayout1001.xml"/><Relationship Id="rId10" Type="http://schemas.openxmlformats.org/officeDocument/2006/relationships/slideLayout" Target="../slideLayouts/slideLayout1002.xml"/></Relationships>
</file>

<file path=ppt/slideMasters/_rels/slideMaster9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14.xml"/><Relationship Id="rId12" Type="http://schemas.openxmlformats.org/officeDocument/2006/relationships/theme" Target="../theme/theme9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04.xml"/><Relationship Id="rId2" Type="http://schemas.openxmlformats.org/officeDocument/2006/relationships/slideLayout" Target="../slideLayouts/slideLayout1005.xml"/><Relationship Id="rId3" Type="http://schemas.openxmlformats.org/officeDocument/2006/relationships/slideLayout" Target="../slideLayouts/slideLayout1006.xml"/><Relationship Id="rId4" Type="http://schemas.openxmlformats.org/officeDocument/2006/relationships/slideLayout" Target="../slideLayouts/slideLayout1007.xml"/><Relationship Id="rId5" Type="http://schemas.openxmlformats.org/officeDocument/2006/relationships/slideLayout" Target="../slideLayouts/slideLayout1008.xml"/><Relationship Id="rId6" Type="http://schemas.openxmlformats.org/officeDocument/2006/relationships/slideLayout" Target="../slideLayouts/slideLayout1009.xml"/><Relationship Id="rId7" Type="http://schemas.openxmlformats.org/officeDocument/2006/relationships/slideLayout" Target="../slideLayouts/slideLayout1010.xml"/><Relationship Id="rId8" Type="http://schemas.openxmlformats.org/officeDocument/2006/relationships/slideLayout" Target="../slideLayouts/slideLayout1011.xml"/><Relationship Id="rId9" Type="http://schemas.openxmlformats.org/officeDocument/2006/relationships/slideLayout" Target="../slideLayouts/slideLayout1012.xml"/><Relationship Id="rId10" Type="http://schemas.openxmlformats.org/officeDocument/2006/relationships/slideLayout" Target="../slideLayouts/slideLayout1013.xml"/></Relationships>
</file>

<file path=ppt/slideMasters/_rels/slideMaster9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25.xml"/><Relationship Id="rId12" Type="http://schemas.openxmlformats.org/officeDocument/2006/relationships/theme" Target="../theme/theme9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15.xml"/><Relationship Id="rId2" Type="http://schemas.openxmlformats.org/officeDocument/2006/relationships/slideLayout" Target="../slideLayouts/slideLayout1016.xml"/><Relationship Id="rId3" Type="http://schemas.openxmlformats.org/officeDocument/2006/relationships/slideLayout" Target="../slideLayouts/slideLayout1017.xml"/><Relationship Id="rId4" Type="http://schemas.openxmlformats.org/officeDocument/2006/relationships/slideLayout" Target="../slideLayouts/slideLayout1018.xml"/><Relationship Id="rId5" Type="http://schemas.openxmlformats.org/officeDocument/2006/relationships/slideLayout" Target="../slideLayouts/slideLayout1019.xml"/><Relationship Id="rId6" Type="http://schemas.openxmlformats.org/officeDocument/2006/relationships/slideLayout" Target="../slideLayouts/slideLayout1020.xml"/><Relationship Id="rId7" Type="http://schemas.openxmlformats.org/officeDocument/2006/relationships/slideLayout" Target="../slideLayouts/slideLayout1021.xml"/><Relationship Id="rId8" Type="http://schemas.openxmlformats.org/officeDocument/2006/relationships/slideLayout" Target="../slideLayouts/slideLayout1022.xml"/><Relationship Id="rId9" Type="http://schemas.openxmlformats.org/officeDocument/2006/relationships/slideLayout" Target="../slideLayouts/slideLayout1023.xml"/><Relationship Id="rId10" Type="http://schemas.openxmlformats.org/officeDocument/2006/relationships/slideLayout" Target="../slideLayouts/slideLayout1024.xml"/></Relationships>
</file>

<file path=ppt/slideMasters/_rels/slideMaster9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36.xml"/><Relationship Id="rId12" Type="http://schemas.openxmlformats.org/officeDocument/2006/relationships/slideLayout" Target="../slideLayouts/slideLayout1037.xml"/><Relationship Id="rId13" Type="http://schemas.openxmlformats.org/officeDocument/2006/relationships/theme" Target="../theme/theme95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026.xml"/><Relationship Id="rId2" Type="http://schemas.openxmlformats.org/officeDocument/2006/relationships/slideLayout" Target="../slideLayouts/slideLayout1027.xml"/><Relationship Id="rId3" Type="http://schemas.openxmlformats.org/officeDocument/2006/relationships/slideLayout" Target="../slideLayouts/slideLayout1028.xml"/><Relationship Id="rId4" Type="http://schemas.openxmlformats.org/officeDocument/2006/relationships/slideLayout" Target="../slideLayouts/slideLayout1029.xml"/><Relationship Id="rId5" Type="http://schemas.openxmlformats.org/officeDocument/2006/relationships/slideLayout" Target="../slideLayouts/slideLayout1030.xml"/><Relationship Id="rId6" Type="http://schemas.openxmlformats.org/officeDocument/2006/relationships/slideLayout" Target="../slideLayouts/slideLayout1031.xml"/><Relationship Id="rId7" Type="http://schemas.openxmlformats.org/officeDocument/2006/relationships/slideLayout" Target="../slideLayouts/slideLayout1032.xml"/><Relationship Id="rId8" Type="http://schemas.openxmlformats.org/officeDocument/2006/relationships/slideLayout" Target="../slideLayouts/slideLayout1033.xml"/><Relationship Id="rId9" Type="http://schemas.openxmlformats.org/officeDocument/2006/relationships/slideLayout" Target="../slideLayouts/slideLayout1034.xml"/><Relationship Id="rId10" Type="http://schemas.openxmlformats.org/officeDocument/2006/relationships/slideLayout" Target="../slideLayouts/slideLayout1035.xml"/></Relationships>
</file>

<file path=ppt/slideMasters/_rels/slideMaster9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48.xml"/><Relationship Id="rId12" Type="http://schemas.openxmlformats.org/officeDocument/2006/relationships/theme" Target="../theme/theme9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38.xml"/><Relationship Id="rId2" Type="http://schemas.openxmlformats.org/officeDocument/2006/relationships/slideLayout" Target="../slideLayouts/slideLayout1039.xml"/><Relationship Id="rId3" Type="http://schemas.openxmlformats.org/officeDocument/2006/relationships/slideLayout" Target="../slideLayouts/slideLayout1040.xml"/><Relationship Id="rId4" Type="http://schemas.openxmlformats.org/officeDocument/2006/relationships/slideLayout" Target="../slideLayouts/slideLayout1041.xml"/><Relationship Id="rId5" Type="http://schemas.openxmlformats.org/officeDocument/2006/relationships/slideLayout" Target="../slideLayouts/slideLayout1042.xml"/><Relationship Id="rId6" Type="http://schemas.openxmlformats.org/officeDocument/2006/relationships/slideLayout" Target="../slideLayouts/slideLayout1043.xml"/><Relationship Id="rId7" Type="http://schemas.openxmlformats.org/officeDocument/2006/relationships/slideLayout" Target="../slideLayouts/slideLayout1044.xml"/><Relationship Id="rId8" Type="http://schemas.openxmlformats.org/officeDocument/2006/relationships/slideLayout" Target="../slideLayouts/slideLayout1045.xml"/><Relationship Id="rId9" Type="http://schemas.openxmlformats.org/officeDocument/2006/relationships/slideLayout" Target="../slideLayouts/slideLayout1046.xml"/><Relationship Id="rId10" Type="http://schemas.openxmlformats.org/officeDocument/2006/relationships/slideLayout" Target="../slideLayouts/slideLayout1047.xml"/></Relationships>
</file>

<file path=ppt/slideMasters/_rels/slideMaster9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59.xml"/><Relationship Id="rId12" Type="http://schemas.openxmlformats.org/officeDocument/2006/relationships/theme" Target="../theme/theme9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49.xml"/><Relationship Id="rId2" Type="http://schemas.openxmlformats.org/officeDocument/2006/relationships/slideLayout" Target="../slideLayouts/slideLayout1050.xml"/><Relationship Id="rId3" Type="http://schemas.openxmlformats.org/officeDocument/2006/relationships/slideLayout" Target="../slideLayouts/slideLayout1051.xml"/><Relationship Id="rId4" Type="http://schemas.openxmlformats.org/officeDocument/2006/relationships/slideLayout" Target="../slideLayouts/slideLayout1052.xml"/><Relationship Id="rId5" Type="http://schemas.openxmlformats.org/officeDocument/2006/relationships/slideLayout" Target="../slideLayouts/slideLayout1053.xml"/><Relationship Id="rId6" Type="http://schemas.openxmlformats.org/officeDocument/2006/relationships/slideLayout" Target="../slideLayouts/slideLayout1054.xml"/><Relationship Id="rId7" Type="http://schemas.openxmlformats.org/officeDocument/2006/relationships/slideLayout" Target="../slideLayouts/slideLayout1055.xml"/><Relationship Id="rId8" Type="http://schemas.openxmlformats.org/officeDocument/2006/relationships/slideLayout" Target="../slideLayouts/slideLayout1056.xml"/><Relationship Id="rId9" Type="http://schemas.openxmlformats.org/officeDocument/2006/relationships/slideLayout" Target="../slideLayouts/slideLayout1057.xml"/><Relationship Id="rId10" Type="http://schemas.openxmlformats.org/officeDocument/2006/relationships/slideLayout" Target="../slideLayouts/slideLayout1058.xml"/></Relationships>
</file>

<file path=ppt/slideMasters/_rels/slideMaster9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70.xml"/><Relationship Id="rId12" Type="http://schemas.openxmlformats.org/officeDocument/2006/relationships/theme" Target="../theme/theme9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60.xml"/><Relationship Id="rId2" Type="http://schemas.openxmlformats.org/officeDocument/2006/relationships/slideLayout" Target="../slideLayouts/slideLayout1061.xml"/><Relationship Id="rId3" Type="http://schemas.openxmlformats.org/officeDocument/2006/relationships/slideLayout" Target="../slideLayouts/slideLayout1062.xml"/><Relationship Id="rId4" Type="http://schemas.openxmlformats.org/officeDocument/2006/relationships/slideLayout" Target="../slideLayouts/slideLayout1063.xml"/><Relationship Id="rId5" Type="http://schemas.openxmlformats.org/officeDocument/2006/relationships/slideLayout" Target="../slideLayouts/slideLayout1064.xml"/><Relationship Id="rId6" Type="http://schemas.openxmlformats.org/officeDocument/2006/relationships/slideLayout" Target="../slideLayouts/slideLayout1065.xml"/><Relationship Id="rId7" Type="http://schemas.openxmlformats.org/officeDocument/2006/relationships/slideLayout" Target="../slideLayouts/slideLayout1066.xml"/><Relationship Id="rId8" Type="http://schemas.openxmlformats.org/officeDocument/2006/relationships/slideLayout" Target="../slideLayouts/slideLayout1067.xml"/><Relationship Id="rId9" Type="http://schemas.openxmlformats.org/officeDocument/2006/relationships/slideLayout" Target="../slideLayouts/slideLayout1068.xml"/><Relationship Id="rId10" Type="http://schemas.openxmlformats.org/officeDocument/2006/relationships/slideLayout" Target="../slideLayouts/slideLayout1069.xml"/></Relationships>
</file>

<file path=ppt/slideMasters/_rels/slideMaster9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81.xml"/><Relationship Id="rId12" Type="http://schemas.openxmlformats.org/officeDocument/2006/relationships/theme" Target="../theme/theme9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71.xml"/><Relationship Id="rId2" Type="http://schemas.openxmlformats.org/officeDocument/2006/relationships/slideLayout" Target="../slideLayouts/slideLayout1072.xml"/><Relationship Id="rId3" Type="http://schemas.openxmlformats.org/officeDocument/2006/relationships/slideLayout" Target="../slideLayouts/slideLayout1073.xml"/><Relationship Id="rId4" Type="http://schemas.openxmlformats.org/officeDocument/2006/relationships/slideLayout" Target="../slideLayouts/slideLayout1074.xml"/><Relationship Id="rId5" Type="http://schemas.openxmlformats.org/officeDocument/2006/relationships/slideLayout" Target="../slideLayouts/slideLayout1075.xml"/><Relationship Id="rId6" Type="http://schemas.openxmlformats.org/officeDocument/2006/relationships/slideLayout" Target="../slideLayouts/slideLayout1076.xml"/><Relationship Id="rId7" Type="http://schemas.openxmlformats.org/officeDocument/2006/relationships/slideLayout" Target="../slideLayouts/slideLayout1077.xml"/><Relationship Id="rId8" Type="http://schemas.openxmlformats.org/officeDocument/2006/relationships/slideLayout" Target="../slideLayouts/slideLayout1078.xml"/><Relationship Id="rId9" Type="http://schemas.openxmlformats.org/officeDocument/2006/relationships/slideLayout" Target="../slideLayouts/slideLayout1079.xml"/><Relationship Id="rId10" Type="http://schemas.openxmlformats.org/officeDocument/2006/relationships/slideLayout" Target="../slideLayouts/slideLayout10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680" tIns="186840" rIns="373680" bIns="186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680" tIns="186840" rIns="373680" bIns="186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680" tIns="186840" rIns="373680" bIns="186840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359" tIns="155679" rIns="311359" bIns="155679"/>
          <a:lstStyle/>
          <a:p>
            <a:pPr>
              <a:defRPr/>
            </a:pPr>
            <a:endParaRPr lang="en-US" sz="6082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359" tIns="155679" rIns="311359" bIns="155679"/>
          <a:lstStyle/>
          <a:p>
            <a:pPr>
              <a:defRPr/>
            </a:pPr>
            <a:endParaRPr lang="en-US" sz="6082"/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56745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113483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70228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226964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67557" indent="-116755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81060" indent="-110809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81045" indent="-119458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562118" indent="-107566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724274" indent="-115674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81012" indent="-115674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37757" indent="-115674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94495" indent="-115674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51240" indent="-115674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1348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6745" algn="l" defTabSz="311348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13483" algn="l" defTabSz="311348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70228" algn="l" defTabSz="311348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26964" algn="l" defTabSz="311348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83709" algn="l" defTabSz="311348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40451" algn="l" defTabSz="311348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97192" algn="l" defTabSz="311348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53935" algn="l" defTabSz="311348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2768098" y="1390277"/>
            <a:ext cx="16071339" cy="2847789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942819" y="1441895"/>
            <a:ext cx="26420606" cy="2796405"/>
          </a:xfrm>
          <a:prstGeom prst="rect">
            <a:avLst/>
          </a:prstGeom>
        </p:spPr>
        <p:txBody>
          <a:bodyPr vert="horz" lIns="372905" tIns="186438" rIns="372905" bIns="186438" rtlCol="0" anchor="ctr">
            <a:noAutofit/>
          </a:bodyPr>
          <a:lstStyle/>
          <a:p>
            <a:r>
              <a:rPr lang="en-US" dirty="0" smtClean="0"/>
              <a:t>Click edit Master title style</a:t>
            </a:r>
            <a:endParaRPr lang="en-US" dirty="0"/>
          </a:p>
        </p:txBody>
      </p:sp>
      <p:pic>
        <p:nvPicPr>
          <p:cNvPr id="9" name="Picture 8" descr="foot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-85725" y="32898346"/>
            <a:ext cx="28947617" cy="3211698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ecelogorb.psd"/>
          <p:cNvPicPr>
            <a:picLocks noChangeAspect="1"/>
          </p:cNvPicPr>
          <p:nvPr/>
        </p:nvPicPr>
        <p:blipFill>
          <a:blip r:embed="rId18" cstate="screen">
            <a:lum bright="-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53" y="33041290"/>
            <a:ext cx="8074382" cy="2691103"/>
          </a:xfrm>
          <a:prstGeom prst="rect">
            <a:avLst/>
          </a:prstGeom>
          <a:effectLst/>
        </p:spPr>
      </p:pic>
      <p:pic>
        <p:nvPicPr>
          <p:cNvPr id="11" name="Picture 10" descr="CMU_logo_horiz_black.eps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6580561" y="33562426"/>
            <a:ext cx="11700405" cy="177378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8508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</p:sldLayoutIdLst>
  <p:hf hdr="0" ftr="0" dt="0"/>
  <p:txStyles>
    <p:titleStyle>
      <a:lvl1pPr algn="l" defTabSz="1553479" rtl="0" eaLnBrk="1" latinLnBrk="0" hangingPunct="1">
        <a:spcBef>
          <a:spcPct val="0"/>
        </a:spcBef>
        <a:buNone/>
        <a:defRPr sz="12331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1165105" indent="-1165105" algn="l" defTabSz="1553479" rtl="0" eaLnBrk="1" latinLnBrk="0" hangingPunct="1">
        <a:spcBef>
          <a:spcPct val="20000"/>
        </a:spcBef>
        <a:buFont typeface="Arial"/>
        <a:buChar char="•"/>
        <a:defRPr sz="10832" kern="1200">
          <a:solidFill>
            <a:schemeClr val="tx1"/>
          </a:solidFill>
          <a:latin typeface="+mn-lt"/>
          <a:ea typeface="+mn-ea"/>
          <a:cs typeface="+mn-cs"/>
        </a:defRPr>
      </a:lvl1pPr>
      <a:lvl2pPr marL="2524404" indent="-970915" algn="l" defTabSz="1553479" rtl="0" eaLnBrk="1" latinLnBrk="0" hangingPunct="1">
        <a:spcBef>
          <a:spcPct val="20000"/>
        </a:spcBef>
        <a:buFont typeface="Arial"/>
        <a:buChar char="–"/>
        <a:defRPr sz="9415" kern="1200">
          <a:solidFill>
            <a:schemeClr val="tx1"/>
          </a:solidFill>
          <a:latin typeface="+mn-lt"/>
          <a:ea typeface="+mn-ea"/>
          <a:cs typeface="+mn-cs"/>
        </a:defRPr>
      </a:lvl2pPr>
      <a:lvl3pPr marL="3883691" indent="-776747" algn="l" defTabSz="1553479" rtl="0" eaLnBrk="1" latinLnBrk="0" hangingPunct="1">
        <a:spcBef>
          <a:spcPct val="20000"/>
        </a:spcBef>
        <a:buFont typeface="Arial"/>
        <a:buChar char="•"/>
        <a:defRPr sz="8332" kern="1200">
          <a:solidFill>
            <a:schemeClr val="tx1"/>
          </a:solidFill>
          <a:latin typeface="+mn-lt"/>
          <a:ea typeface="+mn-ea"/>
          <a:cs typeface="+mn-cs"/>
        </a:defRPr>
      </a:lvl3pPr>
      <a:lvl4pPr marL="5437166" indent="-776747" algn="l" defTabSz="1553479" rtl="0" eaLnBrk="1" latinLnBrk="0" hangingPunct="1">
        <a:spcBef>
          <a:spcPct val="20000"/>
        </a:spcBef>
        <a:buFont typeface="Arial"/>
        <a:buChar char="–"/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990650" indent="-776747" algn="l" defTabSz="1553479" rtl="0" eaLnBrk="1" latinLnBrk="0" hangingPunct="1">
        <a:spcBef>
          <a:spcPct val="20000"/>
        </a:spcBef>
        <a:buFont typeface="Arial"/>
        <a:buChar char="»"/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544129" indent="-776747" algn="l" defTabSz="1553479" rtl="0" eaLnBrk="1" latinLnBrk="0" hangingPunct="1">
        <a:spcBef>
          <a:spcPct val="20000"/>
        </a:spcBef>
        <a:buFont typeface="Arial"/>
        <a:buChar char="•"/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097603" indent="-776747" algn="l" defTabSz="1553479" rtl="0" eaLnBrk="1" latinLnBrk="0" hangingPunct="1">
        <a:spcBef>
          <a:spcPct val="20000"/>
        </a:spcBef>
        <a:buFont typeface="Arial"/>
        <a:buChar char="•"/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651081" indent="-776747" algn="l" defTabSz="1553479" rtl="0" eaLnBrk="1" latinLnBrk="0" hangingPunct="1">
        <a:spcBef>
          <a:spcPct val="20000"/>
        </a:spcBef>
        <a:buFont typeface="Arial"/>
        <a:buChar char="•"/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204562" indent="-776747" algn="l" defTabSz="1553479" rtl="0" eaLnBrk="1" latinLnBrk="0" hangingPunct="1">
        <a:spcBef>
          <a:spcPct val="20000"/>
        </a:spcBef>
        <a:buFont typeface="Arial"/>
        <a:buChar char="•"/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534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3479" algn="l" defTabSz="15534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06955" algn="l" defTabSz="15534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60433" algn="l" defTabSz="15534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13908" algn="l" defTabSz="15534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67390" algn="l" defTabSz="15534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20865" algn="l" defTabSz="15534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74350" algn="l" defTabSz="15534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27818" algn="l" defTabSz="15534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515" tIns="204280" rIns="408515" bIns="204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515" tIns="204280" rIns="408515" bIns="204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515" tIns="204280" rIns="408515" bIns="20428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515" tIns="204280" rIns="408515" bIns="20428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384" tIns="170211" rIns="340384" bIns="170211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384" tIns="170211" rIns="340384" bIns="170211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0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1" r:id="rId1"/>
    <p:sldLayoutId id="2147484842" r:id="rId2"/>
    <p:sldLayoutId id="2147484843" r:id="rId3"/>
    <p:sldLayoutId id="2147484844" r:id="rId4"/>
    <p:sldLayoutId id="2147484845" r:id="rId5"/>
    <p:sldLayoutId id="2147484846" r:id="rId6"/>
    <p:sldLayoutId id="2147484847" r:id="rId7"/>
    <p:sldLayoutId id="2147484848" r:id="rId8"/>
    <p:sldLayoutId id="2147484849" r:id="rId9"/>
    <p:sldLayoutId id="2147484850" r:id="rId10"/>
    <p:sldLayoutId id="214748485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701843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403684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105519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807361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76379" indent="-127637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493672" indent="-121139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05506" indent="-13059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87338" indent="-117591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57814" indent="-12645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59647" indent="-12645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61494" indent="-12645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63338" indent="-12645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65180" indent="-12645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03684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701843" algn="l" defTabSz="3403684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403684" algn="l" defTabSz="3403684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105519" algn="l" defTabSz="3403684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807361" algn="l" defTabSz="3403684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509199" algn="l" defTabSz="3403684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211052" algn="l" defTabSz="3403684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912881" algn="l" defTabSz="3403684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614728" algn="l" defTabSz="3403684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403" tIns="204228" rIns="408403" bIns="2042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403" tIns="204228" rIns="408403" bIns="2042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403" tIns="204228" rIns="408403" bIns="20422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403" tIns="204228" rIns="408403" bIns="20422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291" tIns="170167" rIns="340291" bIns="170167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291" tIns="170167" rIns="340291" bIns="170167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3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3" r:id="rId1"/>
    <p:sldLayoutId id="2147484854" r:id="rId2"/>
    <p:sldLayoutId id="2147484855" r:id="rId3"/>
    <p:sldLayoutId id="2147484856" r:id="rId4"/>
    <p:sldLayoutId id="2147484857" r:id="rId5"/>
    <p:sldLayoutId id="2147484858" r:id="rId6"/>
    <p:sldLayoutId id="2147484859" r:id="rId7"/>
    <p:sldLayoutId id="2147484860" r:id="rId8"/>
    <p:sldLayoutId id="2147484861" r:id="rId9"/>
    <p:sldLayoutId id="2147484862" r:id="rId10"/>
    <p:sldLayoutId id="214748486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701374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402747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104112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805490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76027" indent="-12760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492984" indent="-121106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04458" indent="-130557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85965" indent="-117559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56091" indent="-12642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57458" indent="-12642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58834" indent="-12642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60211" indent="-12642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61585" indent="-12642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0274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701374" algn="l" defTabSz="340274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402747" algn="l" defTabSz="340274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104112" algn="l" defTabSz="340274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805490" algn="l" defTabSz="340274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506860" algn="l" defTabSz="340274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208244" algn="l" defTabSz="340274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909605" algn="l" defTabSz="340274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610983" algn="l" defTabSz="340274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185" y="1441662"/>
            <a:ext cx="25923241" cy="4158302"/>
          </a:xfrm>
          <a:prstGeom prst="rect">
            <a:avLst/>
          </a:prstGeom>
        </p:spPr>
        <p:txBody>
          <a:bodyPr vert="horz" lIns="0" tIns="204140" rIns="0" bIns="20414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6800118"/>
            <a:ext cx="25923241" cy="25358151"/>
          </a:xfrm>
          <a:prstGeom prst="rect">
            <a:avLst/>
          </a:prstGeom>
        </p:spPr>
        <p:txBody>
          <a:bodyPr vert="horz" lIns="408220" tIns="204140" rIns="408220" bIns="20414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33366836"/>
            <a:ext cx="6720840" cy="1916651"/>
          </a:xfrm>
          <a:prstGeom prst="rect">
            <a:avLst/>
          </a:prstGeom>
        </p:spPr>
        <p:txBody>
          <a:bodyPr vert="horz" lIns="408220" tIns="204140" rIns="408220" bIns="204140" rtlCol="0" anchor="ctr"/>
          <a:lstStyle>
            <a:lvl1pPr algn="l">
              <a:defRPr sz="4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0128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4" y="33366836"/>
            <a:ext cx="9121140" cy="1916651"/>
          </a:xfrm>
          <a:prstGeom prst="rect">
            <a:avLst/>
          </a:prstGeom>
        </p:spPr>
        <p:txBody>
          <a:bodyPr vert="horz" lIns="408220" tIns="204140" rIns="408220" bIns="204140" rtlCol="0" anchor="ctr"/>
          <a:lstStyle>
            <a:lvl1pPr algn="ctr">
              <a:defRPr sz="4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0128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42580" y="33366836"/>
            <a:ext cx="6720840" cy="1916651"/>
          </a:xfrm>
          <a:prstGeom prst="rect">
            <a:avLst/>
          </a:prstGeom>
        </p:spPr>
        <p:txBody>
          <a:bodyPr vert="horz" lIns="408220" tIns="204140" rIns="408220" bIns="204140" rtlCol="0" anchor="ctr"/>
          <a:lstStyle>
            <a:lvl1pPr algn="r">
              <a:defRPr sz="4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01285"/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0128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4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2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5" r:id="rId1"/>
    <p:sldLayoutId id="2147484866" r:id="rId2"/>
    <p:sldLayoutId id="2147484867" r:id="rId3"/>
    <p:sldLayoutId id="2147484868" r:id="rId4"/>
    <p:sldLayoutId id="2147484869" r:id="rId5"/>
    <p:sldLayoutId id="2147484870" r:id="rId6"/>
    <p:sldLayoutId id="2147484871" r:id="rId7"/>
    <p:sldLayoutId id="2147484872" r:id="rId8"/>
    <p:sldLayoutId id="2147484873" r:id="rId9"/>
    <p:sldLayoutId id="2147484874" r:id="rId10"/>
    <p:sldLayoutId id="214748487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3401285" rtl="0" eaLnBrk="1" latinLnBrk="0" hangingPunct="1">
        <a:spcBef>
          <a:spcPct val="0"/>
        </a:spcBef>
        <a:buNone/>
        <a:defRPr sz="16497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1275482" indent="-1275482" algn="l" defTabSz="3401285" rtl="0" eaLnBrk="1" latinLnBrk="0" hangingPunct="1">
        <a:spcBef>
          <a:spcPct val="20000"/>
        </a:spcBef>
        <a:buFont typeface="Arial" pitchFamily="34" charset="0"/>
        <a:buChar char="•"/>
        <a:defRPr sz="12081" kern="1200">
          <a:solidFill>
            <a:schemeClr val="tx1"/>
          </a:solidFill>
          <a:latin typeface="+mn-lt"/>
          <a:ea typeface="+mn-ea"/>
          <a:cs typeface="+mn-cs"/>
        </a:defRPr>
      </a:lvl1pPr>
      <a:lvl2pPr marL="2763549" indent="-1062930" algn="l" defTabSz="3401285" rtl="0" eaLnBrk="1" latinLnBrk="0" hangingPunct="1">
        <a:spcBef>
          <a:spcPct val="20000"/>
        </a:spcBef>
        <a:buFont typeface="Arial" pitchFamily="34" charset="0"/>
        <a:buChar char="–"/>
        <a:defRPr sz="10415" kern="1200">
          <a:solidFill>
            <a:schemeClr val="tx1"/>
          </a:solidFill>
          <a:latin typeface="+mn-lt"/>
          <a:ea typeface="+mn-ea"/>
          <a:cs typeface="+mn-cs"/>
        </a:defRPr>
      </a:lvl2pPr>
      <a:lvl3pPr marL="4251610" indent="-850306" algn="l" defTabSz="3401285" rtl="0" eaLnBrk="1" latinLnBrk="0" hangingPunct="1">
        <a:spcBef>
          <a:spcPct val="20000"/>
        </a:spcBef>
        <a:buFont typeface="Arial" pitchFamily="34" charset="0"/>
        <a:buChar char="•"/>
        <a:defRPr sz="8999" kern="1200">
          <a:solidFill>
            <a:schemeClr val="tx1"/>
          </a:solidFill>
          <a:latin typeface="+mn-lt"/>
          <a:ea typeface="+mn-ea"/>
          <a:cs typeface="+mn-cs"/>
        </a:defRPr>
      </a:lvl3pPr>
      <a:lvl4pPr marL="5952247" indent="-850306" algn="l" defTabSz="3401285" rtl="0" eaLnBrk="1" latinLnBrk="0" hangingPunct="1">
        <a:spcBef>
          <a:spcPct val="20000"/>
        </a:spcBef>
        <a:buFont typeface="Arial" pitchFamily="34" charset="0"/>
        <a:buChar char="–"/>
        <a:defRPr sz="7499" kern="1200">
          <a:solidFill>
            <a:schemeClr val="tx1"/>
          </a:solidFill>
          <a:latin typeface="+mn-lt"/>
          <a:ea typeface="+mn-ea"/>
          <a:cs typeface="+mn-cs"/>
        </a:defRPr>
      </a:lvl4pPr>
      <a:lvl5pPr marL="7652899" indent="-850306" algn="l" defTabSz="3401285" rtl="0" eaLnBrk="1" latinLnBrk="0" hangingPunct="1">
        <a:spcBef>
          <a:spcPct val="20000"/>
        </a:spcBef>
        <a:buFont typeface="Arial" pitchFamily="34" charset="0"/>
        <a:buChar char="»"/>
        <a:defRPr sz="7499" kern="1200">
          <a:solidFill>
            <a:schemeClr val="tx1"/>
          </a:solidFill>
          <a:latin typeface="+mn-lt"/>
          <a:ea typeface="+mn-ea"/>
          <a:cs typeface="+mn-cs"/>
        </a:defRPr>
      </a:lvl5pPr>
      <a:lvl6pPr marL="9353539" indent="-850306" algn="l" defTabSz="3401285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6pPr>
      <a:lvl7pPr marL="11054181" indent="-850306" algn="l" defTabSz="3401285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7pPr>
      <a:lvl8pPr marL="12754826" indent="-850306" algn="l" defTabSz="3401285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8pPr>
      <a:lvl9pPr marL="14455466" indent="-850306" algn="l" defTabSz="3401285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01285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700643" algn="l" defTabSz="3401285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401285" algn="l" defTabSz="3401285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101934" algn="l" defTabSz="3401285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802576" algn="l" defTabSz="3401285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503218" algn="l" defTabSz="3401285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203857" algn="l" defTabSz="3401285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904499" algn="l" defTabSz="3401285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605146" algn="l" defTabSz="3401285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178" tIns="204118" rIns="408178" bIns="2041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178" tIns="204118" rIns="408178" bIns="2041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178" tIns="204118" rIns="408178" bIns="20411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178" tIns="204118" rIns="408178" bIns="20411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103" tIns="170076" rIns="340103" bIns="170076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103" tIns="170076" rIns="340103" bIns="170076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9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7" r:id="rId1"/>
    <p:sldLayoutId id="2147484878" r:id="rId2"/>
    <p:sldLayoutId id="2147484879" r:id="rId3"/>
    <p:sldLayoutId id="2147484880" r:id="rId4"/>
    <p:sldLayoutId id="2147484881" r:id="rId5"/>
    <p:sldLayoutId id="2147484882" r:id="rId6"/>
    <p:sldLayoutId id="2147484883" r:id="rId7"/>
    <p:sldLayoutId id="2147484884" r:id="rId8"/>
    <p:sldLayoutId id="2147484885" r:id="rId9"/>
    <p:sldLayoutId id="2147484886" r:id="rId10"/>
    <p:sldLayoutId id="214748488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700436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400877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101307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801747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75323" indent="-127532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491612" indent="-121039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02367" indent="-130485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83222" indent="-117494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52649" indent="-126352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53080" indent="-126352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53522" indent="-126352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53966" indent="-126352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54403" indent="-126352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0087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700436" algn="l" defTabSz="340087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400877" algn="l" defTabSz="340087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101307" algn="l" defTabSz="340087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801747" algn="l" defTabSz="340087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502179" algn="l" defTabSz="340087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202628" algn="l" defTabSz="340087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903056" algn="l" defTabSz="340087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603496" algn="l" defTabSz="340087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063" tIns="204065" rIns="408063" bIns="2040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063" tIns="204065" rIns="408063" bIns="2040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063" tIns="204065" rIns="408063" bIns="20406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063" tIns="204065" rIns="408063" bIns="20406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008" tIns="170032" rIns="340008" bIns="170032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008" tIns="170032" rIns="340008" bIns="170032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8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9" r:id="rId1"/>
    <p:sldLayoutId id="2147484890" r:id="rId2"/>
    <p:sldLayoutId id="2147484891" r:id="rId3"/>
    <p:sldLayoutId id="2147484892" r:id="rId4"/>
    <p:sldLayoutId id="2147484893" r:id="rId5"/>
    <p:sldLayoutId id="2147484894" r:id="rId6"/>
    <p:sldLayoutId id="2147484895" r:id="rId7"/>
    <p:sldLayoutId id="2147484896" r:id="rId8"/>
    <p:sldLayoutId id="2147484897" r:id="rId9"/>
    <p:sldLayoutId id="2147484898" r:id="rId10"/>
    <p:sldLayoutId id="214748489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699968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399942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099905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799879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74971" indent="-127497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490926" indent="-1210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01321" indent="-13044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81853" indent="-117462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50929" indent="-12631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50893" indent="-12631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50868" indent="-12631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50844" indent="-12631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50812" indent="-12631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9994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699968" algn="l" defTabSz="339994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399942" algn="l" defTabSz="339994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099905" algn="l" defTabSz="339994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799879" algn="l" defTabSz="339994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499842" algn="l" defTabSz="339994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199824" algn="l" defTabSz="339994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899783" algn="l" defTabSz="339994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599755" algn="l" defTabSz="339994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953" tIns="204010" rIns="407953" bIns="2040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953" tIns="204010" rIns="407953" bIns="2040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953" tIns="204010" rIns="407953" bIns="20401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953" tIns="204010" rIns="407953" bIns="20401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916" tIns="169986" rIns="339916" bIns="169986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916" tIns="169986" rIns="339916" bIns="169986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2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1" r:id="rId1"/>
    <p:sldLayoutId id="2147484902" r:id="rId2"/>
    <p:sldLayoutId id="2147484903" r:id="rId3"/>
    <p:sldLayoutId id="2147484904" r:id="rId4"/>
    <p:sldLayoutId id="2147484905" r:id="rId5"/>
    <p:sldLayoutId id="2147484906" r:id="rId6"/>
    <p:sldLayoutId id="2147484907" r:id="rId7"/>
    <p:sldLayoutId id="2147484908" r:id="rId8"/>
    <p:sldLayoutId id="2147484909" r:id="rId9"/>
    <p:sldLayoutId id="2147484910" r:id="rId10"/>
    <p:sldLayoutId id="214748491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699499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399004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098503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798006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74617" indent="-127461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490241" indent="-120973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00275" indent="-13041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80480" indent="-117430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49208" indent="-126283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48707" indent="-126283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48214" indent="-126283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47720" indent="-126283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47223" indent="-126283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99004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699499" algn="l" defTabSz="3399004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399004" algn="l" defTabSz="3399004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098503" algn="l" defTabSz="3399004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798006" algn="l" defTabSz="3399004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497505" algn="l" defTabSz="3399004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197018" algn="l" defTabSz="3399004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896511" algn="l" defTabSz="3399004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596012" algn="l" defTabSz="3399004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840" tIns="203958" rIns="407840" bIns="203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840" tIns="203958" rIns="407840" bIns="203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840" tIns="203958" rIns="407840" bIns="20395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840" tIns="203958" rIns="407840" bIns="20395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822" tIns="169943" rIns="339822" bIns="169943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822" tIns="169943" rIns="339822" bIns="169943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6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3" r:id="rId1"/>
    <p:sldLayoutId id="2147484914" r:id="rId2"/>
    <p:sldLayoutId id="2147484915" r:id="rId3"/>
    <p:sldLayoutId id="2147484916" r:id="rId4"/>
    <p:sldLayoutId id="2147484917" r:id="rId5"/>
    <p:sldLayoutId id="2147484918" r:id="rId6"/>
    <p:sldLayoutId id="2147484919" r:id="rId7"/>
    <p:sldLayoutId id="2147484920" r:id="rId8"/>
    <p:sldLayoutId id="2147484921" r:id="rId9"/>
    <p:sldLayoutId id="2147484922" r:id="rId10"/>
    <p:sldLayoutId id="214748492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699031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398073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097103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796136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74265" indent="-12742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489554" indent="-120939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99230" indent="-13037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79112" indent="-117397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47488" indent="-126248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46523" indent="-126248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45559" indent="-126248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44597" indent="-126248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43636" indent="-126248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9807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699031" algn="l" defTabSz="339807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398073" algn="l" defTabSz="339807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097103" algn="l" defTabSz="339807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796136" algn="l" defTabSz="339807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495170" algn="l" defTabSz="339807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194214" algn="l" defTabSz="339807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893238" algn="l" defTabSz="339807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592273" algn="l" defTabSz="339807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728" tIns="203903" rIns="407728" bIns="2039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728" tIns="203903" rIns="407728" bIns="2039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728" tIns="203903" rIns="407728" bIns="203903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728" tIns="203903" rIns="407728" bIns="203903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728" tIns="169897" rIns="339728" bIns="169897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728" tIns="169897" rIns="339728" bIns="169897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5" r:id="rId1"/>
    <p:sldLayoutId id="2147484926" r:id="rId2"/>
    <p:sldLayoutId id="2147484927" r:id="rId3"/>
    <p:sldLayoutId id="2147484928" r:id="rId4"/>
    <p:sldLayoutId id="2147484929" r:id="rId5"/>
    <p:sldLayoutId id="2147484930" r:id="rId6"/>
    <p:sldLayoutId id="2147484931" r:id="rId7"/>
    <p:sldLayoutId id="2147484932" r:id="rId8"/>
    <p:sldLayoutId id="2147484933" r:id="rId9"/>
    <p:sldLayoutId id="2147484934" r:id="rId10"/>
    <p:sldLayoutId id="214748493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698562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397138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095701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794265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73917" indent="-127391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488868" indent="-120906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98184" indent="-13034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77745" indent="-117365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45771" indent="-126213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44337" indent="-126213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42905" indent="-126213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41479" indent="-126213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40047" indent="-126213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9713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698562" algn="l" defTabSz="339713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397138" algn="l" defTabSz="339713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095701" algn="l" defTabSz="339713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794265" algn="l" defTabSz="339713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492835" algn="l" defTabSz="339713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191411" algn="l" defTabSz="339713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889964" algn="l" defTabSz="339713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588534" algn="l" defTabSz="339713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615" tIns="203850" rIns="407615" bIns="2038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615" tIns="203850" rIns="407615" bIns="2038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615" tIns="203850" rIns="407615" bIns="20385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615" tIns="203850" rIns="407615" bIns="20385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634" tIns="169853" rIns="339634" bIns="169853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634" tIns="169853" rIns="339634" bIns="169853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7" r:id="rId1"/>
    <p:sldLayoutId id="2147484938" r:id="rId2"/>
    <p:sldLayoutId id="2147484939" r:id="rId3"/>
    <p:sldLayoutId id="2147484940" r:id="rId4"/>
    <p:sldLayoutId id="2147484941" r:id="rId5"/>
    <p:sldLayoutId id="2147484942" r:id="rId6"/>
    <p:sldLayoutId id="2147484943" r:id="rId7"/>
    <p:sldLayoutId id="2147484944" r:id="rId8"/>
    <p:sldLayoutId id="2147484945" r:id="rId9"/>
    <p:sldLayoutId id="2147484946" r:id="rId10"/>
    <p:sldLayoutId id="214748494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698097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396205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094297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792399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73567" indent="-127356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488181" indent="-120873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97137" indent="-130305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76377" indent="-117333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44053" indent="-126178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42150" indent="-126178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40256" indent="-126178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38359" indent="-126178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36460" indent="-126178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96205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698097" algn="l" defTabSz="3396205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396205" algn="l" defTabSz="3396205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094297" algn="l" defTabSz="3396205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792399" algn="l" defTabSz="3396205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490498" algn="l" defTabSz="3396205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188605" algn="l" defTabSz="3396205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886696" algn="l" defTabSz="3396205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584795" algn="l" defTabSz="3396205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503" tIns="203795" rIns="407503" bIns="203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503" tIns="203795" rIns="407503" bIns="203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03" tIns="203795" rIns="407503" bIns="20379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03" tIns="203795" rIns="407503" bIns="20379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541" tIns="169807" rIns="339541" bIns="169807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541" tIns="169807" rIns="339541" bIns="169807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5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9" r:id="rId1"/>
    <p:sldLayoutId id="2147484950" r:id="rId2"/>
    <p:sldLayoutId id="2147484951" r:id="rId3"/>
    <p:sldLayoutId id="2147484952" r:id="rId4"/>
    <p:sldLayoutId id="2147484953" r:id="rId5"/>
    <p:sldLayoutId id="2147484954" r:id="rId6"/>
    <p:sldLayoutId id="2147484955" r:id="rId7"/>
    <p:sldLayoutId id="2147484956" r:id="rId8"/>
    <p:sldLayoutId id="2147484957" r:id="rId9"/>
    <p:sldLayoutId id="2147484958" r:id="rId10"/>
    <p:sldLayoutId id="214748495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697627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395272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092896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790533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73220" indent="-12732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487498" indent="-120839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96091" indent="-13026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75008" indent="-11730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42337" indent="-126143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39965" indent="-126143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37604" indent="-126143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35240" indent="-126143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32875" indent="-126143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9527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697627" algn="l" defTabSz="339527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395272" algn="l" defTabSz="339527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092896" algn="l" defTabSz="339527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790533" algn="l" defTabSz="339527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488163" algn="l" defTabSz="339527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185806" algn="l" defTabSz="339527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883426" algn="l" defTabSz="339527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581058" algn="l" defTabSz="339527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820" tIns="186395" rIns="372820" bIns="1863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820" tIns="186395" rIns="372820" bIns="1863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820" tIns="186395" rIns="372820" bIns="186395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820" tIns="186395" rIns="372820" bIns="18639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642" tIns="155309" rIns="310642" bIns="15530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642" tIns="155309" rIns="310642" bIns="15530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5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53118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106232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59346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212460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64830" indent="-11648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5748" indent="-11055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72940" indent="-119179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551491" indent="-107315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710939" indent="-115405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64048" indent="-115405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17175" indent="-115405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70285" indent="-115405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23399" indent="-115405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0623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3118" algn="l" defTabSz="310623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06232" algn="l" defTabSz="310623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59346" algn="l" defTabSz="310623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12460" algn="l" defTabSz="310623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65578" algn="l" defTabSz="310623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18688" algn="l" defTabSz="310623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71810" algn="l" defTabSz="310623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24920" algn="l" defTabSz="310623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390" tIns="203740" rIns="407390" bIns="2037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390" tIns="203740" rIns="407390" bIns="2037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390" tIns="203740" rIns="407390" bIns="20374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390" tIns="203740" rIns="407390" bIns="20374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447" tIns="169761" rIns="339447" bIns="169761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447" tIns="169761" rIns="339447" bIns="169761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0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1" r:id="rId1"/>
    <p:sldLayoutId id="2147484962" r:id="rId2"/>
    <p:sldLayoutId id="2147484963" r:id="rId3"/>
    <p:sldLayoutId id="2147484964" r:id="rId4"/>
    <p:sldLayoutId id="2147484965" r:id="rId5"/>
    <p:sldLayoutId id="2147484966" r:id="rId6"/>
    <p:sldLayoutId id="2147484967" r:id="rId7"/>
    <p:sldLayoutId id="2147484968" r:id="rId8"/>
    <p:sldLayoutId id="2147484969" r:id="rId9"/>
    <p:sldLayoutId id="2147484970" r:id="rId10"/>
    <p:sldLayoutId id="214748497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697160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394338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091494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788664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72871" indent="-127287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486815" indent="-120806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95045" indent="-130233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73640" indent="-117269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40618" indent="-12610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37780" indent="-12610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34954" indent="-12610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32120" indent="-12610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29292" indent="-12610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9433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697160" algn="l" defTabSz="339433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394338" algn="l" defTabSz="339433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091494" algn="l" defTabSz="339433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788664" algn="l" defTabSz="339433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485828" algn="l" defTabSz="339433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183004" algn="l" defTabSz="339433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880157" algn="l" defTabSz="339433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577323" algn="l" defTabSz="339433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278" tIns="203688" rIns="407278" bIns="203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4"/>
            <a:ext cx="27123390" cy="2802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278" tIns="203688" rIns="407278" bIns="203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278" tIns="203688" rIns="407278" bIns="20368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278" tIns="203688" rIns="407278" bIns="20368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353" tIns="169718" rIns="339353" bIns="169718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353" tIns="169718" rIns="339353" bIns="169718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00288" y="33374865"/>
            <a:ext cx="4245189" cy="204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0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3" r:id="rId1"/>
    <p:sldLayoutId id="2147484974" r:id="rId2"/>
    <p:sldLayoutId id="2147484975" r:id="rId3"/>
    <p:sldLayoutId id="2147484976" r:id="rId4"/>
    <p:sldLayoutId id="2147484977" r:id="rId5"/>
    <p:sldLayoutId id="2147484978" r:id="rId6"/>
    <p:sldLayoutId id="2147484979" r:id="rId7"/>
    <p:sldLayoutId id="2147484980" r:id="rId8"/>
    <p:sldLayoutId id="2147484981" r:id="rId9"/>
    <p:sldLayoutId id="2147484982" r:id="rId10"/>
    <p:sldLayoutId id="214748498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696691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393403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090092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786797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72521" indent="-127252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486131" indent="-120772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94004" indent="-130197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72271" indent="-117236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38902" indent="-12607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35597" indent="-12607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32303" indent="-12607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29004" indent="-12607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25706" indent="-12607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9340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696691" algn="l" defTabSz="339340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393403" algn="l" defTabSz="339340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090092" algn="l" defTabSz="339340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786797" algn="l" defTabSz="339340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483491" algn="l" defTabSz="339340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180207" algn="l" defTabSz="339340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876887" algn="l" defTabSz="339340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573590" algn="l" defTabSz="339340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7165" tIns="203633" rIns="407165" bIns="2036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16671"/>
            <a:ext cx="27123390" cy="274831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7165" tIns="203633" rIns="407165" bIns="2036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165" tIns="203633" rIns="407165" bIns="203633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347668" y="33166429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165" tIns="203633" rIns="407165" bIns="203633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4860F9-DD7C-AE47-98ED-AEBA17B0375F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4024757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259" tIns="169672" rIns="339259" bIns="16967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6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1663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259" tIns="169672" rIns="339259" bIns="16967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6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2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5" r:id="rId1"/>
    <p:sldLayoutId id="2147484986" r:id="rId2"/>
    <p:sldLayoutId id="2147484987" r:id="rId3"/>
    <p:sldLayoutId id="2147484988" r:id="rId4"/>
    <p:sldLayoutId id="2147484989" r:id="rId5"/>
    <p:sldLayoutId id="2147484990" r:id="rId6"/>
    <p:sldLayoutId id="2147484991" r:id="rId7"/>
    <p:sldLayoutId id="2147484992" r:id="rId8"/>
    <p:sldLayoutId id="2147484993" r:id="rId9"/>
    <p:sldLayoutId id="2147484994" r:id="rId10"/>
    <p:sldLayoutId id="2147484995" r:id="rId11"/>
    <p:sldLayoutId id="2147484996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1696223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392472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088694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784931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72174" indent="-127217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8999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2485448" indent="-120739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8332">
          <a:solidFill>
            <a:schemeClr val="tx1"/>
          </a:solidFill>
          <a:latin typeface="+mn-lt"/>
          <a:ea typeface="ＭＳ Ｐゴシック" pitchFamily="-105" charset="-128"/>
        </a:defRPr>
      </a:lvl2pPr>
      <a:lvl3pPr marL="3792962" indent="-130162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7499">
          <a:solidFill>
            <a:schemeClr val="tx1"/>
          </a:solidFill>
          <a:latin typeface="+mn-lt"/>
          <a:ea typeface="ＭＳ Ｐゴシック" pitchFamily="-105" charset="-128"/>
        </a:defRPr>
      </a:lvl3pPr>
      <a:lvl4pPr marL="4970903" indent="-117204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6237185" indent="-12603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6082">
          <a:solidFill>
            <a:schemeClr val="tx1"/>
          </a:solidFill>
          <a:latin typeface="+mn-lt"/>
          <a:ea typeface="ＭＳ Ｐゴシック" pitchFamily="-105" charset="-128"/>
        </a:defRPr>
      </a:lvl5pPr>
      <a:lvl6pPr marL="7933416" indent="-12603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29653" indent="-12603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25890" indent="-12603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22123" indent="-12603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9247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696223" algn="l" defTabSz="339247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392472" algn="l" defTabSz="339247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088694" algn="l" defTabSz="339247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784931" algn="l" defTabSz="339247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481155" algn="l" defTabSz="339247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177403" algn="l" defTabSz="339247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873623" algn="l" defTabSz="339247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569856" algn="l" defTabSz="339247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053" tIns="203580" rIns="407053" bIns="203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053" tIns="203580" rIns="407053" bIns="203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053" tIns="203580" rIns="407053" bIns="20358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053" tIns="203580" rIns="407053" bIns="20358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166" tIns="169628" rIns="339166" bIns="169628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166" tIns="169628" rIns="339166" bIns="169628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4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8" r:id="rId1"/>
    <p:sldLayoutId id="2147484999" r:id="rId2"/>
    <p:sldLayoutId id="2147485000" r:id="rId3"/>
    <p:sldLayoutId id="2147485001" r:id="rId4"/>
    <p:sldLayoutId id="2147485002" r:id="rId5"/>
    <p:sldLayoutId id="2147485003" r:id="rId6"/>
    <p:sldLayoutId id="2147485004" r:id="rId7"/>
    <p:sldLayoutId id="2147485005" r:id="rId8"/>
    <p:sldLayoutId id="2147485006" r:id="rId9"/>
    <p:sldLayoutId id="2147485007" r:id="rId10"/>
    <p:sldLayoutId id="214748500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695758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391536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087294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783063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71824" indent="-127182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484767" indent="-120706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91918" indent="-130126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69534" indent="-117172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35469" indent="-126004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31233" indent="-126004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27001" indent="-126004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22774" indent="-126004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18542" indent="-126004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9153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695758" algn="l" defTabSz="339153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391536" algn="l" defTabSz="339153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087294" algn="l" defTabSz="339153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783063" algn="l" defTabSz="339153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478825" algn="l" defTabSz="339153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174603" algn="l" defTabSz="339153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870357" algn="l" defTabSz="339153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566121" algn="l" defTabSz="339153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6940" tIns="203525" rIns="406940" bIns="203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6940" tIns="203525" rIns="406940" bIns="203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6940" tIns="203525" rIns="406940" bIns="20352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6940" tIns="203525" rIns="406940" bIns="20352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072" tIns="169582" rIns="339072" bIns="169582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9072" tIns="169582" rIns="339072" bIns="169582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3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0" r:id="rId1"/>
    <p:sldLayoutId id="2147485011" r:id="rId2"/>
    <p:sldLayoutId id="2147485012" r:id="rId3"/>
    <p:sldLayoutId id="2147485013" r:id="rId4"/>
    <p:sldLayoutId id="2147485014" r:id="rId5"/>
    <p:sldLayoutId id="2147485015" r:id="rId6"/>
    <p:sldLayoutId id="2147485016" r:id="rId7"/>
    <p:sldLayoutId id="2147485017" r:id="rId8"/>
    <p:sldLayoutId id="2147485018" r:id="rId9"/>
    <p:sldLayoutId id="2147485019" r:id="rId10"/>
    <p:sldLayoutId id="214748502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695291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390603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085894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781197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71478" indent="-12714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484084" indent="-120672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90877" indent="-13009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68166" indent="-117139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33755" indent="-125970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29050" indent="-125970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24356" indent="-125970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19659" indent="-125970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14961" indent="-125970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9060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695291" algn="l" defTabSz="339060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390603" algn="l" defTabSz="339060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085894" algn="l" defTabSz="339060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781197" algn="l" defTabSz="339060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476492" algn="l" defTabSz="339060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171808" algn="l" defTabSz="339060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867093" algn="l" defTabSz="339060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562392" algn="l" defTabSz="339060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6828" tIns="203470" rIns="406828" bIns="203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6828" tIns="203470" rIns="406828" bIns="203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342719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6828" tIns="203470" rIns="406828" bIns="20347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3402196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6828" tIns="203470" rIns="406828" bIns="20347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4124969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978" tIns="169536" rIns="338978" bIns="169536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978" tIns="169536" rIns="338978" bIns="169536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4502961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0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694829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389670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084499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779328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71128" indent="-12711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483403" indent="-120639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89834" indent="-13005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66801" indent="-117107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32043" indent="-125935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26869" indent="-125935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21709" indent="-125935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16546" indent="-125935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11380" indent="-125935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8967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694829" algn="l" defTabSz="338967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389670" algn="l" defTabSz="338967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084499" algn="l" defTabSz="338967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779328" algn="l" defTabSz="338967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474159" algn="l" defTabSz="338967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169010" algn="l" defTabSz="338967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863826" algn="l" defTabSz="338967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558662" algn="l" defTabSz="338967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6715" tIns="203415" rIns="406715" bIns="203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16671"/>
            <a:ext cx="27123390" cy="274831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6715" tIns="203415" rIns="406715" bIns="203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6715" tIns="203415" rIns="406715" bIns="20341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347668" y="33166429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6715" tIns="203415" rIns="406715" bIns="203415" numCol="1" anchor="b" anchorCtr="0" compatLnSpc="1">
            <a:prstTxWarp prst="textNoShape">
              <a:avLst/>
            </a:prstTxWarp>
          </a:bodyPr>
          <a:lstStyle>
            <a:lvl1pPr algn="r">
              <a:defRPr sz="6082" smtClean="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F84C08-C189-5C4C-822D-BCB9DCC3AF18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720090" y="34024757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338884" tIns="169490" rIns="338884" bIns="16949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916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/>
        </p:nvSpPr>
        <p:spPr bwMode="auto">
          <a:xfrm>
            <a:off x="720090" y="471663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338884" tIns="169490" rIns="338884" bIns="16949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916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6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4" r:id="rId1"/>
    <p:sldLayoutId id="2147485035" r:id="rId2"/>
    <p:sldLayoutId id="2147485036" r:id="rId3"/>
    <p:sldLayoutId id="2147485037" r:id="rId4"/>
    <p:sldLayoutId id="2147485038" r:id="rId5"/>
    <p:sldLayoutId id="2147485039" r:id="rId6"/>
    <p:sldLayoutId id="2147485040" r:id="rId7"/>
    <p:sldLayoutId id="2147485041" r:id="rId8"/>
    <p:sldLayoutId id="2147485042" r:id="rId9"/>
    <p:sldLayoutId id="2147485043" r:id="rId10"/>
    <p:sldLayoutId id="2147485044" r:id="rId11"/>
    <p:sldLayoutId id="2147485045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1694362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388737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083099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777465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70778" indent="-12707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8999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2482719" indent="-120606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8332">
          <a:solidFill>
            <a:schemeClr val="tx1"/>
          </a:solidFill>
          <a:latin typeface="+mn-lt"/>
          <a:ea typeface="ＭＳ Ｐゴシック" pitchFamily="-105" charset="-128"/>
        </a:defRPr>
      </a:lvl2pPr>
      <a:lvl3pPr marL="3788792" indent="-13001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7499">
          <a:solidFill>
            <a:schemeClr val="tx1"/>
          </a:solidFill>
          <a:latin typeface="+mn-lt"/>
          <a:ea typeface="ＭＳ Ｐゴシック" pitchFamily="-105" charset="-128"/>
        </a:defRPr>
      </a:lvl3pPr>
      <a:lvl4pPr marL="4965437" indent="-117075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6230328" indent="-125901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6082">
          <a:solidFill>
            <a:schemeClr val="tx1"/>
          </a:solidFill>
          <a:latin typeface="+mn-lt"/>
          <a:ea typeface="ＭＳ Ｐゴシック" pitchFamily="-105" charset="-128"/>
        </a:defRPr>
      </a:lvl5pPr>
      <a:lvl6pPr marL="7924689" indent="-125901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19061" indent="-125901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13435" indent="-125901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07802" indent="-125901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8873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694362" algn="l" defTabSz="338873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388737" algn="l" defTabSz="338873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083099" algn="l" defTabSz="338873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777465" algn="l" defTabSz="338873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471828" algn="l" defTabSz="338873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166213" algn="l" defTabSz="338873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860565" algn="l" defTabSz="338873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554931" algn="l" defTabSz="338873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125" y="400000"/>
            <a:ext cx="26883361" cy="4799964"/>
          </a:xfrm>
          <a:prstGeom prst="rect">
            <a:avLst/>
          </a:prstGeom>
        </p:spPr>
        <p:txBody>
          <a:bodyPr vert="horz" lIns="406603" tIns="203363" rIns="406603" bIns="20336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5" y="5199968"/>
            <a:ext cx="26883361" cy="28166460"/>
          </a:xfrm>
          <a:prstGeom prst="rect">
            <a:avLst/>
          </a:prstGeom>
        </p:spPr>
        <p:txBody>
          <a:bodyPr vert="horz" lIns="406603" tIns="203363" rIns="406603" bIns="203363" rtlCol="0">
            <a:no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33600303"/>
            <a:ext cx="6720840" cy="1683321"/>
          </a:xfrm>
          <a:prstGeom prst="rect">
            <a:avLst/>
          </a:prstGeom>
        </p:spPr>
        <p:txBody>
          <a:bodyPr vert="horz" lIns="406603" tIns="203363" rIns="406603" bIns="203363" rtlCol="0" anchor="ctr"/>
          <a:lstStyle>
            <a:lvl1pPr algn="l">
              <a:defRPr sz="4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2" y="33600303"/>
            <a:ext cx="9121140" cy="1683321"/>
          </a:xfrm>
          <a:prstGeom prst="rect">
            <a:avLst/>
          </a:prstGeom>
        </p:spPr>
        <p:txBody>
          <a:bodyPr vert="horz" lIns="406603" tIns="203363" rIns="406603" bIns="203363" rtlCol="0" anchor="ctr"/>
          <a:lstStyle>
            <a:lvl1pPr algn="ctr">
              <a:defRPr sz="4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25443180" y="32799761"/>
            <a:ext cx="3360420" cy="3199978"/>
          </a:xfrm>
          <a:prstGeom prst="rect">
            <a:avLst/>
          </a:prstGeom>
        </p:spPr>
        <p:txBody>
          <a:bodyPr lIns="338791" tIns="169447" rIns="338791" bIns="169447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B363EBC-A636-4E4F-B313-DA526F248DF6}" type="slidenum">
              <a:rPr lang="en-US" sz="7499" smtClean="0">
                <a:solidFill>
                  <a:prstClr val="black"/>
                </a:solidFill>
                <a:latin typeface="Calibri"/>
              </a:rPr>
              <a:pPr algn="ctr"/>
              <a:t>‹#›</a:t>
            </a:fld>
            <a:endParaRPr lang="en-US" sz="7499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040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47" r:id="rId1"/>
    <p:sldLayoutId id="2147485048" r:id="rId2"/>
    <p:sldLayoutId id="2147485049" r:id="rId3"/>
    <p:sldLayoutId id="2147485050" r:id="rId4"/>
    <p:sldLayoutId id="2147485051" r:id="rId5"/>
    <p:sldLayoutId id="2147485052" r:id="rId6"/>
    <p:sldLayoutId id="2147485053" r:id="rId7"/>
    <p:sldLayoutId id="2147485054" r:id="rId8"/>
    <p:sldLayoutId id="2147485055" r:id="rId9"/>
    <p:sldLayoutId id="2147485056" r:id="rId10"/>
    <p:sldLayoutId id="214748505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3387802" rtl="0" eaLnBrk="1" latinLnBrk="0" hangingPunct="1">
        <a:spcBef>
          <a:spcPct val="0"/>
        </a:spcBef>
        <a:buNone/>
        <a:defRPr sz="14998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70430" indent="-1270430" algn="l" defTabSz="3387802" rtl="0" eaLnBrk="1" latinLnBrk="0" hangingPunct="1">
        <a:spcBef>
          <a:spcPct val="20000"/>
        </a:spcBef>
        <a:buFont typeface="Arial" pitchFamily="34" charset="0"/>
        <a:buChar char="•"/>
        <a:defRPr sz="10415" kern="1200">
          <a:solidFill>
            <a:schemeClr val="tx1"/>
          </a:solidFill>
          <a:latin typeface="+mn-lt"/>
          <a:ea typeface="+mn-ea"/>
          <a:cs typeface="+mn-cs"/>
        </a:defRPr>
      </a:lvl1pPr>
      <a:lvl2pPr marL="2752593" indent="-1058697" algn="l" defTabSz="3387802" rtl="0" eaLnBrk="1" latinLnBrk="0" hangingPunct="1">
        <a:spcBef>
          <a:spcPct val="20000"/>
        </a:spcBef>
        <a:buFont typeface="Arial" pitchFamily="34" charset="0"/>
        <a:buChar char="–"/>
        <a:defRPr sz="8999" kern="1200">
          <a:solidFill>
            <a:schemeClr val="tx1"/>
          </a:solidFill>
          <a:latin typeface="+mn-lt"/>
          <a:ea typeface="+mn-ea"/>
          <a:cs typeface="+mn-cs"/>
        </a:defRPr>
      </a:lvl2pPr>
      <a:lvl3pPr marL="4234750" indent="-846959" algn="l" defTabSz="3387802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3pPr>
      <a:lvl4pPr marL="5928651" indent="-846959" algn="l" defTabSz="3387802" rtl="0" eaLnBrk="1" latinLnBrk="0" hangingPunct="1">
        <a:spcBef>
          <a:spcPct val="20000"/>
        </a:spcBef>
        <a:buFont typeface="Arial" pitchFamily="34" charset="0"/>
        <a:buChar char="–"/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7622551" indent="-846959" algn="l" defTabSz="3387802" rtl="0" eaLnBrk="1" latinLnBrk="0" hangingPunct="1">
        <a:spcBef>
          <a:spcPct val="20000"/>
        </a:spcBef>
        <a:buFont typeface="Arial" pitchFamily="34" charset="0"/>
        <a:buChar char="»"/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9316447" indent="-846959" algn="l" defTabSz="3387802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6pPr>
      <a:lvl7pPr marL="11010355" indent="-846959" algn="l" defTabSz="3387802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7pPr>
      <a:lvl8pPr marL="12704257" indent="-846959" algn="l" defTabSz="3387802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8pPr>
      <a:lvl9pPr marL="14398146" indent="-846959" algn="l" defTabSz="3387802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8780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693898" algn="l" defTabSz="338780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387802" algn="l" defTabSz="338780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081702" algn="l" defTabSz="338780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775603" algn="l" defTabSz="338780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469497" algn="l" defTabSz="338780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163418" algn="l" defTabSz="338780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857303" algn="l" defTabSz="338780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551205" algn="l" defTabSz="338780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125" y="400000"/>
            <a:ext cx="26883361" cy="4799964"/>
          </a:xfrm>
          <a:prstGeom prst="rect">
            <a:avLst/>
          </a:prstGeom>
        </p:spPr>
        <p:txBody>
          <a:bodyPr vert="horz" lIns="406490" tIns="203308" rIns="406490" bIns="203308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5" y="5199968"/>
            <a:ext cx="26883361" cy="28166460"/>
          </a:xfrm>
          <a:prstGeom prst="rect">
            <a:avLst/>
          </a:prstGeom>
        </p:spPr>
        <p:txBody>
          <a:bodyPr vert="horz" lIns="406490" tIns="203308" rIns="406490" bIns="203308" rtlCol="0">
            <a:no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33600318"/>
            <a:ext cx="6720840" cy="1683321"/>
          </a:xfrm>
          <a:prstGeom prst="rect">
            <a:avLst/>
          </a:prstGeom>
        </p:spPr>
        <p:txBody>
          <a:bodyPr vert="horz" lIns="406490" tIns="203308" rIns="406490" bIns="203308" rtlCol="0" anchor="ctr"/>
          <a:lstStyle>
            <a:lvl1pPr algn="l">
              <a:defRPr sz="4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2" y="33600318"/>
            <a:ext cx="9121140" cy="1683321"/>
          </a:xfrm>
          <a:prstGeom prst="rect">
            <a:avLst/>
          </a:prstGeom>
        </p:spPr>
        <p:txBody>
          <a:bodyPr vert="horz" lIns="406490" tIns="203308" rIns="406490" bIns="203308" rtlCol="0" anchor="ctr"/>
          <a:lstStyle>
            <a:lvl1pPr algn="ctr">
              <a:defRPr sz="4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25443180" y="32799761"/>
            <a:ext cx="3360420" cy="3199978"/>
          </a:xfrm>
          <a:prstGeom prst="rect">
            <a:avLst/>
          </a:prstGeom>
        </p:spPr>
        <p:txBody>
          <a:bodyPr lIns="338697" tIns="169401" rIns="338697" bIns="16940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B363EBC-A636-4E4F-B313-DA526F248DF6}" type="slidenum">
              <a:rPr lang="en-US" sz="7499" smtClean="0">
                <a:solidFill>
                  <a:prstClr val="black"/>
                </a:solidFill>
                <a:latin typeface="Calibri"/>
              </a:rPr>
              <a:pPr algn="ctr"/>
              <a:t>‹#›</a:t>
            </a:fld>
            <a:endParaRPr lang="en-US" sz="7499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58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9" r:id="rId1"/>
    <p:sldLayoutId id="2147485060" r:id="rId2"/>
    <p:sldLayoutId id="2147485061" r:id="rId3"/>
    <p:sldLayoutId id="2147485062" r:id="rId4"/>
    <p:sldLayoutId id="2147485063" r:id="rId5"/>
    <p:sldLayoutId id="2147485064" r:id="rId6"/>
    <p:sldLayoutId id="2147485065" r:id="rId7"/>
    <p:sldLayoutId id="2147485066" r:id="rId8"/>
    <p:sldLayoutId id="2147485067" r:id="rId9"/>
    <p:sldLayoutId id="2147485068" r:id="rId10"/>
    <p:sldLayoutId id="214748506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3386869" rtl="0" eaLnBrk="1" latinLnBrk="0" hangingPunct="1">
        <a:spcBef>
          <a:spcPct val="0"/>
        </a:spcBef>
        <a:buNone/>
        <a:defRPr sz="14998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70080" indent="-1270080" algn="l" defTabSz="3386869" rtl="0" eaLnBrk="1" latinLnBrk="0" hangingPunct="1">
        <a:spcBef>
          <a:spcPct val="20000"/>
        </a:spcBef>
        <a:buFont typeface="Arial" pitchFamily="34" charset="0"/>
        <a:buChar char="•"/>
        <a:defRPr sz="10415" kern="1200">
          <a:solidFill>
            <a:schemeClr val="tx1"/>
          </a:solidFill>
          <a:latin typeface="+mn-lt"/>
          <a:ea typeface="+mn-ea"/>
          <a:cs typeface="+mn-cs"/>
        </a:defRPr>
      </a:lvl1pPr>
      <a:lvl2pPr marL="2751837" indent="-1058404" algn="l" defTabSz="3386869" rtl="0" eaLnBrk="1" latinLnBrk="0" hangingPunct="1">
        <a:spcBef>
          <a:spcPct val="20000"/>
        </a:spcBef>
        <a:buFont typeface="Arial" pitchFamily="34" charset="0"/>
        <a:buChar char="–"/>
        <a:defRPr sz="8999" kern="1200">
          <a:solidFill>
            <a:schemeClr val="tx1"/>
          </a:solidFill>
          <a:latin typeface="+mn-lt"/>
          <a:ea typeface="+mn-ea"/>
          <a:cs typeface="+mn-cs"/>
        </a:defRPr>
      </a:lvl2pPr>
      <a:lvl3pPr marL="4233585" indent="-846727" algn="l" defTabSz="3386869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3pPr>
      <a:lvl4pPr marL="5927021" indent="-846727" algn="l" defTabSz="3386869" rtl="0" eaLnBrk="1" latinLnBrk="0" hangingPunct="1">
        <a:spcBef>
          <a:spcPct val="20000"/>
        </a:spcBef>
        <a:buFont typeface="Arial" pitchFamily="34" charset="0"/>
        <a:buChar char="–"/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7620454" indent="-846727" algn="l" defTabSz="3386869" rtl="0" eaLnBrk="1" latinLnBrk="0" hangingPunct="1">
        <a:spcBef>
          <a:spcPct val="20000"/>
        </a:spcBef>
        <a:buFont typeface="Arial" pitchFamily="34" charset="0"/>
        <a:buChar char="»"/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9313887" indent="-846727" algn="l" defTabSz="3386869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6pPr>
      <a:lvl7pPr marL="11007326" indent="-846727" algn="l" defTabSz="3386869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7pPr>
      <a:lvl8pPr marL="12700763" indent="-846727" algn="l" defTabSz="3386869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8pPr>
      <a:lvl9pPr marL="14394191" indent="-846727" algn="l" defTabSz="3386869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86869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693433" algn="l" defTabSz="3386869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386869" algn="l" defTabSz="3386869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080302" algn="l" defTabSz="3386869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773739" algn="l" defTabSz="3386869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467168" algn="l" defTabSz="3386869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160620" algn="l" defTabSz="3386869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854041" algn="l" defTabSz="3386869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547478" algn="l" defTabSz="3386869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6378" tIns="203255" rIns="406378" bIns="2032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6378" tIns="203255" rIns="406378" bIns="2032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6378" tIns="203255" rIns="406378" bIns="20325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6378" tIns="203255" rIns="406378" bIns="20325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604" tIns="169357" rIns="338604" bIns="169357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604" tIns="169357" rIns="338604" bIns="169357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1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1" r:id="rId1"/>
    <p:sldLayoutId id="2147485072" r:id="rId2"/>
    <p:sldLayoutId id="2147485073" r:id="rId3"/>
    <p:sldLayoutId id="2147485074" r:id="rId4"/>
    <p:sldLayoutId id="2147485075" r:id="rId5"/>
    <p:sldLayoutId id="2147485076" r:id="rId6"/>
    <p:sldLayoutId id="2147485077" r:id="rId7"/>
    <p:sldLayoutId id="2147485078" r:id="rId8"/>
    <p:sldLayoutId id="2147485079" r:id="rId9"/>
    <p:sldLayoutId id="2147485080" r:id="rId10"/>
    <p:sldLayoutId id="214748508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692969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385940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078904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771875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69733" indent="-12697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480674" indent="-120507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85665" indent="-129912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61342" indent="-11697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25187" indent="-125797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18152" indent="-125797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11129" indent="-125797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04102" indent="-125797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97073" indent="-125797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8594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692969" algn="l" defTabSz="338594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385940" algn="l" defTabSz="338594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078904" algn="l" defTabSz="338594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771875" algn="l" defTabSz="338594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464841" algn="l" defTabSz="338594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157827" algn="l" defTabSz="338594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850781" algn="l" defTabSz="338594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543752" algn="l" defTabSz="338594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733" tIns="186350" rIns="372733" bIns="1863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4"/>
            <a:ext cx="27123390" cy="2802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733" tIns="186350" rIns="372733" bIns="1863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733" tIns="186350" rIns="372733" bIns="186350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570" tIns="155271" rIns="310570" bIns="15527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570" tIns="155271" rIns="310570" bIns="15527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0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52758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105506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58259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211013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64559" indent="-11645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5218" indent="-110525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72130" indent="-11915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550430" indent="-107290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709607" indent="-115378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62359" indent="-115378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15114" indent="-115378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67866" indent="-115378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20617" indent="-115378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0550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2758" algn="l" defTabSz="310550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05506" algn="l" defTabSz="310550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58259" algn="l" defTabSz="310550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11013" algn="l" defTabSz="310550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63768" algn="l" defTabSz="310550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16520" algn="l" defTabSz="310550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69276" algn="l" defTabSz="310550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22023" algn="l" defTabSz="310550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  <a:prstGeom prst="rect">
            <a:avLst/>
          </a:prstGeom>
        </p:spPr>
        <p:txBody>
          <a:bodyPr vert="horz" lIns="406265" tIns="203200" rIns="406265" bIns="20320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400219"/>
            <a:ext cx="25923241" cy="23758164"/>
          </a:xfrm>
          <a:prstGeom prst="rect">
            <a:avLst/>
          </a:prstGeom>
        </p:spPr>
        <p:txBody>
          <a:bodyPr vert="horz" lIns="406265" tIns="203200" rIns="406265" bIns="20320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33367008"/>
            <a:ext cx="6720840" cy="1916651"/>
          </a:xfrm>
          <a:prstGeom prst="rect">
            <a:avLst/>
          </a:prstGeom>
        </p:spPr>
        <p:txBody>
          <a:bodyPr vert="horz" lIns="406265" tIns="203200" rIns="406265" bIns="203200" rtlCol="0" anchor="ctr"/>
          <a:lstStyle>
            <a:lvl1pPr algn="l">
              <a:defRPr sz="4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2" y="33367008"/>
            <a:ext cx="9121140" cy="1916651"/>
          </a:xfrm>
          <a:prstGeom prst="rect">
            <a:avLst/>
          </a:prstGeom>
        </p:spPr>
        <p:txBody>
          <a:bodyPr vert="horz" lIns="406265" tIns="203200" rIns="406265" bIns="203200" rtlCol="0" anchor="ctr"/>
          <a:lstStyle>
            <a:lvl1pPr algn="ctr">
              <a:defRPr sz="4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42580" y="33367008"/>
            <a:ext cx="6720840" cy="1916651"/>
          </a:xfrm>
          <a:prstGeom prst="rect">
            <a:avLst/>
          </a:prstGeom>
        </p:spPr>
        <p:txBody>
          <a:bodyPr vert="horz" lIns="406265" tIns="203200" rIns="406265" bIns="203200" rtlCol="0" anchor="ctr"/>
          <a:lstStyle>
            <a:lvl1pPr algn="r">
              <a:defRPr sz="4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078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3" r:id="rId1"/>
    <p:sldLayoutId id="2147485084" r:id="rId2"/>
    <p:sldLayoutId id="2147485085" r:id="rId3"/>
    <p:sldLayoutId id="2147485086" r:id="rId4"/>
    <p:sldLayoutId id="2147485087" r:id="rId5"/>
    <p:sldLayoutId id="2147485088" r:id="rId6"/>
    <p:sldLayoutId id="2147485089" r:id="rId7"/>
    <p:sldLayoutId id="2147485090" r:id="rId8"/>
    <p:sldLayoutId id="2147485091" r:id="rId9"/>
    <p:sldLayoutId id="2147485092" r:id="rId10"/>
    <p:sldLayoutId id="2147485093" r:id="rId11"/>
  </p:sldLayoutIdLst>
  <p:hf hdr="0" ftr="0" dt="0"/>
  <p:txStyles>
    <p:titleStyle>
      <a:lvl1pPr algn="ctr" defTabSz="3385008" rtl="0" eaLnBrk="1" latinLnBrk="0" hangingPunct="1">
        <a:spcBef>
          <a:spcPct val="0"/>
        </a:spcBef>
        <a:buNone/>
        <a:defRPr sz="164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9384" indent="-1269384" algn="l" defTabSz="3385008" rtl="0" eaLnBrk="1" latinLnBrk="0" hangingPunct="1">
        <a:spcBef>
          <a:spcPct val="20000"/>
        </a:spcBef>
        <a:buFont typeface="Arial" pitchFamily="34" charset="0"/>
        <a:buChar char="•"/>
        <a:defRPr sz="12081" kern="1200">
          <a:solidFill>
            <a:schemeClr val="tx1"/>
          </a:solidFill>
          <a:latin typeface="+mn-lt"/>
          <a:ea typeface="+mn-ea"/>
          <a:cs typeface="+mn-cs"/>
        </a:defRPr>
      </a:lvl1pPr>
      <a:lvl2pPr marL="2750322" indent="-1057818" algn="l" defTabSz="3385008" rtl="0" eaLnBrk="1" latinLnBrk="0" hangingPunct="1">
        <a:spcBef>
          <a:spcPct val="20000"/>
        </a:spcBef>
        <a:buFont typeface="Arial" pitchFamily="34" charset="0"/>
        <a:buChar char="–"/>
        <a:defRPr sz="10415" kern="1200">
          <a:solidFill>
            <a:schemeClr val="tx1"/>
          </a:solidFill>
          <a:latin typeface="+mn-lt"/>
          <a:ea typeface="+mn-ea"/>
          <a:cs typeface="+mn-cs"/>
        </a:defRPr>
      </a:lvl2pPr>
      <a:lvl3pPr marL="4231252" indent="-846260" algn="l" defTabSz="3385008" rtl="0" eaLnBrk="1" latinLnBrk="0" hangingPunct="1">
        <a:spcBef>
          <a:spcPct val="20000"/>
        </a:spcBef>
        <a:buFont typeface="Arial" pitchFamily="34" charset="0"/>
        <a:buChar char="•"/>
        <a:defRPr sz="8999" kern="1200">
          <a:solidFill>
            <a:schemeClr val="tx1"/>
          </a:solidFill>
          <a:latin typeface="+mn-lt"/>
          <a:ea typeface="+mn-ea"/>
          <a:cs typeface="+mn-cs"/>
        </a:defRPr>
      </a:lvl3pPr>
      <a:lvl4pPr marL="5923759" indent="-846260" algn="l" defTabSz="3385008" rtl="0" eaLnBrk="1" latinLnBrk="0" hangingPunct="1">
        <a:spcBef>
          <a:spcPct val="20000"/>
        </a:spcBef>
        <a:buFont typeface="Arial" pitchFamily="34" charset="0"/>
        <a:buChar char="–"/>
        <a:defRPr sz="7499" kern="1200">
          <a:solidFill>
            <a:schemeClr val="tx1"/>
          </a:solidFill>
          <a:latin typeface="+mn-lt"/>
          <a:ea typeface="+mn-ea"/>
          <a:cs typeface="+mn-cs"/>
        </a:defRPr>
      </a:lvl4pPr>
      <a:lvl5pPr marL="7616263" indent="-846260" algn="l" defTabSz="3385008" rtl="0" eaLnBrk="1" latinLnBrk="0" hangingPunct="1">
        <a:spcBef>
          <a:spcPct val="20000"/>
        </a:spcBef>
        <a:buFont typeface="Arial" pitchFamily="34" charset="0"/>
        <a:buChar char="»"/>
        <a:defRPr sz="7499" kern="1200">
          <a:solidFill>
            <a:schemeClr val="tx1"/>
          </a:solidFill>
          <a:latin typeface="+mn-lt"/>
          <a:ea typeface="+mn-ea"/>
          <a:cs typeface="+mn-cs"/>
        </a:defRPr>
      </a:lvl5pPr>
      <a:lvl6pPr marL="9308765" indent="-846260" algn="l" defTabSz="3385008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6pPr>
      <a:lvl7pPr marL="11001271" indent="-846260" algn="l" defTabSz="3385008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7pPr>
      <a:lvl8pPr marL="12693775" indent="-846260" algn="l" defTabSz="3385008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8pPr>
      <a:lvl9pPr marL="14386271" indent="-846260" algn="l" defTabSz="3385008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8500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692504" algn="l" defTabSz="338500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385008" algn="l" defTabSz="338500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077507" algn="l" defTabSz="338500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770012" algn="l" defTabSz="338500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462512" algn="l" defTabSz="338500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155033" algn="l" defTabSz="338500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847521" algn="l" defTabSz="338500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540025" algn="l" defTabSz="338500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20166" y="1033328"/>
            <a:ext cx="25443180" cy="29333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112810" tIns="112810" rIns="112810" bIns="1128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>
                <a:sym typeface="Myriad Pro Bold Cond" charset="0"/>
              </a:rPr>
              <a:t>按一下以編輯母片標題樣式</a:t>
            </a:r>
            <a:endParaRPr lang="en-US">
              <a:sym typeface="Myriad Pro Bold Cond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166" y="5499963"/>
            <a:ext cx="25443180" cy="2716646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112810" tIns="112810" rIns="112810" bIns="1128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>
                <a:sym typeface="Myriad Pro Bold Cond" charset="0"/>
              </a:rPr>
              <a:t>按一下以編輯母片文字樣式</a:t>
            </a:r>
          </a:p>
          <a:p>
            <a:pPr lvl="1"/>
            <a:r>
              <a:rPr lang="zh-TW" altLang="en-US" smtClean="0">
                <a:sym typeface="Myriad Pro Bold Cond" charset="0"/>
              </a:rPr>
              <a:t>第二層</a:t>
            </a:r>
          </a:p>
          <a:p>
            <a:pPr lvl="2"/>
            <a:r>
              <a:rPr lang="zh-TW" altLang="en-US" smtClean="0">
                <a:sym typeface="Myriad Pro Bold Cond" charset="0"/>
              </a:rPr>
              <a:t>第三層</a:t>
            </a:r>
          </a:p>
          <a:p>
            <a:pPr lvl="3"/>
            <a:r>
              <a:rPr lang="zh-TW" altLang="en-US" smtClean="0">
                <a:sym typeface="Myriad Pro Bold Cond" charset="0"/>
              </a:rPr>
              <a:t>第四層</a:t>
            </a:r>
          </a:p>
          <a:p>
            <a:pPr lvl="4"/>
            <a:r>
              <a:rPr lang="zh-TW" altLang="en-US" smtClean="0">
                <a:sym typeface="Myriad Pro Bold Cond" charset="0"/>
              </a:rPr>
              <a:t>第五層</a:t>
            </a:r>
            <a:endParaRPr lang="en-US">
              <a:sym typeface="Myriad Pro Bold C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94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5831">
          <a:solidFill>
            <a:schemeClr val="tx1"/>
          </a:solidFill>
          <a:latin typeface="+mj-lt"/>
          <a:ea typeface="+mj-ea"/>
          <a:cs typeface="+mj-cs"/>
          <a:sym typeface="Myriad Pro Bold Con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831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831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831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831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5pPr>
      <a:lvl6pPr marL="846030" algn="l" rtl="0" eaLnBrk="1" fontAlgn="base" hangingPunct="1">
        <a:spcBef>
          <a:spcPct val="0"/>
        </a:spcBef>
        <a:spcAft>
          <a:spcPct val="0"/>
        </a:spcAft>
        <a:defRPr sz="15831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6pPr>
      <a:lvl7pPr marL="1692038" algn="l" rtl="0" eaLnBrk="1" fontAlgn="base" hangingPunct="1">
        <a:spcBef>
          <a:spcPct val="0"/>
        </a:spcBef>
        <a:spcAft>
          <a:spcPct val="0"/>
        </a:spcAft>
        <a:defRPr sz="15831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7pPr>
      <a:lvl8pPr marL="2538063" algn="l" rtl="0" eaLnBrk="1" fontAlgn="base" hangingPunct="1">
        <a:spcBef>
          <a:spcPct val="0"/>
        </a:spcBef>
        <a:spcAft>
          <a:spcPct val="0"/>
        </a:spcAft>
        <a:defRPr sz="15831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8pPr>
      <a:lvl9pPr marL="3384079" algn="l" rtl="0" eaLnBrk="1" fontAlgn="base" hangingPunct="1">
        <a:spcBef>
          <a:spcPct val="0"/>
        </a:spcBef>
        <a:spcAft>
          <a:spcPct val="0"/>
        </a:spcAft>
        <a:defRPr sz="15831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9pPr>
    </p:titleStyle>
    <p:bodyStyle>
      <a:lvl1pPr marL="1480526" indent="-1480526" algn="l" rtl="0" eaLnBrk="1" fontAlgn="base" hangingPunct="1">
        <a:spcBef>
          <a:spcPts val="2625"/>
        </a:spcBef>
        <a:spcAft>
          <a:spcPct val="0"/>
        </a:spcAft>
        <a:buSzPct val="120000"/>
        <a:buFont typeface="Lucida Grande" charset="0"/>
        <a:buChar char="▪"/>
        <a:defRPr sz="10415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1pPr>
      <a:lvl2pPr marL="2561563" indent="-1175024" algn="l" rtl="0" eaLnBrk="1" fontAlgn="base" hangingPunct="1">
        <a:spcBef>
          <a:spcPts val="2625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10415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2pPr>
      <a:lvl3pPr marL="3807091" indent="-1175024" algn="l" rtl="0" eaLnBrk="1" fontAlgn="base" hangingPunct="1">
        <a:spcBef>
          <a:spcPts val="2625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10415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3pPr>
      <a:lvl4pPr marL="5029114" indent="-1175024" algn="l" rtl="0" eaLnBrk="1" fontAlgn="base" hangingPunct="1">
        <a:spcBef>
          <a:spcPts val="2625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10415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4pPr>
      <a:lvl5pPr marL="6274646" indent="-1175024" algn="l" rtl="0" eaLnBrk="1" fontAlgn="base" hangingPunct="1">
        <a:spcBef>
          <a:spcPts val="2625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10415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5pPr>
      <a:lvl6pPr marL="7120656" indent="-1175024" algn="l" rtl="0" eaLnBrk="1" fontAlgn="base" hangingPunct="1">
        <a:spcBef>
          <a:spcPts val="2625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10415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6pPr>
      <a:lvl7pPr marL="7966675" indent="-1175024" algn="l" rtl="0" eaLnBrk="1" fontAlgn="base" hangingPunct="1">
        <a:spcBef>
          <a:spcPts val="2625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10415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7pPr>
      <a:lvl8pPr marL="8812694" indent="-1175024" algn="l" rtl="0" eaLnBrk="1" fontAlgn="base" hangingPunct="1">
        <a:spcBef>
          <a:spcPts val="2625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10415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8pPr>
      <a:lvl9pPr marL="9658715" indent="-1175024" algn="l" rtl="0" eaLnBrk="1" fontAlgn="base" hangingPunct="1">
        <a:spcBef>
          <a:spcPts val="2625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10415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9pPr>
    </p:bodyStyle>
    <p:otherStyle>
      <a:defPPr>
        <a:defRPr lang="en-US"/>
      </a:defPPr>
      <a:lvl1pPr marL="0" algn="l" defTabSz="846030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1pPr>
      <a:lvl2pPr marL="846030" algn="l" defTabSz="846030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692038" algn="l" defTabSz="846030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3pPr>
      <a:lvl4pPr marL="2538063" algn="l" defTabSz="846030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4pPr>
      <a:lvl5pPr marL="3384079" algn="l" defTabSz="846030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5pPr>
      <a:lvl6pPr marL="4230086" algn="l" defTabSz="846030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6pPr>
      <a:lvl7pPr marL="5076107" algn="l" defTabSz="846030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7pPr>
      <a:lvl8pPr marL="5922130" algn="l" defTabSz="846030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8pPr>
      <a:lvl9pPr marL="6768150" algn="l" defTabSz="846030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6040" tIns="203093" rIns="406040" bIns="2030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6040" tIns="203093" rIns="406040" bIns="2030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6040" tIns="203093" rIns="406040" bIns="203093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6040" tIns="203093" rIns="406040" bIns="203093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322" tIns="169222" rIns="338322" bIns="169222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322" tIns="169222" rIns="338322" bIns="169222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7" r:id="rId1"/>
    <p:sldLayoutId id="2147485108" r:id="rId2"/>
    <p:sldLayoutId id="2147485109" r:id="rId3"/>
    <p:sldLayoutId id="2147485110" r:id="rId4"/>
    <p:sldLayoutId id="2147485111" r:id="rId5"/>
    <p:sldLayoutId id="2147485112" r:id="rId6"/>
    <p:sldLayoutId id="2147485113" r:id="rId7"/>
    <p:sldLayoutId id="2147485114" r:id="rId8"/>
    <p:sldLayoutId id="2147485115" r:id="rId9"/>
    <p:sldLayoutId id="2147485116" r:id="rId10"/>
    <p:sldLayoutId id="214748511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691573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383150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074713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766291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68687" indent="-126868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478627" indent="-120408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82541" indent="-129805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57248" indent="-116882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20053" indent="-125694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11617" indent="-125694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03199" indent="-125694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94776" indent="-125694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86349" indent="-125694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8315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691573" algn="l" defTabSz="338315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383150" algn="l" defTabSz="338315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074713" algn="l" defTabSz="338315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766291" algn="l" defTabSz="338315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457855" algn="l" defTabSz="338315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149447" algn="l" defTabSz="338315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841005" algn="l" defTabSz="338315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532580" algn="l" defTabSz="338315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928" tIns="203038" rIns="405928" bIns="203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928" tIns="203038" rIns="405928" bIns="203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928" tIns="203038" rIns="405928" bIns="20303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928" tIns="203038" rIns="405928" bIns="20303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229" tIns="169176" rIns="338229" bIns="169176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229" tIns="169176" rIns="338229" bIns="169176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9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9" r:id="rId1"/>
    <p:sldLayoutId id="2147485120" r:id="rId2"/>
    <p:sldLayoutId id="2147485121" r:id="rId3"/>
    <p:sldLayoutId id="2147485122" r:id="rId4"/>
    <p:sldLayoutId id="2147485123" r:id="rId5"/>
    <p:sldLayoutId id="2147485124" r:id="rId6"/>
    <p:sldLayoutId id="2147485125" r:id="rId7"/>
    <p:sldLayoutId id="2147485126" r:id="rId8"/>
    <p:sldLayoutId id="2147485127" r:id="rId9"/>
    <p:sldLayoutId id="2147485128" r:id="rId10"/>
    <p:sldLayoutId id="214748512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691109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382221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073320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764426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68337" indent="-126833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477943" indent="-120375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81499" indent="-12976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55884" indent="-116849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18342" indent="-12565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09445" indent="-12565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00559" indent="-12565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91668" indent="-12565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82777" indent="-12565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82221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691109" algn="l" defTabSz="3382221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382221" algn="l" defTabSz="3382221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073320" algn="l" defTabSz="3382221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764426" algn="l" defTabSz="3382221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455529" algn="l" defTabSz="3382221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146654" algn="l" defTabSz="3382221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837747" algn="l" defTabSz="3382221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528856" algn="l" defTabSz="3382221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815" tIns="202985" rIns="405815" bIns="2029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815" tIns="202985" rIns="405815" bIns="2029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815" tIns="202985" rIns="405815" bIns="20298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815" tIns="202985" rIns="405815" bIns="20298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134" tIns="169132" rIns="338134" bIns="169132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8134" tIns="169132" rIns="338134" bIns="169132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1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1" r:id="rId1"/>
    <p:sldLayoutId id="2147485132" r:id="rId2"/>
    <p:sldLayoutId id="2147485133" r:id="rId3"/>
    <p:sldLayoutId id="2147485134" r:id="rId4"/>
    <p:sldLayoutId id="2147485135" r:id="rId5"/>
    <p:sldLayoutId id="2147485136" r:id="rId6"/>
    <p:sldLayoutId id="2147485137" r:id="rId7"/>
    <p:sldLayoutId id="2147485138" r:id="rId8"/>
    <p:sldLayoutId id="2147485139" r:id="rId9"/>
    <p:sldLayoutId id="2147485140" r:id="rId10"/>
    <p:sldLayoutId id="214748514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690644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381292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071922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762568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67989" indent="-126798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477260" indent="-120342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80458" indent="-129734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54520" indent="-116817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16633" indent="-125625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07270" indent="-125625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97921" indent="-125625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88564" indent="-125625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79205" indent="-125625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8129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690644" algn="l" defTabSz="338129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381292" algn="l" defTabSz="338129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071922" algn="l" defTabSz="338129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762568" algn="l" defTabSz="338129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453204" algn="l" defTabSz="338129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143867" algn="l" defTabSz="338129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834494" algn="l" defTabSz="338129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525134" algn="l" defTabSz="338129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440185" y="1441658"/>
            <a:ext cx="25923241" cy="599995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5703" tIns="202930" rIns="405703" bIns="2029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40185" y="8400243"/>
            <a:ext cx="25923241" cy="2375816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5703" tIns="202930" rIns="405703" bIns="2029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33367056"/>
            <a:ext cx="6720840" cy="1916651"/>
          </a:xfrm>
          <a:prstGeom prst="rect">
            <a:avLst/>
          </a:prstGeom>
        </p:spPr>
        <p:txBody>
          <a:bodyPr vert="horz" lIns="405703" tIns="202930" rIns="405703" bIns="20293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4583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2" y="33367056"/>
            <a:ext cx="9121140" cy="1916651"/>
          </a:xfrm>
          <a:prstGeom prst="rect">
            <a:avLst/>
          </a:prstGeom>
        </p:spPr>
        <p:txBody>
          <a:bodyPr vert="horz" lIns="405703" tIns="202930" rIns="405703" bIns="20293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458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42580" y="33367056"/>
            <a:ext cx="6720840" cy="1916651"/>
          </a:xfrm>
          <a:prstGeom prst="rect">
            <a:avLst/>
          </a:prstGeom>
        </p:spPr>
        <p:txBody>
          <a:bodyPr vert="horz" lIns="405703" tIns="202930" rIns="405703" bIns="20293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7499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7AAB5F-675F-1E47-950A-8D7D15C05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2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</p:sldLayoutIdLst>
  <p:hf hdr="0" ftr="0" dt="0"/>
  <p:txStyles>
    <p:titleStyle>
      <a:lvl1pPr algn="ctr" defTabSz="1690178" rtl="0" eaLnBrk="1" fontAlgn="base" hangingPunct="1">
        <a:spcBef>
          <a:spcPct val="0"/>
        </a:spcBef>
        <a:spcAft>
          <a:spcPct val="0"/>
        </a:spcAft>
        <a:defRPr sz="16497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1690178" rtl="0" eaLnBrk="1" fontAlgn="base" hangingPunct="1">
        <a:spcBef>
          <a:spcPct val="0"/>
        </a:spcBef>
        <a:spcAft>
          <a:spcPct val="0"/>
        </a:spcAft>
        <a:defRPr sz="1649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1690178" rtl="0" eaLnBrk="1" fontAlgn="base" hangingPunct="1">
        <a:spcBef>
          <a:spcPct val="0"/>
        </a:spcBef>
        <a:spcAft>
          <a:spcPct val="0"/>
        </a:spcAft>
        <a:defRPr sz="1649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1690178" rtl="0" eaLnBrk="1" fontAlgn="base" hangingPunct="1">
        <a:spcBef>
          <a:spcPct val="0"/>
        </a:spcBef>
        <a:spcAft>
          <a:spcPct val="0"/>
        </a:spcAft>
        <a:defRPr sz="1649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1690178" rtl="0" eaLnBrk="1" fontAlgn="base" hangingPunct="1">
        <a:spcBef>
          <a:spcPct val="0"/>
        </a:spcBef>
        <a:spcAft>
          <a:spcPct val="0"/>
        </a:spcAft>
        <a:defRPr sz="1649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1690178" algn="ctr" defTabSz="1690178" rtl="0" eaLnBrk="1" fontAlgn="base" hangingPunct="1">
        <a:spcBef>
          <a:spcPct val="0"/>
        </a:spcBef>
        <a:spcAft>
          <a:spcPct val="0"/>
        </a:spcAft>
        <a:defRPr sz="1649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3380362" algn="ctr" defTabSz="1690178" rtl="0" eaLnBrk="1" fontAlgn="base" hangingPunct="1">
        <a:spcBef>
          <a:spcPct val="0"/>
        </a:spcBef>
        <a:spcAft>
          <a:spcPct val="0"/>
        </a:spcAft>
        <a:defRPr sz="1649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5070529" algn="ctr" defTabSz="1690178" rtl="0" eaLnBrk="1" fontAlgn="base" hangingPunct="1">
        <a:spcBef>
          <a:spcPct val="0"/>
        </a:spcBef>
        <a:spcAft>
          <a:spcPct val="0"/>
        </a:spcAft>
        <a:defRPr sz="1649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6760708" algn="ctr" defTabSz="1690178" rtl="0" eaLnBrk="1" fontAlgn="base" hangingPunct="1">
        <a:spcBef>
          <a:spcPct val="0"/>
        </a:spcBef>
        <a:spcAft>
          <a:spcPct val="0"/>
        </a:spcAft>
        <a:defRPr sz="1649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1267641" indent="-1267641" algn="l" defTabSz="169017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81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2746540" indent="-1056356" algn="l" defTabSz="169017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0415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4225439" indent="-845101" algn="l" defTabSz="169017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8999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5915620" indent="-845101" algn="l" defTabSz="169017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7499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7605791" indent="-845101" algn="l" defTabSz="169017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7499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9295971" indent="-845101" algn="l" defTabSz="1690178" rtl="0" eaLnBrk="1" latinLnBrk="0" hangingPunct="1">
        <a:spcBef>
          <a:spcPct val="20000"/>
        </a:spcBef>
        <a:buFont typeface="Arial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6pPr>
      <a:lvl7pPr marL="10986153" indent="-845101" algn="l" defTabSz="1690178" rtl="0" eaLnBrk="1" latinLnBrk="0" hangingPunct="1">
        <a:spcBef>
          <a:spcPct val="20000"/>
        </a:spcBef>
        <a:buFont typeface="Arial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7pPr>
      <a:lvl8pPr marL="12676332" indent="-845101" algn="l" defTabSz="1690178" rtl="0" eaLnBrk="1" latinLnBrk="0" hangingPunct="1">
        <a:spcBef>
          <a:spcPct val="20000"/>
        </a:spcBef>
        <a:buFont typeface="Arial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8pPr>
      <a:lvl9pPr marL="14366499" indent="-845101" algn="l" defTabSz="1690178" rtl="0" eaLnBrk="1" latinLnBrk="0" hangingPunct="1">
        <a:spcBef>
          <a:spcPct val="20000"/>
        </a:spcBef>
        <a:buFont typeface="Arial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9017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690178" algn="l" defTabSz="169017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380362" algn="l" defTabSz="169017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070529" algn="l" defTabSz="169017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760708" algn="l" defTabSz="169017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450879" algn="l" defTabSz="169017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141076" algn="l" defTabSz="169017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831240" algn="l" defTabSz="169017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521415" algn="l" defTabSz="169017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590" tIns="202875" rIns="405590" bIns="2028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590" tIns="202875" rIns="405590" bIns="2028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590" tIns="202875" rIns="405590" bIns="20287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590" tIns="202875" rIns="405590" bIns="20287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947" tIns="169040" rIns="337947" bIns="169040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947" tIns="169040" rIns="337947" bIns="169040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5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5" r:id="rId1"/>
    <p:sldLayoutId id="2147485156" r:id="rId2"/>
    <p:sldLayoutId id="2147485157" r:id="rId3"/>
    <p:sldLayoutId id="2147485158" r:id="rId4"/>
    <p:sldLayoutId id="2147485159" r:id="rId5"/>
    <p:sldLayoutId id="2147485160" r:id="rId6"/>
    <p:sldLayoutId id="2147485161" r:id="rId7"/>
    <p:sldLayoutId id="2147485162" r:id="rId8"/>
    <p:sldLayoutId id="2147485163" r:id="rId9"/>
    <p:sldLayoutId id="2147485164" r:id="rId10"/>
    <p:sldLayoutId id="214748516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689713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379433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069135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758848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67293" indent="-12672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475895" indent="-120276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78381" indent="-12966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51798" indent="-116753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13214" indent="-125556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02921" indent="-125556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92642" indent="-125556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82355" indent="-125556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72066" indent="-125556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7943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689713" algn="l" defTabSz="337943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379433" algn="l" defTabSz="337943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069135" algn="l" defTabSz="337943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758848" algn="l" defTabSz="337943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448555" algn="l" defTabSz="337943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138286" algn="l" defTabSz="337943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827986" algn="l" defTabSz="337943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517695" algn="l" defTabSz="337943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125" y="400000"/>
            <a:ext cx="26883361" cy="4799964"/>
          </a:xfrm>
          <a:prstGeom prst="rect">
            <a:avLst/>
          </a:prstGeom>
        </p:spPr>
        <p:txBody>
          <a:bodyPr vert="horz" lIns="405478" tIns="202823" rIns="405478" bIns="20282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5" y="5199968"/>
            <a:ext cx="26883361" cy="28166460"/>
          </a:xfrm>
          <a:prstGeom prst="rect">
            <a:avLst/>
          </a:prstGeom>
        </p:spPr>
        <p:txBody>
          <a:bodyPr vert="horz" lIns="405478" tIns="202823" rIns="405478" bIns="202823" rtlCol="0">
            <a:no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33600413"/>
            <a:ext cx="6720840" cy="1683321"/>
          </a:xfrm>
          <a:prstGeom prst="rect">
            <a:avLst/>
          </a:prstGeom>
        </p:spPr>
        <p:txBody>
          <a:bodyPr vert="horz" lIns="405478" tIns="202823" rIns="405478" bIns="202823" rtlCol="0" anchor="ctr"/>
          <a:lstStyle>
            <a:lvl1pPr algn="l">
              <a:defRPr sz="4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2" y="33600413"/>
            <a:ext cx="9121140" cy="1683321"/>
          </a:xfrm>
          <a:prstGeom prst="rect">
            <a:avLst/>
          </a:prstGeom>
        </p:spPr>
        <p:txBody>
          <a:bodyPr vert="horz" lIns="405478" tIns="202823" rIns="405478" bIns="202823" rtlCol="0" anchor="ctr"/>
          <a:lstStyle>
            <a:lvl1pPr algn="ctr">
              <a:defRPr sz="4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25443180" y="32799761"/>
            <a:ext cx="3360420" cy="3199978"/>
          </a:xfrm>
          <a:prstGeom prst="rect">
            <a:avLst/>
          </a:prstGeom>
        </p:spPr>
        <p:txBody>
          <a:bodyPr lIns="337854" tIns="168997" rIns="337854" bIns="168997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B363EBC-A636-4E4F-B313-DA526F248DF6}" type="slidenum">
              <a:rPr lang="en-US" sz="7499" smtClean="0">
                <a:solidFill>
                  <a:prstClr val="black"/>
                </a:solidFill>
                <a:latin typeface="Calibri"/>
              </a:rPr>
              <a:pPr algn="ctr"/>
              <a:t>‹#›</a:t>
            </a:fld>
            <a:endParaRPr lang="en-US" sz="7499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182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7" r:id="rId1"/>
    <p:sldLayoutId id="2147485168" r:id="rId2"/>
    <p:sldLayoutId id="2147485169" r:id="rId3"/>
    <p:sldLayoutId id="2147485170" r:id="rId4"/>
    <p:sldLayoutId id="2147485171" r:id="rId5"/>
    <p:sldLayoutId id="2147485172" r:id="rId6"/>
    <p:sldLayoutId id="2147485173" r:id="rId7"/>
    <p:sldLayoutId id="2147485174" r:id="rId8"/>
    <p:sldLayoutId id="2147485175" r:id="rId9"/>
    <p:sldLayoutId id="2147485176" r:id="rId10"/>
    <p:sldLayoutId id="214748517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3378501" rtl="0" eaLnBrk="1" latinLnBrk="0" hangingPunct="1">
        <a:spcBef>
          <a:spcPct val="0"/>
        </a:spcBef>
        <a:buNone/>
        <a:defRPr sz="14998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6943" indent="-1266943" algn="l" defTabSz="3378501" rtl="0" eaLnBrk="1" latinLnBrk="0" hangingPunct="1">
        <a:spcBef>
          <a:spcPct val="20000"/>
        </a:spcBef>
        <a:buFont typeface="Arial" pitchFamily="34" charset="0"/>
        <a:buChar char="•"/>
        <a:defRPr sz="10415" kern="1200">
          <a:solidFill>
            <a:schemeClr val="tx1"/>
          </a:solidFill>
          <a:latin typeface="+mn-lt"/>
          <a:ea typeface="+mn-ea"/>
          <a:cs typeface="+mn-cs"/>
        </a:defRPr>
      </a:lvl1pPr>
      <a:lvl2pPr marL="2745027" indent="-1055779" algn="l" defTabSz="3378501" rtl="0" eaLnBrk="1" latinLnBrk="0" hangingPunct="1">
        <a:spcBef>
          <a:spcPct val="20000"/>
        </a:spcBef>
        <a:buFont typeface="Arial" pitchFamily="34" charset="0"/>
        <a:buChar char="–"/>
        <a:defRPr sz="8999" kern="1200">
          <a:solidFill>
            <a:schemeClr val="tx1"/>
          </a:solidFill>
          <a:latin typeface="+mn-lt"/>
          <a:ea typeface="+mn-ea"/>
          <a:cs typeface="+mn-cs"/>
        </a:defRPr>
      </a:lvl2pPr>
      <a:lvl3pPr marL="4223112" indent="-844634" algn="l" defTabSz="3378501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3pPr>
      <a:lvl4pPr marL="5912366" indent="-844634" algn="l" defTabSz="3378501" rtl="0" eaLnBrk="1" latinLnBrk="0" hangingPunct="1">
        <a:spcBef>
          <a:spcPct val="20000"/>
        </a:spcBef>
        <a:buFont typeface="Arial" pitchFamily="34" charset="0"/>
        <a:buChar char="–"/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7601607" indent="-844634" algn="l" defTabSz="3378501" rtl="0" eaLnBrk="1" latinLnBrk="0" hangingPunct="1">
        <a:spcBef>
          <a:spcPct val="20000"/>
        </a:spcBef>
        <a:buFont typeface="Arial" pitchFamily="34" charset="0"/>
        <a:buChar char="»"/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9290857" indent="-844634" algn="l" defTabSz="3378501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6pPr>
      <a:lvl7pPr marL="10980110" indent="-844634" algn="l" defTabSz="3378501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7pPr>
      <a:lvl8pPr marL="12669358" indent="-844634" algn="l" defTabSz="3378501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8pPr>
      <a:lvl9pPr marL="14358596" indent="-844634" algn="l" defTabSz="3378501" rtl="0" eaLnBrk="1" latinLnBrk="0" hangingPunct="1">
        <a:spcBef>
          <a:spcPct val="20000"/>
        </a:spcBef>
        <a:buFont typeface="Arial" pitchFamily="34" charset="0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78501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689249" algn="l" defTabSz="3378501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378501" algn="l" defTabSz="3378501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067739" algn="l" defTabSz="3378501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756988" algn="l" defTabSz="3378501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446230" algn="l" defTabSz="3378501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135497" algn="l" defTabSz="3378501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824731" algn="l" defTabSz="3378501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513977" algn="l" defTabSz="3378501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365" tIns="202768" rIns="405365" bIns="202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365" tIns="202768" rIns="405365" bIns="202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365" tIns="202768" rIns="405365" bIns="20276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365" tIns="202768" rIns="405365" bIns="20276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759" tIns="168951" rIns="337759" bIns="168951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759" tIns="168951" rIns="337759" bIns="168951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8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9" r:id="rId1"/>
    <p:sldLayoutId id="2147485180" r:id="rId2"/>
    <p:sldLayoutId id="2147485181" r:id="rId3"/>
    <p:sldLayoutId id="2147485182" r:id="rId4"/>
    <p:sldLayoutId id="2147485183" r:id="rId5"/>
    <p:sldLayoutId id="2147485184" r:id="rId6"/>
    <p:sldLayoutId id="2147485185" r:id="rId7"/>
    <p:sldLayoutId id="2147485186" r:id="rId8"/>
    <p:sldLayoutId id="2147485187" r:id="rId9"/>
    <p:sldLayoutId id="2147485188" r:id="rId10"/>
    <p:sldLayoutId id="214748518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688784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377572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066346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755130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66596" indent="-126659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474532" indent="-120210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76304" indent="-129591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49075" indent="-116688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09796" indent="-12548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98572" indent="-12548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87364" indent="-12548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76148" indent="-12548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64932" indent="-12548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7757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688784" algn="l" defTabSz="337757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377572" algn="l" defTabSz="337757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066346" algn="l" defTabSz="337757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755130" algn="l" defTabSz="337757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443905" algn="l" defTabSz="337757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132708" algn="l" defTabSz="337757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821477" algn="l" defTabSz="337757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510257" algn="l" defTabSz="337757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  <a:prstGeom prst="rect">
            <a:avLst/>
          </a:prstGeom>
        </p:spPr>
        <p:txBody>
          <a:bodyPr vert="horz" lIns="405253" tIns="202715" rIns="405253" bIns="202715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400265"/>
            <a:ext cx="25923241" cy="23758164"/>
          </a:xfrm>
          <a:prstGeom prst="rect">
            <a:avLst/>
          </a:prstGeom>
        </p:spPr>
        <p:txBody>
          <a:bodyPr vert="horz" lIns="405253" tIns="202715" rIns="405253" bIns="202715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33367103"/>
            <a:ext cx="6720840" cy="1916651"/>
          </a:xfrm>
          <a:prstGeom prst="rect">
            <a:avLst/>
          </a:prstGeom>
        </p:spPr>
        <p:txBody>
          <a:bodyPr vert="horz" lIns="405253" tIns="202715" rIns="405253" bIns="202715" rtlCol="0" anchor="ctr"/>
          <a:lstStyle>
            <a:lvl1pPr algn="l">
              <a:defRPr sz="4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2" y="33367103"/>
            <a:ext cx="9121140" cy="1916651"/>
          </a:xfrm>
          <a:prstGeom prst="rect">
            <a:avLst/>
          </a:prstGeom>
        </p:spPr>
        <p:txBody>
          <a:bodyPr vert="horz" lIns="405253" tIns="202715" rIns="405253" bIns="202715" rtlCol="0" anchor="ctr"/>
          <a:lstStyle>
            <a:lvl1pPr algn="ctr">
              <a:defRPr sz="45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42580" y="33367103"/>
            <a:ext cx="6720840" cy="1916651"/>
          </a:xfrm>
          <a:prstGeom prst="rect">
            <a:avLst/>
          </a:prstGeom>
        </p:spPr>
        <p:txBody>
          <a:bodyPr vert="horz" lIns="405253" tIns="202715" rIns="405253" bIns="202715" rtlCol="0" anchor="ctr"/>
          <a:lstStyle>
            <a:lvl1pPr algn="r">
              <a:defRPr sz="4583">
                <a:solidFill>
                  <a:srgbClr val="000000"/>
                </a:solidFill>
              </a:defRPr>
            </a:lvl1pPr>
          </a:lstStyle>
          <a:p>
            <a:fld id="{938804F6-1EC8-4F45-958E-1A743EB9638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1" r:id="rId1"/>
    <p:sldLayoutId id="2147485192" r:id="rId2"/>
    <p:sldLayoutId id="2147485193" r:id="rId3"/>
    <p:sldLayoutId id="2147485194" r:id="rId4"/>
    <p:sldLayoutId id="2147485195" r:id="rId5"/>
    <p:sldLayoutId id="2147485196" r:id="rId6"/>
    <p:sldLayoutId id="2147485197" r:id="rId7"/>
    <p:sldLayoutId id="2147485198" r:id="rId8"/>
    <p:sldLayoutId id="2147485199" r:id="rId9"/>
    <p:sldLayoutId id="2147485200" r:id="rId10"/>
    <p:sldLayoutId id="2147485201" r:id="rId11"/>
  </p:sldLayoutIdLst>
  <p:hf hdr="0" ftr="0" dt="0"/>
  <p:txStyles>
    <p:titleStyle>
      <a:lvl1pPr algn="ctr" defTabSz="1688320" rtl="0" eaLnBrk="1" latinLnBrk="0" hangingPunct="1">
        <a:spcBef>
          <a:spcPct val="0"/>
        </a:spcBef>
        <a:buNone/>
        <a:defRPr sz="164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6246" indent="-1266246" algn="l" defTabSz="1688320" rtl="0" eaLnBrk="1" latinLnBrk="0" hangingPunct="1">
        <a:spcBef>
          <a:spcPct val="20000"/>
        </a:spcBef>
        <a:buFont typeface="Arial"/>
        <a:buChar char="•"/>
        <a:defRPr sz="12081" kern="1200">
          <a:solidFill>
            <a:schemeClr val="tx1"/>
          </a:solidFill>
          <a:latin typeface="+mn-lt"/>
          <a:ea typeface="+mn-ea"/>
          <a:cs typeface="+mn-cs"/>
        </a:defRPr>
      </a:lvl1pPr>
      <a:lvl2pPr marL="2743522" indent="-1055202" algn="l" defTabSz="1688320" rtl="0" eaLnBrk="1" latinLnBrk="0" hangingPunct="1">
        <a:spcBef>
          <a:spcPct val="20000"/>
        </a:spcBef>
        <a:buFont typeface="Arial"/>
        <a:buChar char="–"/>
        <a:defRPr sz="10415" kern="1200">
          <a:solidFill>
            <a:schemeClr val="tx1"/>
          </a:solidFill>
          <a:latin typeface="+mn-lt"/>
          <a:ea typeface="+mn-ea"/>
          <a:cs typeface="+mn-cs"/>
        </a:defRPr>
      </a:lvl2pPr>
      <a:lvl3pPr marL="4220790" indent="-844169" algn="l" defTabSz="1688320" rtl="0" eaLnBrk="1" latinLnBrk="0" hangingPunct="1">
        <a:spcBef>
          <a:spcPct val="20000"/>
        </a:spcBef>
        <a:buFont typeface="Arial"/>
        <a:buChar char="•"/>
        <a:defRPr sz="8999" kern="1200">
          <a:solidFill>
            <a:schemeClr val="tx1"/>
          </a:solidFill>
          <a:latin typeface="+mn-lt"/>
          <a:ea typeface="+mn-ea"/>
          <a:cs typeface="+mn-cs"/>
        </a:defRPr>
      </a:lvl3pPr>
      <a:lvl4pPr marL="5909113" indent="-844169" algn="l" defTabSz="1688320" rtl="0" eaLnBrk="1" latinLnBrk="0" hangingPunct="1">
        <a:spcBef>
          <a:spcPct val="20000"/>
        </a:spcBef>
        <a:buFont typeface="Arial"/>
        <a:buChar char="–"/>
        <a:defRPr sz="7499" kern="1200">
          <a:solidFill>
            <a:schemeClr val="tx1"/>
          </a:solidFill>
          <a:latin typeface="+mn-lt"/>
          <a:ea typeface="+mn-ea"/>
          <a:cs typeface="+mn-cs"/>
        </a:defRPr>
      </a:lvl4pPr>
      <a:lvl5pPr marL="7597428" indent="-844169" algn="l" defTabSz="1688320" rtl="0" eaLnBrk="1" latinLnBrk="0" hangingPunct="1">
        <a:spcBef>
          <a:spcPct val="20000"/>
        </a:spcBef>
        <a:buFont typeface="Arial"/>
        <a:buChar char="»"/>
        <a:defRPr sz="7499" kern="1200">
          <a:solidFill>
            <a:schemeClr val="tx1"/>
          </a:solidFill>
          <a:latin typeface="+mn-lt"/>
          <a:ea typeface="+mn-ea"/>
          <a:cs typeface="+mn-cs"/>
        </a:defRPr>
      </a:lvl5pPr>
      <a:lvl6pPr marL="9285746" indent="-844169" algn="l" defTabSz="1688320" rtl="0" eaLnBrk="1" latinLnBrk="0" hangingPunct="1">
        <a:spcBef>
          <a:spcPct val="20000"/>
        </a:spcBef>
        <a:buFont typeface="Arial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6pPr>
      <a:lvl7pPr marL="10974071" indent="-844169" algn="l" defTabSz="1688320" rtl="0" eaLnBrk="1" latinLnBrk="0" hangingPunct="1">
        <a:spcBef>
          <a:spcPct val="20000"/>
        </a:spcBef>
        <a:buFont typeface="Arial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7pPr>
      <a:lvl8pPr marL="12662393" indent="-844169" algn="l" defTabSz="1688320" rtl="0" eaLnBrk="1" latinLnBrk="0" hangingPunct="1">
        <a:spcBef>
          <a:spcPct val="20000"/>
        </a:spcBef>
        <a:buFont typeface="Arial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8pPr>
      <a:lvl9pPr marL="14350702" indent="-844169" algn="l" defTabSz="1688320" rtl="0" eaLnBrk="1" latinLnBrk="0" hangingPunct="1">
        <a:spcBef>
          <a:spcPct val="20000"/>
        </a:spcBef>
        <a:buFont typeface="Arial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8832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688320" algn="l" defTabSz="168832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376641" algn="l" defTabSz="168832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064950" algn="l" defTabSz="168832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753269" algn="l" defTabSz="168832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441581" algn="l" defTabSz="168832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129923" algn="l" defTabSz="168832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818225" algn="l" defTabSz="168832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506541" algn="l" defTabSz="168832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648" tIns="186305" rIns="372648" bIns="186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4"/>
            <a:ext cx="27123390" cy="2802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648" tIns="186305" rIns="372648" bIns="186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648" tIns="186305" rIns="372648" bIns="186305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648" tIns="186305" rIns="372648" bIns="18630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499" tIns="155234" rIns="310499" bIns="15523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499" tIns="155234" rIns="310499" bIns="15523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6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52397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104781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57176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209563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64287" indent="-116428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4686" indent="-11049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71320" indent="-119124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549366" indent="-107264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708272" indent="-11535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60667" indent="-11535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13056" indent="-11535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65448" indent="-11535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17839" indent="-11535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0478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2397" algn="l" defTabSz="310478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04781" algn="l" defTabSz="310478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57176" algn="l" defTabSz="310478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09563" algn="l" defTabSz="310478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61958" algn="l" defTabSz="310478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14345" algn="l" defTabSz="310478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66743" algn="l" defTabSz="310478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19125" algn="l" defTabSz="310478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140" tIns="202660" rIns="405140" bIns="202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140" tIns="202660" rIns="405140" bIns="202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140" tIns="202660" rIns="405140" bIns="20266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140" tIns="202660" rIns="405140" bIns="20266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572" tIns="168861" rIns="337572" bIns="168861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572" tIns="168861" rIns="337572" bIns="168861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2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3" r:id="rId1"/>
    <p:sldLayoutId id="2147485204" r:id="rId2"/>
    <p:sldLayoutId id="2147485205" r:id="rId3"/>
    <p:sldLayoutId id="2147485206" r:id="rId4"/>
    <p:sldLayoutId id="2147485207" r:id="rId5"/>
    <p:sldLayoutId id="2147485208" r:id="rId6"/>
    <p:sldLayoutId id="2147485209" r:id="rId7"/>
    <p:sldLayoutId id="2147485210" r:id="rId8"/>
    <p:sldLayoutId id="2147485211" r:id="rId9"/>
    <p:sldLayoutId id="2147485212" r:id="rId10"/>
    <p:sldLayoutId id="214748521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687855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375712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063559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751414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65897" indent="-12658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473171" indent="-120144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74228" indent="-129520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46353" indent="-116624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06380" indent="-125418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94227" indent="-125418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82092" indent="-125418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69947" indent="-125418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57800" indent="-125418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7571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687855" algn="l" defTabSz="337571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375712" algn="l" defTabSz="337571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063559" algn="l" defTabSz="337571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751414" algn="l" defTabSz="337571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439260" algn="l" defTabSz="337571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127138" algn="l" defTabSz="337571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814976" algn="l" defTabSz="337571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502827" algn="l" defTabSz="337571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028" tIns="202608" rIns="405028" bIns="2026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5"/>
            <a:ext cx="27123390" cy="287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028" tIns="202608" rIns="405028" bIns="2026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028" tIns="202608" rIns="405028" bIns="20260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836821" y="33365513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028" tIns="202608" rIns="405028" bIns="20260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875532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479" tIns="168818" rIns="337479" bIns="168818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479" tIns="168818" rIns="337479" bIns="168818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0238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5" r:id="rId1"/>
    <p:sldLayoutId id="2147485216" r:id="rId2"/>
    <p:sldLayoutId id="2147485217" r:id="rId3"/>
    <p:sldLayoutId id="2147485218" r:id="rId4"/>
    <p:sldLayoutId id="2147485219" r:id="rId5"/>
    <p:sldLayoutId id="2147485220" r:id="rId6"/>
    <p:sldLayoutId id="2147485221" r:id="rId7"/>
    <p:sldLayoutId id="2147485222" r:id="rId8"/>
    <p:sldLayoutId id="2147485223" r:id="rId9"/>
    <p:sldLayoutId id="2147485224" r:id="rId10"/>
    <p:sldLayoutId id="214748522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687391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374783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062165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749557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65550" indent="-12655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472492" indent="-120111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73188" indent="-129484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44992" indent="-116592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04674" indent="-125383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92056" indent="-125383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79457" indent="-125383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66845" indent="-125383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54235" indent="-125383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7478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687391" algn="l" defTabSz="337478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374783" algn="l" defTabSz="337478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062165" algn="l" defTabSz="337478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749557" algn="l" defTabSz="337478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436940" algn="l" defTabSz="337478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124351" algn="l" defTabSz="337478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811726" algn="l" defTabSz="337478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499113" algn="l" defTabSz="337478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915" tIns="202553" rIns="404915" bIns="2025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915" tIns="202553" rIns="404915" bIns="2025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915" tIns="202553" rIns="404915" bIns="202553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915" tIns="202553" rIns="404915" bIns="202553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385" tIns="168772" rIns="337385" bIns="168772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385" tIns="168772" rIns="337385" bIns="168772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0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7" r:id="rId1"/>
    <p:sldLayoutId id="2147485228" r:id="rId2"/>
    <p:sldLayoutId id="2147485229" r:id="rId3"/>
    <p:sldLayoutId id="2147485230" r:id="rId4"/>
    <p:sldLayoutId id="2147485231" r:id="rId5"/>
    <p:sldLayoutId id="2147485232" r:id="rId6"/>
    <p:sldLayoutId id="2147485233" r:id="rId7"/>
    <p:sldLayoutId id="2147485234" r:id="rId8"/>
    <p:sldLayoutId id="2147485235" r:id="rId9"/>
    <p:sldLayoutId id="2147485236" r:id="rId10"/>
    <p:sldLayoutId id="214748523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686924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373854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060773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747702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65200" indent="-12652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471815" indent="-120078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72149" indent="-129449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43632" indent="-116560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02968" indent="-12534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89886" indent="-12534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76822" indent="-12534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63746" indent="-12534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50673" indent="-12534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73854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686924" algn="l" defTabSz="3373854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373854" algn="l" defTabSz="3373854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060773" algn="l" defTabSz="3373854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747702" algn="l" defTabSz="3373854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434619" algn="l" defTabSz="3373854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121566" algn="l" defTabSz="3373854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808475" algn="l" defTabSz="3373854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495401" algn="l" defTabSz="3373854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803" tIns="202498" rIns="404803" bIns="2024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803" tIns="202498" rIns="404803" bIns="2024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803" tIns="202498" rIns="404803" bIns="20249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803" tIns="202498" rIns="404803" bIns="20249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291" tIns="168726" rIns="337291" bIns="168726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291" tIns="168726" rIns="337291" bIns="168726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5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9" r:id="rId1"/>
    <p:sldLayoutId id="2147485240" r:id="rId2"/>
    <p:sldLayoutId id="2147485241" r:id="rId3"/>
    <p:sldLayoutId id="2147485242" r:id="rId4"/>
    <p:sldLayoutId id="2147485243" r:id="rId5"/>
    <p:sldLayoutId id="2147485244" r:id="rId6"/>
    <p:sldLayoutId id="2147485245" r:id="rId7"/>
    <p:sldLayoutId id="2147485246" r:id="rId8"/>
    <p:sldLayoutId id="2147485247" r:id="rId9"/>
    <p:sldLayoutId id="2147485248" r:id="rId10"/>
    <p:sldLayoutId id="214748524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686459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372923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059385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745845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64852" indent="-126485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471136" indent="-120045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71112" indent="-12941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42272" indent="-116528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01262" indent="-12531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87715" indent="-12531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74187" indent="-12531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60651" indent="-12531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47114" indent="-12531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7292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686459" algn="l" defTabSz="337292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372923" algn="l" defTabSz="337292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059385" algn="l" defTabSz="337292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745845" algn="l" defTabSz="337292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432299" algn="l" defTabSz="337292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118781" algn="l" defTabSz="337292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805228" algn="l" defTabSz="337292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491689" algn="l" defTabSz="337292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690" tIns="202443" rIns="404690" bIns="2024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5"/>
            <a:ext cx="27123390" cy="287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690" tIns="202443" rIns="404690" bIns="2024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690" tIns="202443" rIns="404690" bIns="202443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836821" y="33365513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690" tIns="202443" rIns="404690" bIns="202443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875532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197" tIns="168680" rIns="337197" bIns="168680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197" tIns="168680" rIns="337197" bIns="168680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5594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1" r:id="rId1"/>
    <p:sldLayoutId id="2147485252" r:id="rId2"/>
    <p:sldLayoutId id="2147485253" r:id="rId3"/>
    <p:sldLayoutId id="2147485254" r:id="rId4"/>
    <p:sldLayoutId id="2147485255" r:id="rId5"/>
    <p:sldLayoutId id="2147485256" r:id="rId6"/>
    <p:sldLayoutId id="2147485257" r:id="rId7"/>
    <p:sldLayoutId id="2147485258" r:id="rId8"/>
    <p:sldLayoutId id="2147485259" r:id="rId9"/>
    <p:sldLayoutId id="2147485260" r:id="rId10"/>
    <p:sldLayoutId id="214748526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685995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371998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057993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743990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64502" indent="-126450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470457" indent="-120012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70072" indent="-12937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40909" indent="-116495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199556" indent="-125280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85545" indent="-125280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71554" indent="-125280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57553" indent="-125280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43550" indent="-125280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7199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685995" algn="l" defTabSz="337199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371998" algn="l" defTabSz="337199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057993" algn="l" defTabSz="337199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743990" algn="l" defTabSz="337199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429978" algn="l" defTabSz="337199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115998" algn="l" defTabSz="337199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801982" algn="l" defTabSz="337199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487977" algn="l" defTabSz="337199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578" tIns="202390" rIns="404578" bIns="2023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578" tIns="202390" rIns="404578" bIns="2023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578" tIns="202390" rIns="404578" bIns="20239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578" tIns="202390" rIns="404578" bIns="20239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104" tIns="168636" rIns="337104" bIns="168636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7104" tIns="168636" rIns="337104" bIns="168636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4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3" r:id="rId1"/>
    <p:sldLayoutId id="2147485264" r:id="rId2"/>
    <p:sldLayoutId id="2147485265" r:id="rId3"/>
    <p:sldLayoutId id="2147485266" r:id="rId4"/>
    <p:sldLayoutId id="2147485267" r:id="rId5"/>
    <p:sldLayoutId id="2147485268" r:id="rId6"/>
    <p:sldLayoutId id="2147485269" r:id="rId7"/>
    <p:sldLayoutId id="2147485270" r:id="rId8"/>
    <p:sldLayoutId id="2147485271" r:id="rId9"/>
    <p:sldLayoutId id="2147485272" r:id="rId10"/>
    <p:sldLayoutId id="214748527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685530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371071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056602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742134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64154" indent="-126415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469778" indent="-119979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69034" indent="-12934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39554" indent="-116463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197850" indent="-12524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83376" indent="-12524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68921" indent="-12524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54456" indent="-12524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39990" indent="-12524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71071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685530" algn="l" defTabSz="3371071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371071" algn="l" defTabSz="3371071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056602" algn="l" defTabSz="3371071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742134" algn="l" defTabSz="3371071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427658" algn="l" defTabSz="3371071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113217" algn="l" defTabSz="3371071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798737" algn="l" defTabSz="3371071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484266" algn="l" defTabSz="3371071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3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358" tIns="202290" rIns="404358" bIns="202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358" tIns="202290" rIns="404358" bIns="202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4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358" tIns="202290" rIns="404358" bIns="20229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pPr defTabSz="3369276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358" tIns="202290" rIns="404358" bIns="20229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pPr defTabSz="3369276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3369276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920" tIns="168553" rIns="336920" bIns="168553"/>
          <a:lstStyle/>
          <a:p>
            <a:pPr defTabSz="3369276"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920" tIns="168553" rIns="336920" bIns="168553"/>
          <a:lstStyle/>
          <a:p>
            <a:pPr defTabSz="3369276"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4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9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5" r:id="rId1"/>
    <p:sldLayoutId id="2147485276" r:id="rId2"/>
    <p:sldLayoutId id="2147485277" r:id="rId3"/>
    <p:sldLayoutId id="2147485278" r:id="rId4"/>
    <p:sldLayoutId id="2147485279" r:id="rId5"/>
    <p:sldLayoutId id="2147485280" r:id="rId6"/>
    <p:sldLayoutId id="2147485281" r:id="rId7"/>
    <p:sldLayoutId id="2147485282" r:id="rId8"/>
    <p:sldLayoutId id="2147485283" r:id="rId9"/>
    <p:sldLayoutId id="2147485284" r:id="rId10"/>
    <p:sldLayoutId id="214748528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684620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369276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053916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738547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63484" indent="-126348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468466" indent="-119915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67039" indent="-129273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36929" indent="-116402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194555" indent="-1251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79208" indent="-1251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63839" indent="-1251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48487" indent="-1251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33125" indent="-1251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6927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684620" algn="l" defTabSz="336927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369276" algn="l" defTabSz="336927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053916" algn="l" defTabSz="336927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738547" algn="l" defTabSz="336927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423173" algn="l" defTabSz="336927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107853" algn="l" defTabSz="336927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792467" algn="l" defTabSz="336927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477112" algn="l" defTabSz="336927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3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245" tIns="202235" rIns="404245" bIns="2022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245" tIns="202235" rIns="404245" bIns="2022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4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245" tIns="202235" rIns="404245" bIns="20223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pPr defTabSz="3368348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245" tIns="202235" rIns="404245" bIns="20223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pPr defTabSz="3368348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3368348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826" tIns="168507" rIns="336826" bIns="168507"/>
          <a:lstStyle/>
          <a:p>
            <a:pPr defTabSz="3368348"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826" tIns="168507" rIns="336826" bIns="168507"/>
          <a:lstStyle/>
          <a:p>
            <a:pPr defTabSz="3368348"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774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7" r:id="rId1"/>
    <p:sldLayoutId id="2147485288" r:id="rId2"/>
    <p:sldLayoutId id="2147485289" r:id="rId3"/>
    <p:sldLayoutId id="2147485290" r:id="rId4"/>
    <p:sldLayoutId id="2147485291" r:id="rId5"/>
    <p:sldLayoutId id="2147485292" r:id="rId6"/>
    <p:sldLayoutId id="2147485293" r:id="rId7"/>
    <p:sldLayoutId id="2147485294" r:id="rId8"/>
    <p:sldLayoutId id="2147485295" r:id="rId9"/>
    <p:sldLayoutId id="2147485296" r:id="rId10"/>
    <p:sldLayoutId id="214748529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684154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368348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052527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736695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63134" indent="-126313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467787" indent="-119882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66006" indent="-12923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35571" indent="-11637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192849" indent="-12514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77042" indent="-12514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61206" indent="-12514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45395" indent="-12514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29567" indent="-12514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6834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684154" algn="l" defTabSz="336834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368348" algn="l" defTabSz="336834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052527" algn="l" defTabSz="336834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736695" algn="l" defTabSz="336834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420857" algn="l" defTabSz="336834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105070" algn="l" defTabSz="336834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789224" algn="l" defTabSz="336834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473405" algn="l" defTabSz="336834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3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070" tIns="202148" rIns="404070" bIns="202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070" tIns="202148" rIns="404070" bIns="202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4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070" tIns="202148" rIns="404070" bIns="20214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pPr defTabSz="336691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070" tIns="202148" rIns="404070" bIns="20214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pPr defTabSz="3366914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3366914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680" tIns="168434" rIns="336680" bIns="168434"/>
          <a:lstStyle/>
          <a:p>
            <a:pPr defTabSz="3366914"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680" tIns="168434" rIns="336680" bIns="168434"/>
          <a:lstStyle/>
          <a:p>
            <a:pPr defTabSz="3366914"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4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0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99" r:id="rId1"/>
    <p:sldLayoutId id="2147485300" r:id="rId2"/>
    <p:sldLayoutId id="2147485301" r:id="rId3"/>
    <p:sldLayoutId id="2147485302" r:id="rId4"/>
    <p:sldLayoutId id="2147485303" r:id="rId5"/>
    <p:sldLayoutId id="2147485304" r:id="rId6"/>
    <p:sldLayoutId id="2147485305" r:id="rId7"/>
    <p:sldLayoutId id="2147485306" r:id="rId8"/>
    <p:sldLayoutId id="2147485307" r:id="rId9"/>
    <p:sldLayoutId id="2147485308" r:id="rId10"/>
    <p:sldLayoutId id="214748530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683441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366914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050375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733827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62594" indent="-12625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466730" indent="-119831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64393" indent="-12918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33461" indent="-116321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190208" indent="-12509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73673" indent="-12509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57102" indent="-12509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40568" indent="-12509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24001" indent="-12509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66914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683441" algn="l" defTabSz="3366914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366914" algn="l" defTabSz="3366914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050375" algn="l" defTabSz="3366914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733827" algn="l" defTabSz="3366914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417272" algn="l" defTabSz="3366914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100725" algn="l" defTabSz="3366914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784171" algn="l" defTabSz="3366914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467645" algn="l" defTabSz="3366914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128" tIns="202173" rIns="404128" bIns="2021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4"/>
            <a:ext cx="27123390" cy="2802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128" tIns="202173" rIns="404128" bIns="2021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128" tIns="202173" rIns="404128" bIns="202173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128" tIns="202173" rIns="404128" bIns="202173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729" tIns="168455" rIns="336729" bIns="168455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729" tIns="168455" rIns="336729" bIns="168455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3794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1" r:id="rId1"/>
    <p:sldLayoutId id="2147485312" r:id="rId2"/>
    <p:sldLayoutId id="2147485313" r:id="rId3"/>
    <p:sldLayoutId id="2147485314" r:id="rId4"/>
    <p:sldLayoutId id="2147485315" r:id="rId5"/>
    <p:sldLayoutId id="2147485316" r:id="rId6"/>
    <p:sldLayoutId id="2147485317" r:id="rId7"/>
    <p:sldLayoutId id="2147485318" r:id="rId8"/>
    <p:sldLayoutId id="2147485319" r:id="rId9"/>
    <p:sldLayoutId id="2147485320" r:id="rId10"/>
    <p:sldLayoutId id="214748532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683675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367368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051038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734722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62759" indent="-12627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467064" indent="-11984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64896" indent="-1291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34125" indent="-116335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191034" indent="-125107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74709" indent="-125107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58398" indent="-125107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42078" indent="-125107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25759" indent="-125107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6736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683675" algn="l" defTabSz="336736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367368" algn="l" defTabSz="336736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051038" algn="l" defTabSz="336736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734722" algn="l" defTabSz="336736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418389" algn="l" defTabSz="336736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102094" algn="l" defTabSz="336736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785760" algn="l" defTabSz="336736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469439" algn="l" defTabSz="336736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563" tIns="186260" rIns="372563" bIns="1862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563" tIns="186260" rIns="372563" bIns="1862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563" tIns="186260" rIns="372563" bIns="186260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563" tIns="186260" rIns="372563" bIns="18626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428" tIns="155196" rIns="310428" bIns="155196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428" tIns="155196" rIns="310428" bIns="155196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6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52039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104056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56088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208119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64014" indent="-116401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4153" indent="-110473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70511" indent="-119096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548304" indent="-107240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706945" indent="-115324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58972" indent="-115324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11003" indent="-115324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63029" indent="-115324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15060" indent="-115324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0405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2039" algn="l" defTabSz="310405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04056" algn="l" defTabSz="310405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56088" algn="l" defTabSz="310405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08119" algn="l" defTabSz="310405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60146" algn="l" defTabSz="310405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12172" algn="l" defTabSz="310405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64207" algn="l" defTabSz="310405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16228" algn="l" defTabSz="310405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015" tIns="202120" rIns="404015" bIns="2021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015" tIns="202120" rIns="404015" bIns="2021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015" tIns="202120" rIns="404015" bIns="20212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015" tIns="202120" rIns="404015" bIns="20212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635" tIns="168411" rIns="336635" bIns="168411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635" tIns="168411" rIns="336635" bIns="168411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1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3" r:id="rId1"/>
    <p:sldLayoutId id="2147485324" r:id="rId2"/>
    <p:sldLayoutId id="2147485325" r:id="rId3"/>
    <p:sldLayoutId id="2147485326" r:id="rId4"/>
    <p:sldLayoutId id="2147485327" r:id="rId5"/>
    <p:sldLayoutId id="2147485328" r:id="rId6"/>
    <p:sldLayoutId id="2147485329" r:id="rId7"/>
    <p:sldLayoutId id="2147485330" r:id="rId8"/>
    <p:sldLayoutId id="2147485331" r:id="rId9"/>
    <p:sldLayoutId id="2147485332" r:id="rId10"/>
    <p:sldLayoutId id="214748533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683212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366440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049650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732871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62410" indent="-126241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466387" indent="-119814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63860" indent="-12916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32767" indent="-116303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189333" indent="-12507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72543" indent="-12507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55769" indent="-12507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38987" indent="-12507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22203" indent="-12507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6644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683212" algn="l" defTabSz="336644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366440" algn="l" defTabSz="336644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049650" algn="l" defTabSz="336644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732871" algn="l" defTabSz="336644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416072" algn="l" defTabSz="336644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099316" algn="l" defTabSz="336644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782517" algn="l" defTabSz="336644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465735" algn="l" defTabSz="336644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903" tIns="202065" rIns="403903" bIns="2020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5"/>
            <a:ext cx="27123390" cy="287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903" tIns="202065" rIns="403903" bIns="2020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903" tIns="202065" rIns="403903" bIns="20206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836821" y="33365513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903" tIns="202065" rIns="403903" bIns="20206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875532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541" tIns="168365" rIns="336541" bIns="168365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541" tIns="168365" rIns="336541" bIns="168365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7892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5" r:id="rId1"/>
    <p:sldLayoutId id="2147485336" r:id="rId2"/>
    <p:sldLayoutId id="2147485337" r:id="rId3"/>
    <p:sldLayoutId id="2147485338" r:id="rId4"/>
    <p:sldLayoutId id="2147485339" r:id="rId5"/>
    <p:sldLayoutId id="2147485340" r:id="rId6"/>
    <p:sldLayoutId id="2147485341" r:id="rId7"/>
    <p:sldLayoutId id="2147485342" r:id="rId8"/>
    <p:sldLayoutId id="2147485343" r:id="rId9"/>
    <p:sldLayoutId id="2147485344" r:id="rId10"/>
    <p:sldLayoutId id="214748534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682747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365516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048259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731019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62063" indent="-1262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465708" indent="-119781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62827" indent="-12912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31409" indent="-116272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187631" indent="-125038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70376" indent="-125038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53142" indent="-125038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35894" indent="-125038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18649" indent="-125038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6551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682747" algn="l" defTabSz="336551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365516" algn="l" defTabSz="336551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048259" algn="l" defTabSz="336551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731019" algn="l" defTabSz="336551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413756" algn="l" defTabSz="336551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096538" algn="l" defTabSz="336551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779273" algn="l" defTabSz="336551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462029" algn="l" defTabSz="336551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790" tIns="202013" rIns="403790" bIns="2020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5"/>
            <a:ext cx="27123390" cy="287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790" tIns="202013" rIns="403790" bIns="2020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790" tIns="202013" rIns="403790" bIns="202013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836821" y="33365513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790" tIns="202013" rIns="403790" bIns="202013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875532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447" tIns="168322" rIns="336447" bIns="168322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447" tIns="168322" rIns="336447" bIns="168322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7260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7" r:id="rId1"/>
    <p:sldLayoutId id="2147485348" r:id="rId2"/>
    <p:sldLayoutId id="2147485349" r:id="rId3"/>
    <p:sldLayoutId id="2147485350" r:id="rId4"/>
    <p:sldLayoutId id="2147485351" r:id="rId5"/>
    <p:sldLayoutId id="2147485352" r:id="rId6"/>
    <p:sldLayoutId id="2147485353" r:id="rId7"/>
    <p:sldLayoutId id="2147485354" r:id="rId8"/>
    <p:sldLayoutId id="2147485355" r:id="rId9"/>
    <p:sldLayoutId id="2147485356" r:id="rId10"/>
    <p:sldLayoutId id="214748535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682283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364591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046872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729167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61713" indent="-12617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465029" indent="-119748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61792" indent="-129092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30053" indent="-116240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185929" indent="-125004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68212" indent="-125004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50513" indent="-125004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32805" indent="-125004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15096" indent="-125004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64591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682283" algn="l" defTabSz="3364591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364591" algn="l" defTabSz="3364591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046872" algn="l" defTabSz="3364591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729167" algn="l" defTabSz="3364591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411444" algn="l" defTabSz="3364591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093760" algn="l" defTabSz="3364591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776035" algn="l" defTabSz="3364591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458325" algn="l" defTabSz="3364591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678" tIns="201958" rIns="403678" bIns="201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5"/>
            <a:ext cx="27123390" cy="287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678" tIns="201958" rIns="403678" bIns="201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678" tIns="201958" rIns="403678" bIns="20195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836821" y="33365513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678" tIns="201958" rIns="403678" bIns="20195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875532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354" tIns="168276" rIns="336354" bIns="168276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354" tIns="168276" rIns="336354" bIns="168276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7243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9" r:id="rId1"/>
    <p:sldLayoutId id="2147485360" r:id="rId2"/>
    <p:sldLayoutId id="2147485361" r:id="rId3"/>
    <p:sldLayoutId id="2147485362" r:id="rId4"/>
    <p:sldLayoutId id="2147485363" r:id="rId5"/>
    <p:sldLayoutId id="2147485364" r:id="rId6"/>
    <p:sldLayoutId id="2147485365" r:id="rId7"/>
    <p:sldLayoutId id="2147485366" r:id="rId8"/>
    <p:sldLayoutId id="2147485367" r:id="rId9"/>
    <p:sldLayoutId id="2147485368" r:id="rId10"/>
    <p:sldLayoutId id="214748536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681818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363664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045484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727315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61365" indent="-12613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464350" indent="-119715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60757" indent="-12905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28695" indent="-116208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184227" indent="-12496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66050" indent="-12496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47885" indent="-12496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29715" indent="-12496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11540" indent="-12496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63664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681818" algn="l" defTabSz="3363664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363664" algn="l" defTabSz="3363664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045484" algn="l" defTabSz="3363664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727315" algn="l" defTabSz="3363664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409129" algn="l" defTabSz="3363664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090981" algn="l" defTabSz="3363664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772795" algn="l" defTabSz="3363664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454626" algn="l" defTabSz="3363664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565" tIns="201903" rIns="403565" bIns="2019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5"/>
            <a:ext cx="27123390" cy="287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565" tIns="201903" rIns="403565" bIns="2019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565" tIns="201903" rIns="403565" bIns="201903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836821" y="33365513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565" tIns="201903" rIns="403565" bIns="201903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875532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260" tIns="168230" rIns="336260" bIns="168230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260" tIns="168230" rIns="336260" bIns="168230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8186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71" r:id="rId1"/>
    <p:sldLayoutId id="2147485372" r:id="rId2"/>
    <p:sldLayoutId id="2147485373" r:id="rId3"/>
    <p:sldLayoutId id="2147485374" r:id="rId4"/>
    <p:sldLayoutId id="2147485375" r:id="rId5"/>
    <p:sldLayoutId id="2147485376" r:id="rId6"/>
    <p:sldLayoutId id="2147485377" r:id="rId7"/>
    <p:sldLayoutId id="2147485378" r:id="rId8"/>
    <p:sldLayoutId id="2147485379" r:id="rId9"/>
    <p:sldLayoutId id="2147485380" r:id="rId10"/>
    <p:sldLayoutId id="214748538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681356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362737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044099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725464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61015" indent="-12610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463672" indent="-119682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59722" indent="-129021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27339" indent="-116176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182526" indent="-124935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63886" indent="-124935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45258" indent="-124935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26627" indent="-124935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07993" indent="-124935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6273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681356" algn="l" defTabSz="336273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362737" algn="l" defTabSz="336273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044099" algn="l" defTabSz="336273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725464" algn="l" defTabSz="336273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406816" algn="l" defTabSz="336273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088206" algn="l" defTabSz="336273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769557" algn="l" defTabSz="336273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450925" algn="l" defTabSz="336273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453" tIns="201850" rIns="403453" bIns="2018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5"/>
            <a:ext cx="27123390" cy="287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453" tIns="201850" rIns="403453" bIns="2018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453" tIns="201850" rIns="403453" bIns="20185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836821" y="33365513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453" tIns="201850" rIns="403453" bIns="20185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875532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166" tIns="168186" rIns="336166" bIns="168186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166" tIns="168186" rIns="336166" bIns="168186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2829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83" r:id="rId1"/>
    <p:sldLayoutId id="2147485384" r:id="rId2"/>
    <p:sldLayoutId id="2147485385" r:id="rId3"/>
    <p:sldLayoutId id="2147485386" r:id="rId4"/>
    <p:sldLayoutId id="2147485387" r:id="rId5"/>
    <p:sldLayoutId id="2147485388" r:id="rId6"/>
    <p:sldLayoutId id="2147485389" r:id="rId7"/>
    <p:sldLayoutId id="2147485390" r:id="rId8"/>
    <p:sldLayoutId id="2147485391" r:id="rId9"/>
    <p:sldLayoutId id="2147485392" r:id="rId10"/>
    <p:sldLayoutId id="214748539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680896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361812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042712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723616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60667" indent="-126066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462993" indent="-119649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58686" indent="-12898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25981" indent="-116144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180826" indent="-12490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61724" indent="-12490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42634" indent="-12490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23537" indent="-12490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04442" indent="-12490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6181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680896" algn="l" defTabSz="336181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361812" algn="l" defTabSz="336181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042712" algn="l" defTabSz="336181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723616" algn="l" defTabSz="336181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404503" algn="l" defTabSz="336181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085434" algn="l" defTabSz="336181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766321" algn="l" defTabSz="336181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447226" algn="l" defTabSz="336181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340" tIns="201795" rIns="403340" bIns="201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340" tIns="201795" rIns="403340" bIns="201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340" tIns="201795" rIns="403340" bIns="20179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340" tIns="201795" rIns="403340" bIns="20179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072" tIns="168140" rIns="336072" bIns="168140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36072" tIns="168140" rIns="336072" bIns="168140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5" r:id="rId1"/>
    <p:sldLayoutId id="2147485396" r:id="rId2"/>
    <p:sldLayoutId id="2147485397" r:id="rId3"/>
    <p:sldLayoutId id="2147485398" r:id="rId4"/>
    <p:sldLayoutId id="2147485399" r:id="rId5"/>
    <p:sldLayoutId id="2147485400" r:id="rId6"/>
    <p:sldLayoutId id="2147485401" r:id="rId7"/>
    <p:sldLayoutId id="2147485402" r:id="rId8"/>
    <p:sldLayoutId id="2147485403" r:id="rId9"/>
    <p:sldLayoutId id="2147485404" r:id="rId10"/>
    <p:sldLayoutId id="214748540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680435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360886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041325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721766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60319" indent="-126031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462313" indent="-119616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757651" indent="-128950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24627" indent="-116112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179124" indent="-12486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859559" indent="-12486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540009" indent="-12486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220453" indent="-12486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2900892" indent="-12486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6088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680435" algn="l" defTabSz="336088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360886" algn="l" defTabSz="336088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041325" algn="l" defTabSz="336088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721766" algn="l" defTabSz="336088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402191" algn="l" defTabSz="336088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082660" algn="l" defTabSz="336088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763087" algn="l" defTabSz="336088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443526" algn="l" defTabSz="336088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478" tIns="186215" rIns="372478" bIns="186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478" tIns="186215" rIns="372478" bIns="186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478" tIns="186215" rIns="372478" bIns="186215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478" tIns="186215" rIns="372478" bIns="18621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357" tIns="155159" rIns="310357" bIns="15515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357" tIns="155159" rIns="310357" bIns="15515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8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51675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103331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55001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206673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63743" indent="-116374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3622" indent="-110447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69701" indent="-119068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547243" indent="-107215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705610" indent="-11529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57283" indent="-11529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08945" indent="-11529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60615" indent="-11529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12284" indent="-11529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0333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1675" algn="l" defTabSz="310333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03331" algn="l" defTabSz="310333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55001" algn="l" defTabSz="310333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06673" algn="l" defTabSz="310333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58336" algn="l" defTabSz="310333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10002" algn="l" defTabSz="310333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61674" algn="l" defTabSz="310333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13333" algn="l" defTabSz="310333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393" tIns="186170" rIns="372393" bIns="1861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393" tIns="186170" rIns="372393" bIns="1861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393" tIns="186170" rIns="372393" bIns="186170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393" tIns="186170" rIns="372393" bIns="18617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286" tIns="155121" rIns="310286" bIns="15512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286" tIns="155121" rIns="310286" bIns="15512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4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51314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102608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53918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205226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63470" indent="-116347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3093" indent="-110421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68889" indent="-119041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546181" indent="-107189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704281" indent="-115271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55587" indent="-115271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06891" indent="-115271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58197" indent="-115271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09505" indent="-115271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0260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1314" algn="l" defTabSz="310260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02608" algn="l" defTabSz="310260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53918" algn="l" defTabSz="310260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05226" algn="l" defTabSz="310260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56528" algn="l" defTabSz="310260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07827" algn="l" defTabSz="310260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59141" algn="l" defTabSz="310260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10439" algn="l" defTabSz="310260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2305" tIns="186123" rIns="372305" bIns="1861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16671"/>
            <a:ext cx="27123390" cy="274831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2305" tIns="186123" rIns="372305" bIns="1861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305" tIns="186123" rIns="372305" bIns="186123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347668" y="33166429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305" tIns="186123" rIns="372305" bIns="186123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D46416-474E-184B-A5AD-7D0BC91A8C60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4024757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213" tIns="155082" rIns="310213" bIns="15508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1663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213" tIns="155082" rIns="310213" bIns="15508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65470" y="34253523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8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1550950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101883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52830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203774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63200" indent="-11632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8332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2272561" indent="-110395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7499">
          <a:solidFill>
            <a:schemeClr val="tx1"/>
          </a:solidFill>
          <a:latin typeface="+mn-lt"/>
          <a:ea typeface="ＭＳ Ｐゴシック" pitchFamily="-105" charset="-128"/>
        </a:defRPr>
      </a:lvl2pPr>
      <a:lvl3pPr marL="3468078" indent="-119013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6916">
          <a:solidFill>
            <a:schemeClr val="tx1"/>
          </a:solidFill>
          <a:latin typeface="+mn-lt"/>
          <a:ea typeface="ＭＳ Ｐゴシック" pitchFamily="-105" charset="-128"/>
        </a:defRPr>
      </a:lvl3pPr>
      <a:lvl4pPr marL="4545125" indent="-107165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5702948" indent="-115244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5249">
          <a:solidFill>
            <a:schemeClr val="tx1"/>
          </a:solidFill>
          <a:latin typeface="+mn-lt"/>
          <a:ea typeface="ＭＳ Ｐゴシック" pitchFamily="-105" charset="-128"/>
        </a:defRPr>
      </a:lvl5pPr>
      <a:lvl6pPr marL="7253896" indent="-115244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04839" indent="-115244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55783" indent="-115244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06726" indent="-115244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0188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0950" algn="l" defTabSz="310188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01883" algn="l" defTabSz="310188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52830" algn="l" defTabSz="310188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03774" algn="l" defTabSz="310188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54722" algn="l" defTabSz="310188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05653" algn="l" defTabSz="310188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56608" algn="l" defTabSz="310188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07544" algn="l" defTabSz="310188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220" tIns="186080" rIns="372220" bIns="18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220" tIns="186080" rIns="372220" bIns="18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220" tIns="186080" rIns="372220" bIns="186080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220" tIns="186080" rIns="372220" bIns="18608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142" tIns="155046" rIns="310142" bIns="155046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142" tIns="155046" rIns="310142" bIns="155046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4124971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5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50592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101160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51743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202327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62926" indent="-116292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2028" indent="-110369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67266" indent="-118986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544063" indent="-107140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701617" indent="-115217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52206" indent="-115217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02785" indent="-115217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53368" indent="-115217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03949" indent="-115217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0116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0592" algn="l" defTabSz="310116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01160" algn="l" defTabSz="310116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51743" algn="l" defTabSz="310116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02327" algn="l" defTabSz="310116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52909" algn="l" defTabSz="310116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03486" algn="l" defTabSz="310116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54078" algn="l" defTabSz="310116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04648" algn="l" defTabSz="310116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3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073" tIns="186008" rIns="372073" bIns="186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073" tIns="186008" rIns="372073" bIns="186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4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073" tIns="186008" rIns="372073" bIns="186008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pPr defTabSz="30999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073" tIns="186008" rIns="372073" bIns="186008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pPr defTabSz="309996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309996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020" tIns="154986" rIns="310020" bIns="154986"/>
          <a:lstStyle/>
          <a:p>
            <a:pPr defTabSz="3099965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020" tIns="154986" rIns="310020" bIns="154986"/>
          <a:lstStyle/>
          <a:p>
            <a:pPr defTabSz="3099965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4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6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49996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99965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49943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99931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62481" indent="-116248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1147" indent="-110328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65929" indent="-118939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542317" indent="-107099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99409" indent="-115173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49409" indent="-115173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99378" indent="-115173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49369" indent="-115173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99344" indent="-115173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9996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9996" algn="l" defTabSz="309996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99965" algn="l" defTabSz="309996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49943" algn="l" defTabSz="309996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99931" algn="l" defTabSz="309996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49912" algn="l" defTabSz="309996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99899" algn="l" defTabSz="309996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49872" algn="l" defTabSz="309996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99856" algn="l" defTabSz="309996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593" tIns="186795" rIns="373593" bIns="186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593" tIns="186795" rIns="373593" bIns="186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593" tIns="186795" rIns="373593" bIns="186795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593" tIns="186795" rIns="373593" bIns="18679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286" tIns="155642" rIns="311286" bIns="155642"/>
          <a:lstStyle/>
          <a:p>
            <a:pPr>
              <a:defRPr/>
            </a:pPr>
            <a:endParaRPr lang="en-US" sz="6082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286" tIns="155642" rIns="311286" bIns="155642"/>
          <a:lstStyle/>
          <a:p>
            <a:pPr>
              <a:defRPr/>
            </a:pPr>
            <a:endParaRPr lang="en-US" sz="6082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96758"/>
      </p:ext>
    </p:extLst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56376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112759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69136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225515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67284" indent="-116728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80527" indent="-110784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80235" indent="-11943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561053" indent="-107541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722934" indent="-115647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79314" indent="-115647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35694" indent="-115647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92073" indent="-115647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48455" indent="-115647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1275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6376" algn="l" defTabSz="311275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12759" algn="l" defTabSz="311275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69136" algn="l" defTabSz="311275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25515" algn="l" defTabSz="311275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81895" algn="l" defTabSz="311275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38271" algn="l" defTabSz="311275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94652" algn="l" defTabSz="311275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51031" algn="l" defTabSz="311275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045" tIns="185990" rIns="372045" bIns="1859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045" tIns="185990" rIns="372045" bIns="1859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045" tIns="185990" rIns="372045" bIns="185990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045" tIns="185990" rIns="372045" bIns="18599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996" tIns="154971" rIns="309996" bIns="15497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996" tIns="154971" rIns="309996" bIns="15497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7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49871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99716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49573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99437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62379" indent="-116237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0966" indent="-11031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65654" indent="-118931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541947" indent="-107090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98963" indent="-11516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48822" indent="-11516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98679" indent="-11516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48540" indent="-11516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98396" indent="-11516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9971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9871" algn="l" defTabSz="309971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99716" algn="l" defTabSz="309971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49573" algn="l" defTabSz="309971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99437" algn="l" defTabSz="309971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49297" algn="l" defTabSz="309971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99149" algn="l" defTabSz="309971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49021" algn="l" defTabSz="309971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98866" algn="l" defTabSz="309971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960" tIns="185945" rIns="371960" bIns="185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960" tIns="185945" rIns="371960" bIns="185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960" tIns="185945" rIns="371960" bIns="185945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960" tIns="185945" rIns="371960" bIns="18594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926" tIns="154934" rIns="309926" bIns="15493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926" tIns="154934" rIns="309926" bIns="15493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5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49513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98996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48489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97990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62110" indent="-116211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0439" indent="-110292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64846" indent="-11890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540888" indent="-107065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97632" indent="-115136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47126" indent="-115136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96626" indent="-115136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46126" indent="-115136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95621" indent="-115136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9899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9513" algn="l" defTabSz="309899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98996" algn="l" defTabSz="309899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48489" algn="l" defTabSz="309899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97990" algn="l" defTabSz="309899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47489" algn="l" defTabSz="309899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96977" algn="l" defTabSz="309899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46489" algn="l" defTabSz="309899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95975" algn="l" defTabSz="309899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1875" tIns="185900" rIns="371875" bIns="1859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16671"/>
            <a:ext cx="27123390" cy="274831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1875" tIns="185900" rIns="371875" bIns="1859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875" tIns="185900" rIns="371875" bIns="185900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347668" y="33166429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875" tIns="185900" rIns="371875" bIns="18590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361BF2-EEC8-BD44-B1FF-0E6EA04503FC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4024757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855" tIns="154896" rIns="309855" bIns="154896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1663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855" tIns="154896" rIns="309855" bIns="154896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3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1549148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98273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47406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96542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61835" indent="-11618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8332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2269906" indent="-110266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7499">
          <a:solidFill>
            <a:schemeClr val="tx1"/>
          </a:solidFill>
          <a:latin typeface="+mn-lt"/>
          <a:ea typeface="ＭＳ Ｐゴシック" pitchFamily="-105" charset="-128"/>
        </a:defRPr>
      </a:lvl2pPr>
      <a:lvl3pPr marL="3464040" indent="-11887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6916">
          <a:solidFill>
            <a:schemeClr val="tx1"/>
          </a:solidFill>
          <a:latin typeface="+mn-lt"/>
          <a:ea typeface="ＭＳ Ｐゴシック" pitchFamily="-105" charset="-128"/>
        </a:defRPr>
      </a:lvl3pPr>
      <a:lvl4pPr marL="4539826" indent="-107040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5696305" indent="-115109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5249">
          <a:solidFill>
            <a:schemeClr val="tx1"/>
          </a:solidFill>
          <a:latin typeface="+mn-lt"/>
          <a:ea typeface="ＭＳ Ｐゴシック" pitchFamily="-105" charset="-128"/>
        </a:defRPr>
      </a:lvl5pPr>
      <a:lvl6pPr marL="7245439" indent="-115109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94578" indent="-115109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43711" indent="-115109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92847" indent="-115109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982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9148" algn="l" defTabSz="30982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98273" algn="l" defTabSz="30982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47406" algn="l" defTabSz="30982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96542" algn="l" defTabSz="30982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45681" algn="l" defTabSz="30982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94811" algn="l" defTabSz="30982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43959" algn="l" defTabSz="30982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93086" algn="l" defTabSz="30982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3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730" tIns="185828" rIns="371730" bIns="1858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730" tIns="185828" rIns="371730" bIns="1858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4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730" tIns="185828" rIns="371730" bIns="185828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pPr defTabSz="309707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730" tIns="185828" rIns="371730" bIns="185828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pPr defTabSz="3097074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3097074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734" tIns="154836" rIns="309734" bIns="154836"/>
          <a:lstStyle/>
          <a:p>
            <a:pPr defTabSz="3097074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734" tIns="154836" rIns="309734" bIns="154836"/>
          <a:lstStyle/>
          <a:p>
            <a:pPr defTabSz="3097074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4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4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48548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97074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45611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94150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61389" indent="-116138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9029" indent="-110224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62700" indent="-118828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538080" indent="-1070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94097" indent="-115065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42649" indent="-115065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91167" indent="-115065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39715" indent="-115065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88248" indent="-115065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9707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8548" algn="l" defTabSz="309707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97074" algn="l" defTabSz="309707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45611" algn="l" defTabSz="309707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94150" algn="l" defTabSz="309707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42686" algn="l" defTabSz="309707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91228" algn="l" defTabSz="309707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39753" algn="l" defTabSz="309707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88293" algn="l" defTabSz="309707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3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640" tIns="185783" rIns="371640" bIns="18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640" tIns="185783" rIns="371640" bIns="18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4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640" tIns="185783" rIns="371640" bIns="185783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pPr defTabSz="309635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640" tIns="185783" rIns="371640" bIns="185783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pPr defTabSz="309635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309635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659" tIns="154799" rIns="309659" bIns="154799"/>
          <a:lstStyle/>
          <a:p>
            <a:pPr defTabSz="3096355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659" tIns="154799" rIns="309659" bIns="154799"/>
          <a:lstStyle/>
          <a:p>
            <a:pPr defTabSz="3096355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4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2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48188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96355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44526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92707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61117" indent="-116111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8504" indent="-110199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61896" indent="-118801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537018" indent="-106974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92775" indent="-115038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40962" indent="-115038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89119" indent="-115038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37304" indent="-115038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85477" indent="-115038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9635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8188" algn="l" defTabSz="309635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96355" algn="l" defTabSz="309635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44526" algn="l" defTabSz="309635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92707" algn="l" defTabSz="309635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40880" algn="l" defTabSz="309635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89062" algn="l" defTabSz="309635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37227" algn="l" defTabSz="309635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85401" algn="l" defTabSz="309635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618" tIns="185770" rIns="371618" bIns="1857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618" tIns="185770" rIns="371618" bIns="1857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618" tIns="185770" rIns="371618" bIns="185770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618" tIns="185770" rIns="371618" bIns="18577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641" tIns="154788" rIns="309641" bIns="154788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641" tIns="154788" rIns="309641" bIns="154788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48067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96109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44159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92207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61027" indent="-11610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8325" indent="-110189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61619" indent="-11879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536652" indent="-106966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92322" indent="-115028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40373" indent="-115028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88427" indent="-115028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36479" indent="-115028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84530" indent="-115028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9610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8067" algn="l" defTabSz="309610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96109" algn="l" defTabSz="309610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44159" algn="l" defTabSz="309610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92207" algn="l" defTabSz="309610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40264" algn="l" defTabSz="309610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88316" algn="l" defTabSz="309610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36378" algn="l" defTabSz="309610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84417" algn="l" defTabSz="309610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533" tIns="185725" rIns="371533" bIns="1857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533" tIns="185725" rIns="371533" bIns="1857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533" tIns="185725" rIns="371533" bIns="185725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533" tIns="185725" rIns="371533" bIns="18572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570" tIns="154750" rIns="309570" bIns="15475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570" tIns="154750" rIns="309570" bIns="15475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3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47705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95386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43076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90766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60752" indent="-116075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7795" indent="-110164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60811" indent="-118765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535595" indent="-106941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90993" indent="-115002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38682" indent="-115002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86380" indent="-115002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34070" indent="-115002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81759" indent="-115002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9538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7705" algn="l" defTabSz="309538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95386" algn="l" defTabSz="309538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43076" algn="l" defTabSz="309538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90766" algn="l" defTabSz="309538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38462" algn="l" defTabSz="309538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86147" algn="l" defTabSz="309538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33852" algn="l" defTabSz="309538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81529" algn="l" defTabSz="309538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448" tIns="185680" rIns="371448" bIns="18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448" tIns="185680" rIns="371448" bIns="18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448" tIns="185680" rIns="371448" bIns="185680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448" tIns="185680" rIns="371448" bIns="18568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499" tIns="154713" rIns="309499" bIns="154713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499" tIns="154713" rIns="309499" bIns="154713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0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47344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94663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41993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89320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60483" indent="-11604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7266" indent="-11013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60005" indent="-118738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534537" indent="-106916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89667" indent="-114975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36994" indent="-114975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84330" indent="-114975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31658" indent="-114975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78982" indent="-114975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946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7344" algn="l" defTabSz="30946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94663" algn="l" defTabSz="30946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41993" algn="l" defTabSz="30946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89320" algn="l" defTabSz="30946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36654" algn="l" defTabSz="30946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83985" algn="l" defTabSz="30946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31325" algn="l" defTabSz="30946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78640" algn="l" defTabSz="30946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360" tIns="185635" rIns="371360" bIns="185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360" tIns="185635" rIns="371360" bIns="185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360" tIns="185635" rIns="371360" bIns="185635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360" tIns="185635" rIns="371360" bIns="18563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426" tIns="154675" rIns="309426" bIns="15467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426" tIns="154675" rIns="309426" bIns="15467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3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46984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93942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40910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87876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60209" indent="-116020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6741" indent="-110112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59199" indent="-118710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533481" indent="-106891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88340" indent="-11494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35305" indent="-11494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82278" indent="-11494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29247" indent="-11494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76212" indent="-11494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9394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6984" algn="l" defTabSz="309394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93942" algn="l" defTabSz="309394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40910" algn="l" defTabSz="309394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87876" algn="l" defTabSz="309394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34852" algn="l" defTabSz="309394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81817" algn="l" defTabSz="309394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28799" algn="l" defTabSz="309394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75753" algn="l" defTabSz="309394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185" y="1441662"/>
            <a:ext cx="25923241" cy="4158302"/>
          </a:xfrm>
          <a:prstGeom prst="rect">
            <a:avLst/>
          </a:prstGeom>
        </p:spPr>
        <p:txBody>
          <a:bodyPr vert="horz" lIns="0" tIns="185553" rIns="0" bIns="18555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6799973"/>
            <a:ext cx="25923241" cy="25358151"/>
          </a:xfrm>
          <a:prstGeom prst="rect">
            <a:avLst/>
          </a:prstGeom>
        </p:spPr>
        <p:txBody>
          <a:bodyPr vert="horz" lIns="371213" tIns="185553" rIns="371213" bIns="185553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33366977"/>
            <a:ext cx="6720840" cy="1916651"/>
          </a:xfrm>
          <a:prstGeom prst="rect">
            <a:avLst/>
          </a:prstGeom>
        </p:spPr>
        <p:txBody>
          <a:bodyPr vert="horz" lIns="371213" tIns="185553" rIns="371213" bIns="185553" rtlCol="0" anchor="ctr"/>
          <a:lstStyle>
            <a:lvl1pPr algn="l">
              <a:defRPr sz="41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9274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4" y="33366977"/>
            <a:ext cx="9121140" cy="1916651"/>
          </a:xfrm>
          <a:prstGeom prst="rect">
            <a:avLst/>
          </a:prstGeom>
        </p:spPr>
        <p:txBody>
          <a:bodyPr vert="horz" lIns="371213" tIns="185553" rIns="371213" bIns="185553" rtlCol="0" anchor="ctr"/>
          <a:lstStyle>
            <a:lvl1pPr algn="ctr">
              <a:defRPr sz="41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9274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42580" y="33366977"/>
            <a:ext cx="6720840" cy="1916651"/>
          </a:xfrm>
          <a:prstGeom prst="rect">
            <a:avLst/>
          </a:prstGeom>
        </p:spPr>
        <p:txBody>
          <a:bodyPr vert="horz" lIns="371213" tIns="185553" rIns="371213" bIns="185553" rtlCol="0" anchor="ctr"/>
          <a:lstStyle>
            <a:lvl1pPr algn="r">
              <a:defRPr sz="41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092743"/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09274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4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2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3092743" rtl="0" eaLnBrk="1" latinLnBrk="0" hangingPunct="1">
        <a:spcBef>
          <a:spcPct val="0"/>
        </a:spcBef>
        <a:buNone/>
        <a:defRPr sz="14998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1159767" indent="-1159767" algn="l" defTabSz="3092743" rtl="0" eaLnBrk="1" latinLnBrk="0" hangingPunct="1">
        <a:spcBef>
          <a:spcPct val="20000"/>
        </a:spcBef>
        <a:buFont typeface="Arial" pitchFamily="34" charset="0"/>
        <a:buChar char="•"/>
        <a:defRPr sz="10832" kern="1200">
          <a:solidFill>
            <a:schemeClr val="tx1"/>
          </a:solidFill>
          <a:latin typeface="+mn-lt"/>
          <a:ea typeface="+mn-ea"/>
          <a:cs typeface="+mn-cs"/>
        </a:defRPr>
      </a:lvl1pPr>
      <a:lvl2pPr marL="2512850" indent="-966495" algn="l" defTabSz="3092743" rtl="0" eaLnBrk="1" latinLnBrk="0" hangingPunct="1">
        <a:spcBef>
          <a:spcPct val="20000"/>
        </a:spcBef>
        <a:buFont typeface="Arial" pitchFamily="34" charset="0"/>
        <a:buChar char="–"/>
        <a:defRPr sz="9415" kern="1200">
          <a:solidFill>
            <a:schemeClr val="tx1"/>
          </a:solidFill>
          <a:latin typeface="+mn-lt"/>
          <a:ea typeface="+mn-ea"/>
          <a:cs typeface="+mn-cs"/>
        </a:defRPr>
      </a:lvl2pPr>
      <a:lvl3pPr marL="3865926" indent="-773195" algn="l" defTabSz="3092743" rtl="0" eaLnBrk="1" latinLnBrk="0" hangingPunct="1">
        <a:spcBef>
          <a:spcPct val="20000"/>
        </a:spcBef>
        <a:buFont typeface="Arial" pitchFamily="34" charset="0"/>
        <a:buChar char="•"/>
        <a:defRPr sz="8332" kern="1200">
          <a:solidFill>
            <a:schemeClr val="tx1"/>
          </a:solidFill>
          <a:latin typeface="+mn-lt"/>
          <a:ea typeface="+mn-ea"/>
          <a:cs typeface="+mn-cs"/>
        </a:defRPr>
      </a:lvl3pPr>
      <a:lvl4pPr marL="5412295" indent="-773195" algn="l" defTabSz="3092743" rtl="0" eaLnBrk="1" latinLnBrk="0" hangingPunct="1">
        <a:spcBef>
          <a:spcPct val="20000"/>
        </a:spcBef>
        <a:buFont typeface="Arial" pitchFamily="34" charset="0"/>
        <a:buChar char="–"/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958682" indent="-773195" algn="l" defTabSz="3092743" rtl="0" eaLnBrk="1" latinLnBrk="0" hangingPunct="1">
        <a:spcBef>
          <a:spcPct val="20000"/>
        </a:spcBef>
        <a:buFont typeface="Arial" pitchFamily="34" charset="0"/>
        <a:buChar char="»"/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505051" indent="-773195" algn="l" defTabSz="3092743" rtl="0" eaLnBrk="1" latinLnBrk="0" hangingPunct="1">
        <a:spcBef>
          <a:spcPct val="20000"/>
        </a:spcBef>
        <a:buFont typeface="Arial" pitchFamily="34" charset="0"/>
        <a:buChar char="•"/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051415" indent="-773195" algn="l" defTabSz="3092743" rtl="0" eaLnBrk="1" latinLnBrk="0" hangingPunct="1">
        <a:spcBef>
          <a:spcPct val="20000"/>
        </a:spcBef>
        <a:buFont typeface="Arial" pitchFamily="34" charset="0"/>
        <a:buChar char="•"/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597784" indent="-773195" algn="l" defTabSz="3092743" rtl="0" eaLnBrk="1" latinLnBrk="0" hangingPunct="1">
        <a:spcBef>
          <a:spcPct val="20000"/>
        </a:spcBef>
        <a:buFont typeface="Arial" pitchFamily="34" charset="0"/>
        <a:buChar char="•"/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144155" indent="-773195" algn="l" defTabSz="3092743" rtl="0" eaLnBrk="1" latinLnBrk="0" hangingPunct="1">
        <a:spcBef>
          <a:spcPct val="20000"/>
        </a:spcBef>
        <a:buFont typeface="Arial" pitchFamily="34" charset="0"/>
        <a:buChar char="•"/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9274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6384" algn="l" defTabSz="309274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92743" algn="l" defTabSz="309274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39112" algn="l" defTabSz="309274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85489" algn="l" defTabSz="309274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31861" algn="l" defTabSz="309274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78232" algn="l" defTabSz="309274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24595" algn="l" defTabSz="309274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70969" algn="l" defTabSz="309274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3510" tIns="186750" rIns="373510" bIns="186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16671"/>
            <a:ext cx="27123390" cy="274831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3510" tIns="186750" rIns="373510" bIns="186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510" tIns="186750" rIns="373510" bIns="186750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347668" y="33166429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510" tIns="186750" rIns="373510" bIns="18675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361BF2-EEC8-BD44-B1FF-0E6EA04503FC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4024757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217" tIns="155604" rIns="311217" bIns="155604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1663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217" tIns="155604" rIns="311217" bIns="155604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65470" y="34124971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7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1556012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112031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68045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224065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67013" indent="-11670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8332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2279998" indent="-1107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7499">
          <a:solidFill>
            <a:schemeClr val="tx1"/>
          </a:solidFill>
          <a:latin typeface="+mn-lt"/>
          <a:ea typeface="ＭＳ Ｐゴシック" pitchFamily="-105" charset="-128"/>
        </a:defRPr>
      </a:lvl2pPr>
      <a:lvl3pPr marL="3479427" indent="-11940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6916">
          <a:solidFill>
            <a:schemeClr val="tx1"/>
          </a:solidFill>
          <a:latin typeface="+mn-lt"/>
          <a:ea typeface="ＭＳ Ｐゴシック" pitchFamily="-105" charset="-128"/>
        </a:defRPr>
      </a:lvl3pPr>
      <a:lvl4pPr marL="4559989" indent="-107516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5721601" indent="-115620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5249">
          <a:solidFill>
            <a:schemeClr val="tx1"/>
          </a:solidFill>
          <a:latin typeface="+mn-lt"/>
          <a:ea typeface="ＭＳ Ｐゴシック" pitchFamily="-105" charset="-128"/>
        </a:defRPr>
      </a:lvl5pPr>
      <a:lvl6pPr marL="7277613" indent="-115620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33636" indent="-115620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89648" indent="-115620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45668" indent="-115620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1203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6012" algn="l" defTabSz="311203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12031" algn="l" defTabSz="311203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68045" algn="l" defTabSz="311203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24065" algn="l" defTabSz="311203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80080" algn="l" defTabSz="311203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36092" algn="l" defTabSz="311203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92114" algn="l" defTabSz="311203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48123" algn="l" defTabSz="311203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185" tIns="185545" rIns="371185" bIns="1855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185" tIns="185545" rIns="371185" bIns="1855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185" tIns="185545" rIns="371185" bIns="185545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185" tIns="185545" rIns="371185" bIns="18554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280" tIns="154600" rIns="309280" bIns="15460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280" tIns="154600" rIns="309280" bIns="15460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9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46261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92499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38741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84992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59669" indent="-115966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5686" indent="-110061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57584" indent="-118655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531365" indent="-106841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85688" indent="-11489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31930" indent="-11489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78181" indent="-11489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24434" indent="-11489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70675" indent="-11489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9249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6261" algn="l" defTabSz="309249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92499" algn="l" defTabSz="309249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38741" algn="l" defTabSz="309249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84992" algn="l" defTabSz="309249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31240" algn="l" defTabSz="309249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77486" algn="l" defTabSz="309249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23745" algn="l" defTabSz="309249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69985" algn="l" defTabSz="309249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100" tIns="185500" rIns="371100" bIns="185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100" tIns="185500" rIns="371100" bIns="185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100" tIns="185500" rIns="371100" bIns="185500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100" tIns="185500" rIns="371100" bIns="18550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209" tIns="154563" rIns="309209" bIns="154563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209" tIns="154563" rIns="309209" bIns="154563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8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45901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91776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37658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83548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59402" indent="-115940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5157" indent="-110036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56778" indent="-11862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530308" indent="-106817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84361" indent="-114867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30247" indent="-114867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76137" indent="-114867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22027" indent="-114867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67909" indent="-114867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9177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5901" algn="l" defTabSz="309177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91776" algn="l" defTabSz="309177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37658" algn="l" defTabSz="309177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83548" algn="l" defTabSz="309177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29442" algn="l" defTabSz="309177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75320" algn="l" defTabSz="309177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21221" algn="l" defTabSz="309177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67100" algn="l" defTabSz="309177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020" tIns="185455" rIns="371020" bIns="1854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020" tIns="185455" rIns="371020" bIns="1854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020" tIns="185455" rIns="371020" bIns="185455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020" tIns="185455" rIns="371020" bIns="18545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142" tIns="154525" rIns="309142" bIns="15452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142" tIns="154525" rIns="309142" bIns="15452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2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45543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91055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36579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82107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59134" indent="-115913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4632" indent="-110010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55972" indent="-118600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529254" indent="-106792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83039" indent="-114840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28560" indent="-114840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74090" indent="-114840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19619" indent="-114840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65141" indent="-114840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9105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5543" algn="l" defTabSz="309105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91055" algn="l" defTabSz="309105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36579" algn="l" defTabSz="309105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82107" algn="l" defTabSz="309105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27638" algn="l" defTabSz="309105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73162" algn="l" defTabSz="309105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18698" algn="l" defTabSz="309105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64217" algn="l" defTabSz="309105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933" tIns="185410" rIns="370933" bIns="1854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933" tIns="185410" rIns="370933" bIns="1854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933" tIns="185410" rIns="370933" bIns="185410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933" tIns="185410" rIns="370933" bIns="18541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070" tIns="154488" rIns="309070" bIns="154488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9070" tIns="154488" rIns="309070" bIns="154488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6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45178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90333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35494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80669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58863" indent="-11588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4103" indent="-109984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55162" indent="-118572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528199" indent="-10676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81716" indent="-11481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26873" indent="-11481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72045" indent="-11481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17214" indent="-11481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62371" indent="-11481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9033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5178" algn="l" defTabSz="309033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90333" algn="l" defTabSz="309033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35494" algn="l" defTabSz="309033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80669" algn="l" defTabSz="309033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25839" algn="l" defTabSz="309033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70998" algn="l" defTabSz="309033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16176" algn="l" defTabSz="309033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61334" algn="l" defTabSz="309033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845" tIns="185365" rIns="370845" bIns="1853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845" tIns="185365" rIns="370845" bIns="1853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845" tIns="185365" rIns="370845" bIns="185365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845" tIns="185365" rIns="370845" bIns="18536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997" tIns="154450" rIns="308997" bIns="15445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997" tIns="154450" rIns="308997" bIns="15445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44818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89612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34415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79226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58598" indent="-11585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3575" indent="-109959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54356" indent="-1185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527145" indent="-106742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80387" indent="-114787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25190" indent="-114787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69997" indent="-114787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14806" indent="-114787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59609" indent="-114787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8961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4818" algn="l" defTabSz="308961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89612" algn="l" defTabSz="308961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34415" algn="l" defTabSz="308961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79226" algn="l" defTabSz="308961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24035" algn="l" defTabSz="308961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68833" algn="l" defTabSz="308961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13651" algn="l" defTabSz="308961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58451" algn="l" defTabSz="308961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758" tIns="185320" rIns="370758" bIns="185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758" tIns="185320" rIns="370758" bIns="185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758" tIns="185320" rIns="370758" bIns="185320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758" tIns="185320" rIns="370758" bIns="18532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924" tIns="154413" rIns="308924" bIns="154413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924" tIns="154413" rIns="308924" bIns="154413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44457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88889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33336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77786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58327" indent="-11583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3046" indent="-109934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53554" indent="-11851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526087" indent="-10671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79065" indent="-1147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23502" indent="-1147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67949" indent="-1147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12402" indent="-1147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56843" indent="-1147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8888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4457" algn="l" defTabSz="308888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88889" algn="l" defTabSz="308888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33336" algn="l" defTabSz="308888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77786" algn="l" defTabSz="308888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22235" algn="l" defTabSz="308888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66671" algn="l" defTabSz="308888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11132" algn="l" defTabSz="308888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55571" algn="l" defTabSz="308888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673" tIns="185273" rIns="370673" bIns="185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673" tIns="185273" rIns="370673" bIns="185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673" tIns="185273" rIns="370673" bIns="185273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673" tIns="185273" rIns="370673" bIns="185273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853" tIns="154374" rIns="308853" bIns="15437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853" tIns="154374" rIns="308853" bIns="15437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5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44095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88168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32257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76345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58056" indent="-11580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2521" indent="-109908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52743" indent="-1184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525033" indent="-106692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77736" indent="-114733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21819" indent="-114733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65906" indent="-114733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10000" indent="-114733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54078" indent="-114733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8816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4095" algn="l" defTabSz="308816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88168" algn="l" defTabSz="308816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32257" algn="l" defTabSz="308816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76345" algn="l" defTabSz="308816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20438" algn="l" defTabSz="308816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64513" algn="l" defTabSz="308816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08610" algn="l" defTabSz="308816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52692" algn="l" defTabSz="308816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588" tIns="185230" rIns="370588" bIns="1852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588" tIns="185230" rIns="370588" bIns="1852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588" tIns="185230" rIns="370588" bIns="185230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588" tIns="185230" rIns="370588" bIns="18523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782" tIns="154338" rIns="308782" bIns="154338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782" tIns="154338" rIns="308782" bIns="154338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0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43735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87450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31176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74908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57786" indent="-115778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1992" indent="-109883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51942" indent="-118462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523976" indent="-106667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76412" indent="-11470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20132" indent="-11470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63863" indent="-11470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07596" indent="-11470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51312" indent="-11470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8745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3735" algn="l" defTabSz="308745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87450" algn="l" defTabSz="308745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31176" algn="l" defTabSz="308745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74908" algn="l" defTabSz="308745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18631" algn="l" defTabSz="308745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62354" algn="l" defTabSz="308745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06090" algn="l" defTabSz="308745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49814" algn="l" defTabSz="308745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503" tIns="185185" rIns="370503" bIns="185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4"/>
            <a:ext cx="27123390" cy="2802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503" tIns="185185" rIns="370503" bIns="185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503" tIns="185185" rIns="370503" bIns="185185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503" tIns="185185" rIns="370503" bIns="18518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712" tIns="154300" rIns="308712" bIns="15430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712" tIns="154300" rIns="308712" bIns="15430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00177" y="33374865"/>
            <a:ext cx="4245189" cy="204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0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43374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86729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30097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73466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57515" indent="-11575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1463" indent="-109857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51139" indent="-118434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522918" indent="-106642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75090" indent="-11467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18449" indent="-11467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61823" indent="-11467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05188" indent="-11467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48548" indent="-11467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8672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3374" algn="l" defTabSz="308672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86729" algn="l" defTabSz="308672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30097" algn="l" defTabSz="308672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73466" algn="l" defTabSz="308672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16834" algn="l" defTabSz="308672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60193" algn="l" defTabSz="308672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03571" algn="l" defTabSz="308672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46931" algn="l" defTabSz="308672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0418" tIns="185140" rIns="370418" bIns="185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16671"/>
            <a:ext cx="27123390" cy="274831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0418" tIns="185140" rIns="370418" bIns="185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418" tIns="185140" rIns="370418" bIns="185140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347668" y="33166429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418" tIns="185140" rIns="370418" bIns="18514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4860F9-DD7C-AE47-98ED-AEBA17B0375F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4024757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641" tIns="154263" rIns="308641" bIns="15426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1663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641" tIns="154263" rIns="308641" bIns="15426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82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2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1543014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86014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29020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72023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57251" indent="-115725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8332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2260937" indent="-109831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7499">
          <a:solidFill>
            <a:schemeClr val="tx1"/>
          </a:solidFill>
          <a:latin typeface="+mn-lt"/>
          <a:ea typeface="ＭＳ Ｐゴシック" pitchFamily="-105" charset="-128"/>
        </a:defRPr>
      </a:lvl2pPr>
      <a:lvl3pPr marL="3450334" indent="-118407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6916">
          <a:solidFill>
            <a:schemeClr val="tx1"/>
          </a:solidFill>
          <a:latin typeface="+mn-lt"/>
          <a:ea typeface="ＭＳ Ｐゴシック" pitchFamily="-105" charset="-128"/>
        </a:defRPr>
      </a:lvl3pPr>
      <a:lvl4pPr marL="4521866" indent="-106617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5673767" indent="-114652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5249">
          <a:solidFill>
            <a:schemeClr val="tx1"/>
          </a:solidFill>
          <a:latin typeface="+mn-lt"/>
          <a:ea typeface="ＭＳ Ｐゴシック" pitchFamily="-105" charset="-128"/>
        </a:defRPr>
      </a:lvl5pPr>
      <a:lvl6pPr marL="7216764" indent="-114652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59780" indent="-114652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02787" indent="-114652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45782" indent="-114652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8601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3014" algn="l" defTabSz="308601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86014" algn="l" defTabSz="308601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29020" algn="l" defTabSz="308601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72023" algn="l" defTabSz="308601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15030" algn="l" defTabSz="308601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58035" algn="l" defTabSz="308601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01053" algn="l" defTabSz="308601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44050" algn="l" defTabSz="308601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423" tIns="186705" rIns="373423" bIns="186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423" tIns="186705" rIns="373423" bIns="186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423" tIns="186705" rIns="373423" bIns="186705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423" tIns="186705" rIns="373423" bIns="18670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145" tIns="155567" rIns="311145" bIns="15556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145" tIns="155567" rIns="311145" bIns="15556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4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55651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111309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66956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222613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66741" indent="-116674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9467" indent="-110732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78612" indent="-119374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558929" indent="-10749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720266" indent="-1155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75917" indent="-1155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31574" indent="-1155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87225" indent="-1155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42883" indent="-1155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1130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5651" algn="l" defTabSz="311130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11309" algn="l" defTabSz="311130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66956" algn="l" defTabSz="311130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22613" algn="l" defTabSz="311130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78266" algn="l" defTabSz="311130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33919" algn="l" defTabSz="311130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89570" algn="l" defTabSz="311130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45223" algn="l" defTabSz="311130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333" tIns="185098" rIns="370333" bIns="1850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333" tIns="185098" rIns="370333" bIns="1850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333" tIns="185098" rIns="370333" bIns="185098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333" tIns="185098" rIns="370333" bIns="185098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570" tIns="154228" rIns="308570" bIns="154228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570" tIns="154228" rIns="308570" bIns="154228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4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42651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85294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27941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70583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56980" indent="-11569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60405" indent="-109806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49530" indent="-1183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520808" indent="-106593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72442" indent="-11462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15081" indent="-11462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57736" indent="-11462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00388" indent="-11462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43021" indent="-11462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8529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2651" algn="l" defTabSz="308529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85294" algn="l" defTabSz="308529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27941" algn="l" defTabSz="308529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70583" algn="l" defTabSz="308529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13232" algn="l" defTabSz="308529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55877" algn="l" defTabSz="308529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98533" algn="l" defTabSz="308529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41173" algn="l" defTabSz="308529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245" tIns="185058" rIns="370245" bIns="1850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245" tIns="185058" rIns="370245" bIns="1850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245" tIns="185058" rIns="370245" bIns="185058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245" tIns="185058" rIns="370245" bIns="185058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497" tIns="154195" rIns="308497" bIns="15419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497" tIns="154195" rIns="308497" bIns="15419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3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42291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84573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26860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69144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56711" indent="-115671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59880" indent="-109780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48727" indent="-118351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519756" indent="-10656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71116" indent="-11459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13402" indent="-11459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55691" indent="-11459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97988" indent="-11459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40259" indent="-11459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845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2291" algn="l" defTabSz="30845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84573" algn="l" defTabSz="30845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26860" algn="l" defTabSz="30845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69144" algn="l" defTabSz="30845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11435" algn="l" defTabSz="30845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53719" algn="l" defTabSz="30845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96014" algn="l" defTabSz="30845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38296" algn="l" defTabSz="308457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160" tIns="185013" rIns="370160" bIns="1850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160" tIns="185013" rIns="370160" bIns="1850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3427194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160" tIns="185013" rIns="370160" bIns="185013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3402196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160" tIns="185013" rIns="370160" bIns="185013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4124969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426" tIns="154157" rIns="308426" bIns="15415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426" tIns="154157" rIns="308426" bIns="15415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4502961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0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41932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83857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25781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67709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56444" indent="-115644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59353" indent="-109754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47923" indent="-11832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518698" indent="-106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69795" indent="-114572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11719" indent="-114572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53652" indent="-114572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95584" indent="-114572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37502" indent="-114572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8385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1932" algn="l" defTabSz="308385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83857" algn="l" defTabSz="308385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25781" algn="l" defTabSz="308385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67709" algn="l" defTabSz="308385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09640" algn="l" defTabSz="308385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51560" algn="l" defTabSz="308385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93494" algn="l" defTabSz="308385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35416" algn="l" defTabSz="308385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0075" tIns="184970" rIns="370075" bIns="1849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16671"/>
            <a:ext cx="27123390" cy="274831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0075" tIns="184970" rIns="370075" bIns="1849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075" tIns="184970" rIns="370075" bIns="184970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347668" y="33166429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075" tIns="184970" rIns="370075" bIns="184970" numCol="1" anchor="b" anchorCtr="0" compatLnSpc="1">
            <a:prstTxWarp prst="textNoShape">
              <a:avLst/>
            </a:prstTxWarp>
          </a:bodyPr>
          <a:lstStyle>
            <a:lvl1pPr algn="r">
              <a:defRPr sz="5249" smtClean="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F84C08-C189-5C4C-822D-BCB9DCC3AF18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720090" y="34024757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308355" tIns="154121" rIns="308355" bIns="15412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82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/>
        </p:nvSpPr>
        <p:spPr bwMode="auto">
          <a:xfrm>
            <a:off x="720090" y="471663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308355" tIns="154121" rIns="308355" bIns="15412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82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6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  <p:sldLayoutId id="2147484172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1541568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83138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24702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66267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56176" indent="-115617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8332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2258824" indent="-109729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7499">
          <a:solidFill>
            <a:schemeClr val="tx1"/>
          </a:solidFill>
          <a:latin typeface="+mn-lt"/>
          <a:ea typeface="ＭＳ Ｐゴシック" pitchFamily="-105" charset="-128"/>
        </a:defRPr>
      </a:lvl2pPr>
      <a:lvl3pPr marL="3447122" indent="-11829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6916">
          <a:solidFill>
            <a:schemeClr val="tx1"/>
          </a:solidFill>
          <a:latin typeface="+mn-lt"/>
          <a:ea typeface="ＭＳ Ｐゴシック" pitchFamily="-105" charset="-128"/>
        </a:defRPr>
      </a:lvl3pPr>
      <a:lvl4pPr marL="4517646" indent="-106518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5668472" indent="-114545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5249">
          <a:solidFill>
            <a:schemeClr val="tx1"/>
          </a:solidFill>
          <a:latin typeface="+mn-lt"/>
          <a:ea typeface="ＭＳ Ｐゴシック" pitchFamily="-105" charset="-128"/>
        </a:defRPr>
      </a:lvl5pPr>
      <a:lvl6pPr marL="7210036" indent="-114545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51610" indent="-114545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93186" indent="-114545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34738" indent="-114545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8313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1568" algn="l" defTabSz="308313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83138" algn="l" defTabSz="308313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24702" algn="l" defTabSz="308313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66267" algn="l" defTabSz="308313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07840" algn="l" defTabSz="308313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49402" algn="l" defTabSz="308313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90977" algn="l" defTabSz="308313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32541" algn="l" defTabSz="308313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125" y="400000"/>
            <a:ext cx="26883361" cy="4799964"/>
          </a:xfrm>
          <a:prstGeom prst="rect">
            <a:avLst/>
          </a:prstGeom>
        </p:spPr>
        <p:txBody>
          <a:bodyPr vert="horz" lIns="369988" tIns="184923" rIns="369988" bIns="18492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5" y="5199968"/>
            <a:ext cx="26883361" cy="28166460"/>
          </a:xfrm>
          <a:prstGeom prst="rect">
            <a:avLst/>
          </a:prstGeom>
        </p:spPr>
        <p:txBody>
          <a:bodyPr vert="horz" lIns="369988" tIns="184923" rIns="369988" bIns="184923" rtlCol="0">
            <a:no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33600523"/>
            <a:ext cx="6720840" cy="1683321"/>
          </a:xfrm>
          <a:prstGeom prst="rect">
            <a:avLst/>
          </a:prstGeom>
        </p:spPr>
        <p:txBody>
          <a:bodyPr vert="horz" lIns="369988" tIns="184923" rIns="369988" bIns="184923" rtlCol="0" anchor="ctr"/>
          <a:lstStyle>
            <a:lvl1pPr algn="l">
              <a:defRPr sz="41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2" y="33600523"/>
            <a:ext cx="9121140" cy="1683321"/>
          </a:xfrm>
          <a:prstGeom prst="rect">
            <a:avLst/>
          </a:prstGeom>
        </p:spPr>
        <p:txBody>
          <a:bodyPr vert="horz" lIns="369988" tIns="184923" rIns="369988" bIns="184923" rtlCol="0" anchor="ctr"/>
          <a:lstStyle>
            <a:lvl1pPr algn="ctr">
              <a:defRPr sz="41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25443180" y="32799761"/>
            <a:ext cx="3360420" cy="3199978"/>
          </a:xfrm>
          <a:prstGeom prst="rect">
            <a:avLst/>
          </a:prstGeom>
        </p:spPr>
        <p:txBody>
          <a:bodyPr lIns="308283" tIns="154082" rIns="308283" bIns="154082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B363EBC-A636-4E4F-B313-DA526F248DF6}" type="slidenum">
              <a:rPr lang="en-US" sz="6916" smtClean="0">
                <a:solidFill>
                  <a:prstClr val="black"/>
                </a:solidFill>
                <a:latin typeface="Calibri"/>
              </a:rPr>
              <a:pPr algn="ctr"/>
              <a:t>‹#›</a:t>
            </a:fld>
            <a:endParaRPr lang="en-US" sz="6916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040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3082419" rtl="0" eaLnBrk="1" latinLnBrk="0" hangingPunct="1">
        <a:spcBef>
          <a:spcPct val="0"/>
        </a:spcBef>
        <a:buNone/>
        <a:defRPr sz="13581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5905" indent="-1155905" algn="l" defTabSz="3082419" rtl="0" eaLnBrk="1" latinLnBrk="0" hangingPunct="1">
        <a:spcBef>
          <a:spcPct val="20000"/>
        </a:spcBef>
        <a:buFont typeface="Arial" pitchFamily="34" charset="0"/>
        <a:buChar char="•"/>
        <a:defRPr sz="9415" kern="1200">
          <a:solidFill>
            <a:schemeClr val="tx1"/>
          </a:solidFill>
          <a:latin typeface="+mn-lt"/>
          <a:ea typeface="+mn-ea"/>
          <a:cs typeface="+mn-cs"/>
        </a:defRPr>
      </a:lvl1pPr>
      <a:lvl2pPr marL="2504453" indent="-963265" algn="l" defTabSz="3082419" rtl="0" eaLnBrk="1" latinLnBrk="0" hangingPunct="1">
        <a:spcBef>
          <a:spcPct val="20000"/>
        </a:spcBef>
        <a:buFont typeface="Arial" pitchFamily="34" charset="0"/>
        <a:buChar char="–"/>
        <a:defRPr sz="8332" kern="1200">
          <a:solidFill>
            <a:schemeClr val="tx1"/>
          </a:solidFill>
          <a:latin typeface="+mn-lt"/>
          <a:ea typeface="+mn-ea"/>
          <a:cs typeface="+mn-cs"/>
        </a:defRPr>
      </a:lvl2pPr>
      <a:lvl3pPr marL="3853004" indent="-770610" algn="l" defTabSz="3082419" rtl="0" eaLnBrk="1" latinLnBrk="0" hangingPunct="1">
        <a:spcBef>
          <a:spcPct val="20000"/>
        </a:spcBef>
        <a:buFont typeface="Arial" pitchFamily="34" charset="0"/>
        <a:buChar char="•"/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394220" indent="-770610" algn="l" defTabSz="3082419" rtl="0" eaLnBrk="1" latinLnBrk="0" hangingPunct="1">
        <a:spcBef>
          <a:spcPct val="20000"/>
        </a:spcBef>
        <a:buFont typeface="Arial" pitchFamily="34" charset="0"/>
        <a:buChar char="–"/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935438" indent="-770610" algn="l" defTabSz="3082419" rtl="0" eaLnBrk="1" latinLnBrk="0" hangingPunct="1">
        <a:spcBef>
          <a:spcPct val="20000"/>
        </a:spcBef>
        <a:buFont typeface="Arial" pitchFamily="34" charset="0"/>
        <a:buChar char="»"/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8476638" indent="-770610" algn="l" defTabSz="3082419" rtl="0" eaLnBrk="1" latinLnBrk="0" hangingPunct="1">
        <a:spcBef>
          <a:spcPct val="20000"/>
        </a:spcBef>
        <a:buFont typeface="Arial" pitchFamily="34" charset="0"/>
        <a:buChar char="•"/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017849" indent="-770610" algn="l" defTabSz="3082419" rtl="0" eaLnBrk="1" latinLnBrk="0" hangingPunct="1">
        <a:spcBef>
          <a:spcPct val="20000"/>
        </a:spcBef>
        <a:buFont typeface="Arial" pitchFamily="34" charset="0"/>
        <a:buChar char="•"/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559050" indent="-770610" algn="l" defTabSz="3082419" rtl="0" eaLnBrk="1" latinLnBrk="0" hangingPunct="1">
        <a:spcBef>
          <a:spcPct val="20000"/>
        </a:spcBef>
        <a:buFont typeface="Arial" pitchFamily="34" charset="0"/>
        <a:buChar char="•"/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100269" indent="-770610" algn="l" defTabSz="3082419" rtl="0" eaLnBrk="1" latinLnBrk="0" hangingPunct="1">
        <a:spcBef>
          <a:spcPct val="20000"/>
        </a:spcBef>
        <a:buFont typeface="Arial" pitchFamily="34" charset="0"/>
        <a:buChar char="•"/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8241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1208" algn="l" defTabSz="308241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82419" algn="l" defTabSz="308241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23623" algn="l" defTabSz="308241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64833" algn="l" defTabSz="308241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06040" algn="l" defTabSz="308241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47244" algn="l" defTabSz="308241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88461" algn="l" defTabSz="308241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29667" algn="l" defTabSz="308241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125" y="400000"/>
            <a:ext cx="26883361" cy="4799964"/>
          </a:xfrm>
          <a:prstGeom prst="rect">
            <a:avLst/>
          </a:prstGeom>
        </p:spPr>
        <p:txBody>
          <a:bodyPr vert="horz" lIns="369900" tIns="184878" rIns="369900" bIns="184878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5" y="5199968"/>
            <a:ext cx="26883361" cy="28166460"/>
          </a:xfrm>
          <a:prstGeom prst="rect">
            <a:avLst/>
          </a:prstGeom>
        </p:spPr>
        <p:txBody>
          <a:bodyPr vert="horz" lIns="369900" tIns="184878" rIns="369900" bIns="184878" rtlCol="0">
            <a:no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33600544"/>
            <a:ext cx="6720840" cy="1683321"/>
          </a:xfrm>
          <a:prstGeom prst="rect">
            <a:avLst/>
          </a:prstGeom>
        </p:spPr>
        <p:txBody>
          <a:bodyPr vert="horz" lIns="369900" tIns="184878" rIns="369900" bIns="184878" rtlCol="0" anchor="ctr"/>
          <a:lstStyle>
            <a:lvl1pPr algn="l">
              <a:defRPr sz="41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2" y="33600544"/>
            <a:ext cx="9121140" cy="1683321"/>
          </a:xfrm>
          <a:prstGeom prst="rect">
            <a:avLst/>
          </a:prstGeom>
        </p:spPr>
        <p:txBody>
          <a:bodyPr vert="horz" lIns="369900" tIns="184878" rIns="369900" bIns="184878" rtlCol="0" anchor="ctr"/>
          <a:lstStyle>
            <a:lvl1pPr algn="ctr">
              <a:defRPr sz="41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25443180" y="32799761"/>
            <a:ext cx="3360420" cy="3199978"/>
          </a:xfrm>
          <a:prstGeom prst="rect">
            <a:avLst/>
          </a:prstGeom>
        </p:spPr>
        <p:txBody>
          <a:bodyPr lIns="308209" tIns="154045" rIns="308209" bIns="154045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B363EBC-A636-4E4F-B313-DA526F248DF6}" type="slidenum">
              <a:rPr lang="en-US" sz="6916" smtClean="0">
                <a:solidFill>
                  <a:prstClr val="black"/>
                </a:solidFill>
                <a:latin typeface="Calibri"/>
              </a:rPr>
              <a:pPr algn="ctr"/>
              <a:t>‹#›</a:t>
            </a:fld>
            <a:endParaRPr lang="en-US" sz="6916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58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3081703" rtl="0" eaLnBrk="1" latinLnBrk="0" hangingPunct="1">
        <a:spcBef>
          <a:spcPct val="0"/>
        </a:spcBef>
        <a:buNone/>
        <a:defRPr sz="13581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5636" indent="-1155636" algn="l" defTabSz="3081703" rtl="0" eaLnBrk="1" latinLnBrk="0" hangingPunct="1">
        <a:spcBef>
          <a:spcPct val="20000"/>
        </a:spcBef>
        <a:buFont typeface="Arial" pitchFamily="34" charset="0"/>
        <a:buChar char="•"/>
        <a:defRPr sz="9415" kern="1200">
          <a:solidFill>
            <a:schemeClr val="tx1"/>
          </a:solidFill>
          <a:latin typeface="+mn-lt"/>
          <a:ea typeface="+mn-ea"/>
          <a:cs typeface="+mn-cs"/>
        </a:defRPr>
      </a:lvl1pPr>
      <a:lvl2pPr marL="2503868" indent="-963040" algn="l" defTabSz="3081703" rtl="0" eaLnBrk="1" latinLnBrk="0" hangingPunct="1">
        <a:spcBef>
          <a:spcPct val="20000"/>
        </a:spcBef>
        <a:buFont typeface="Arial" pitchFamily="34" charset="0"/>
        <a:buChar char="–"/>
        <a:defRPr sz="8332" kern="1200">
          <a:solidFill>
            <a:schemeClr val="tx1"/>
          </a:solidFill>
          <a:latin typeface="+mn-lt"/>
          <a:ea typeface="+mn-ea"/>
          <a:cs typeface="+mn-cs"/>
        </a:defRPr>
      </a:lvl2pPr>
      <a:lvl3pPr marL="3852109" indent="-770429" algn="l" defTabSz="3081703" rtl="0" eaLnBrk="1" latinLnBrk="0" hangingPunct="1">
        <a:spcBef>
          <a:spcPct val="20000"/>
        </a:spcBef>
        <a:buFont typeface="Arial" pitchFamily="34" charset="0"/>
        <a:buChar char="•"/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392964" indent="-770429" algn="l" defTabSz="3081703" rtl="0" eaLnBrk="1" latinLnBrk="0" hangingPunct="1">
        <a:spcBef>
          <a:spcPct val="20000"/>
        </a:spcBef>
        <a:buFont typeface="Arial" pitchFamily="34" charset="0"/>
        <a:buChar char="–"/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933820" indent="-770429" algn="l" defTabSz="3081703" rtl="0" eaLnBrk="1" latinLnBrk="0" hangingPunct="1">
        <a:spcBef>
          <a:spcPct val="20000"/>
        </a:spcBef>
        <a:buFont typeface="Arial" pitchFamily="34" charset="0"/>
        <a:buChar char="»"/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8474667" indent="-770429" algn="l" defTabSz="3081703" rtl="0" eaLnBrk="1" latinLnBrk="0" hangingPunct="1">
        <a:spcBef>
          <a:spcPct val="20000"/>
        </a:spcBef>
        <a:buFont typeface="Arial" pitchFamily="34" charset="0"/>
        <a:buChar char="•"/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015514" indent="-770429" algn="l" defTabSz="3081703" rtl="0" eaLnBrk="1" latinLnBrk="0" hangingPunct="1">
        <a:spcBef>
          <a:spcPct val="20000"/>
        </a:spcBef>
        <a:buFont typeface="Arial" pitchFamily="34" charset="0"/>
        <a:buChar char="•"/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556353" indent="-770429" algn="l" defTabSz="3081703" rtl="0" eaLnBrk="1" latinLnBrk="0" hangingPunct="1">
        <a:spcBef>
          <a:spcPct val="20000"/>
        </a:spcBef>
        <a:buFont typeface="Arial" pitchFamily="34" charset="0"/>
        <a:buChar char="•"/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097217" indent="-770429" algn="l" defTabSz="3081703" rtl="0" eaLnBrk="1" latinLnBrk="0" hangingPunct="1">
        <a:spcBef>
          <a:spcPct val="20000"/>
        </a:spcBef>
        <a:buFont typeface="Arial" pitchFamily="34" charset="0"/>
        <a:buChar char="•"/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8170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0848" algn="l" defTabSz="308170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81703" algn="l" defTabSz="308170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22542" algn="l" defTabSz="308170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63397" algn="l" defTabSz="308170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04245" algn="l" defTabSz="308170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45087" algn="l" defTabSz="308170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85945" algn="l" defTabSz="308170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26790" algn="l" defTabSz="308170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813" tIns="184833" rIns="369813" bIns="1848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813" tIns="184833" rIns="369813" bIns="1848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813" tIns="184833" rIns="369813" bIns="184833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813" tIns="184833" rIns="369813" bIns="184833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137" tIns="154007" rIns="308137" bIns="15400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8137" tIns="154007" rIns="308137" bIns="15400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1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40487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80982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21463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61962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55369" indent="-115536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57241" indent="-109652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44710" indent="-118214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514488" indent="-106444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64509" indent="-114465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04993" indent="-114465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45492" indent="-114465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85983" indent="-114465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26464" indent="-114465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8098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0487" algn="l" defTabSz="308098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80982" algn="l" defTabSz="308098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21463" algn="l" defTabSz="308098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61962" algn="l" defTabSz="308098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02445" algn="l" defTabSz="308098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42933" algn="l" defTabSz="308098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83431" algn="l" defTabSz="308098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23920" algn="l" defTabSz="308098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  <a:prstGeom prst="rect">
            <a:avLst/>
          </a:prstGeom>
        </p:spPr>
        <p:txBody>
          <a:bodyPr vert="horz" lIns="369730" tIns="184788" rIns="369730" bIns="184788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399982"/>
            <a:ext cx="25923241" cy="23758164"/>
          </a:xfrm>
          <a:prstGeom prst="rect">
            <a:avLst/>
          </a:prstGeom>
        </p:spPr>
        <p:txBody>
          <a:bodyPr vert="horz" lIns="369730" tIns="184788" rIns="369730" bIns="184788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33367241"/>
            <a:ext cx="6720840" cy="1916651"/>
          </a:xfrm>
          <a:prstGeom prst="rect">
            <a:avLst/>
          </a:prstGeom>
        </p:spPr>
        <p:txBody>
          <a:bodyPr vert="horz" lIns="369730" tIns="184788" rIns="369730" bIns="184788" rtlCol="0" anchor="ctr"/>
          <a:lstStyle>
            <a:lvl1pPr algn="l">
              <a:defRPr sz="41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2" y="33367241"/>
            <a:ext cx="9121140" cy="1916651"/>
          </a:xfrm>
          <a:prstGeom prst="rect">
            <a:avLst/>
          </a:prstGeom>
        </p:spPr>
        <p:txBody>
          <a:bodyPr vert="horz" lIns="369730" tIns="184788" rIns="369730" bIns="184788" rtlCol="0" anchor="ctr"/>
          <a:lstStyle>
            <a:lvl1pPr algn="ctr">
              <a:defRPr sz="41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42580" y="33367241"/>
            <a:ext cx="6720840" cy="1916651"/>
          </a:xfrm>
          <a:prstGeom prst="rect">
            <a:avLst/>
          </a:prstGeom>
        </p:spPr>
        <p:txBody>
          <a:bodyPr vert="horz" lIns="369730" tIns="184788" rIns="369730" bIns="184788" rtlCol="0" anchor="ctr"/>
          <a:lstStyle>
            <a:lvl1pPr algn="r">
              <a:defRPr sz="41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078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hf hdr="0" ftr="0" dt="0"/>
  <p:txStyles>
    <p:titleStyle>
      <a:lvl1pPr algn="ctr" defTabSz="3080268" rtl="0" eaLnBrk="1" latinLnBrk="0" hangingPunct="1">
        <a:spcBef>
          <a:spcPct val="0"/>
        </a:spcBef>
        <a:buNone/>
        <a:defRPr sz="149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5098" indent="-1155098" algn="l" defTabSz="3080268" rtl="0" eaLnBrk="1" latinLnBrk="0" hangingPunct="1">
        <a:spcBef>
          <a:spcPct val="20000"/>
        </a:spcBef>
        <a:buFont typeface="Arial" pitchFamily="34" charset="0"/>
        <a:buChar char="•"/>
        <a:defRPr sz="10832" kern="1200">
          <a:solidFill>
            <a:schemeClr val="tx1"/>
          </a:solidFill>
          <a:latin typeface="+mn-lt"/>
          <a:ea typeface="+mn-ea"/>
          <a:cs typeface="+mn-cs"/>
        </a:defRPr>
      </a:lvl1pPr>
      <a:lvl2pPr marL="2502704" indent="-962590" algn="l" defTabSz="3080268" rtl="0" eaLnBrk="1" latinLnBrk="0" hangingPunct="1">
        <a:spcBef>
          <a:spcPct val="20000"/>
        </a:spcBef>
        <a:buFont typeface="Arial" pitchFamily="34" charset="0"/>
        <a:buChar char="–"/>
        <a:defRPr sz="9415" kern="1200">
          <a:solidFill>
            <a:schemeClr val="tx1"/>
          </a:solidFill>
          <a:latin typeface="+mn-lt"/>
          <a:ea typeface="+mn-ea"/>
          <a:cs typeface="+mn-cs"/>
        </a:defRPr>
      </a:lvl2pPr>
      <a:lvl3pPr marL="3850309" indent="-770071" algn="l" defTabSz="3080268" rtl="0" eaLnBrk="1" latinLnBrk="0" hangingPunct="1">
        <a:spcBef>
          <a:spcPct val="20000"/>
        </a:spcBef>
        <a:buFont typeface="Arial" pitchFamily="34" charset="0"/>
        <a:buChar char="•"/>
        <a:defRPr sz="8332" kern="1200">
          <a:solidFill>
            <a:schemeClr val="tx1"/>
          </a:solidFill>
          <a:latin typeface="+mn-lt"/>
          <a:ea typeface="+mn-ea"/>
          <a:cs typeface="+mn-cs"/>
        </a:defRPr>
      </a:lvl3pPr>
      <a:lvl4pPr marL="5390452" indent="-770071" algn="l" defTabSz="3080268" rtl="0" eaLnBrk="1" latinLnBrk="0" hangingPunct="1">
        <a:spcBef>
          <a:spcPct val="20000"/>
        </a:spcBef>
        <a:buFont typeface="Arial" pitchFamily="34" charset="0"/>
        <a:buChar char="–"/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930587" indent="-770071" algn="l" defTabSz="3080268" rtl="0" eaLnBrk="1" latinLnBrk="0" hangingPunct="1">
        <a:spcBef>
          <a:spcPct val="20000"/>
        </a:spcBef>
        <a:buFont typeface="Arial" pitchFamily="34" charset="0"/>
        <a:buChar char="»"/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470715" indent="-770071" algn="l" defTabSz="3080268" rtl="0" eaLnBrk="1" latinLnBrk="0" hangingPunct="1">
        <a:spcBef>
          <a:spcPct val="20000"/>
        </a:spcBef>
        <a:buFont typeface="Arial" pitchFamily="34" charset="0"/>
        <a:buChar char="•"/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010838" indent="-770071" algn="l" defTabSz="3080268" rtl="0" eaLnBrk="1" latinLnBrk="0" hangingPunct="1">
        <a:spcBef>
          <a:spcPct val="20000"/>
        </a:spcBef>
        <a:buFont typeface="Arial" pitchFamily="34" charset="0"/>
        <a:buChar char="•"/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550967" indent="-770071" algn="l" defTabSz="3080268" rtl="0" eaLnBrk="1" latinLnBrk="0" hangingPunct="1">
        <a:spcBef>
          <a:spcPct val="20000"/>
        </a:spcBef>
        <a:buFont typeface="Arial" pitchFamily="34" charset="0"/>
        <a:buChar char="•"/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091105" indent="-770071" algn="l" defTabSz="3080268" rtl="0" eaLnBrk="1" latinLnBrk="0" hangingPunct="1">
        <a:spcBef>
          <a:spcPct val="20000"/>
        </a:spcBef>
        <a:buFont typeface="Arial" pitchFamily="34" charset="0"/>
        <a:buChar char="•"/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8026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40127" algn="l" defTabSz="308026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80268" algn="l" defTabSz="308026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20386" algn="l" defTabSz="308026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60521" algn="l" defTabSz="308026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00654" algn="l" defTabSz="308026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40775" algn="l" defTabSz="308026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80916" algn="l" defTabSz="308026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21043" algn="l" defTabSz="308026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20166" y="1033328"/>
            <a:ext cx="25443180" cy="29333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102648" tIns="102648" rIns="102648" bIns="1026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>
                <a:sym typeface="Myriad Pro Bold Cond" charset="0"/>
              </a:rPr>
              <a:t>按一下以編輯母片標題樣式</a:t>
            </a:r>
            <a:endParaRPr lang="en-US">
              <a:sym typeface="Myriad Pro Bold Cond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166" y="5499963"/>
            <a:ext cx="25443180" cy="2716646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102648" tIns="102648" rIns="102648" bIns="1026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>
                <a:sym typeface="Myriad Pro Bold Cond" charset="0"/>
              </a:rPr>
              <a:t>按一下以編輯母片文字樣式</a:t>
            </a:r>
          </a:p>
          <a:p>
            <a:pPr lvl="1"/>
            <a:r>
              <a:rPr lang="zh-TW" altLang="en-US" smtClean="0">
                <a:sym typeface="Myriad Pro Bold Cond" charset="0"/>
              </a:rPr>
              <a:t>第二層</a:t>
            </a:r>
          </a:p>
          <a:p>
            <a:pPr lvl="2"/>
            <a:r>
              <a:rPr lang="zh-TW" altLang="en-US" smtClean="0">
                <a:sym typeface="Myriad Pro Bold Cond" charset="0"/>
              </a:rPr>
              <a:t>第三層</a:t>
            </a:r>
          </a:p>
          <a:p>
            <a:pPr lvl="3"/>
            <a:r>
              <a:rPr lang="zh-TW" altLang="en-US" smtClean="0">
                <a:sym typeface="Myriad Pro Bold Cond" charset="0"/>
              </a:rPr>
              <a:t>第四層</a:t>
            </a:r>
          </a:p>
          <a:p>
            <a:pPr lvl="4"/>
            <a:r>
              <a:rPr lang="zh-TW" altLang="en-US" smtClean="0">
                <a:sym typeface="Myriad Pro Bold Cond" charset="0"/>
              </a:rPr>
              <a:t>第五層</a:t>
            </a:r>
            <a:endParaRPr lang="en-US">
              <a:sym typeface="Myriad Pro Bold C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94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164">
          <a:solidFill>
            <a:schemeClr val="tx1"/>
          </a:solidFill>
          <a:latin typeface="+mj-lt"/>
          <a:ea typeface="+mj-ea"/>
          <a:cs typeface="+mj-cs"/>
          <a:sym typeface="Myriad Pro Bold Con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164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164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164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164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5pPr>
      <a:lvl6pPr marL="769889" algn="l" rtl="0" eaLnBrk="1" fontAlgn="base" hangingPunct="1">
        <a:spcBef>
          <a:spcPct val="0"/>
        </a:spcBef>
        <a:spcAft>
          <a:spcPct val="0"/>
        </a:spcAft>
        <a:defRPr sz="14164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6pPr>
      <a:lvl7pPr marL="1539773" algn="l" rtl="0" eaLnBrk="1" fontAlgn="base" hangingPunct="1">
        <a:spcBef>
          <a:spcPct val="0"/>
        </a:spcBef>
        <a:spcAft>
          <a:spcPct val="0"/>
        </a:spcAft>
        <a:defRPr sz="14164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7pPr>
      <a:lvl8pPr marL="2309654" algn="l" rtl="0" eaLnBrk="1" fontAlgn="base" hangingPunct="1">
        <a:spcBef>
          <a:spcPct val="0"/>
        </a:spcBef>
        <a:spcAft>
          <a:spcPct val="0"/>
        </a:spcAft>
        <a:defRPr sz="14164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8pPr>
      <a:lvl9pPr marL="3079547" algn="l" rtl="0" eaLnBrk="1" fontAlgn="base" hangingPunct="1">
        <a:spcBef>
          <a:spcPct val="0"/>
        </a:spcBef>
        <a:spcAft>
          <a:spcPct val="0"/>
        </a:spcAft>
        <a:defRPr sz="14164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9pPr>
    </p:titleStyle>
    <p:bodyStyle>
      <a:lvl1pPr marL="1347284" indent="-1347284" algn="l" rtl="0" eaLnBrk="1" fontAlgn="base" hangingPunct="1">
        <a:spcBef>
          <a:spcPts val="2383"/>
        </a:spcBef>
        <a:spcAft>
          <a:spcPct val="0"/>
        </a:spcAft>
        <a:buSzPct val="120000"/>
        <a:buFont typeface="Lucida Grande" charset="0"/>
        <a:buChar char="▪"/>
        <a:defRPr sz="9415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1pPr>
      <a:lvl2pPr marL="2331042" indent="-1069281" algn="l" rtl="0" eaLnBrk="1" fontAlgn="base" hangingPunct="1">
        <a:spcBef>
          <a:spcPts val="2383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9415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2pPr>
      <a:lvl3pPr marL="3464490" indent="-1069281" algn="l" rtl="0" eaLnBrk="1" fontAlgn="base" hangingPunct="1">
        <a:spcBef>
          <a:spcPts val="2383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9415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3pPr>
      <a:lvl4pPr marL="4576541" indent="-1069281" algn="l" rtl="0" eaLnBrk="1" fontAlgn="base" hangingPunct="1">
        <a:spcBef>
          <a:spcPts val="2383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9415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4pPr>
      <a:lvl5pPr marL="5709986" indent="-1069281" algn="l" rtl="0" eaLnBrk="1" fontAlgn="base" hangingPunct="1">
        <a:spcBef>
          <a:spcPts val="2383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9415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5pPr>
      <a:lvl6pPr marL="6479871" indent="-1069281" algn="l" rtl="0" eaLnBrk="1" fontAlgn="base" hangingPunct="1">
        <a:spcBef>
          <a:spcPts val="2383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9415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6pPr>
      <a:lvl7pPr marL="7249757" indent="-1069281" algn="l" rtl="0" eaLnBrk="1" fontAlgn="base" hangingPunct="1">
        <a:spcBef>
          <a:spcPts val="2383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9415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7pPr>
      <a:lvl8pPr marL="8019650" indent="-1069281" algn="l" rtl="0" eaLnBrk="1" fontAlgn="base" hangingPunct="1">
        <a:spcBef>
          <a:spcPts val="2383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9415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8pPr>
      <a:lvl9pPr marL="8789517" indent="-1069281" algn="l" rtl="0" eaLnBrk="1" fontAlgn="base" hangingPunct="1">
        <a:spcBef>
          <a:spcPts val="2383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9415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9pPr>
    </p:bodyStyle>
    <p:otherStyle>
      <a:defPPr>
        <a:defRPr lang="en-US"/>
      </a:defPPr>
      <a:lvl1pPr marL="0" algn="l" defTabSz="769889" rtl="0" eaLnBrk="1" latinLnBrk="0" hangingPunct="1">
        <a:defRPr sz="3166" kern="1200">
          <a:solidFill>
            <a:schemeClr val="tx1"/>
          </a:solidFill>
          <a:latin typeface="+mn-lt"/>
          <a:ea typeface="+mn-ea"/>
          <a:cs typeface="+mn-cs"/>
        </a:defRPr>
      </a:lvl1pPr>
      <a:lvl2pPr marL="769889" algn="l" defTabSz="769889" rtl="0" eaLnBrk="1" latinLnBrk="0" hangingPunct="1">
        <a:defRPr sz="3166" kern="1200">
          <a:solidFill>
            <a:schemeClr val="tx1"/>
          </a:solidFill>
          <a:latin typeface="+mn-lt"/>
          <a:ea typeface="+mn-ea"/>
          <a:cs typeface="+mn-cs"/>
        </a:defRPr>
      </a:lvl2pPr>
      <a:lvl3pPr marL="1539773" algn="l" defTabSz="769889" rtl="0" eaLnBrk="1" latinLnBrk="0" hangingPunct="1">
        <a:defRPr sz="3166" kern="1200">
          <a:solidFill>
            <a:schemeClr val="tx1"/>
          </a:solidFill>
          <a:latin typeface="+mn-lt"/>
          <a:ea typeface="+mn-ea"/>
          <a:cs typeface="+mn-cs"/>
        </a:defRPr>
      </a:lvl3pPr>
      <a:lvl4pPr marL="2309654" algn="l" defTabSz="769889" rtl="0" eaLnBrk="1" latinLnBrk="0" hangingPunct="1">
        <a:defRPr sz="3166" kern="1200">
          <a:solidFill>
            <a:schemeClr val="tx1"/>
          </a:solidFill>
          <a:latin typeface="+mn-lt"/>
          <a:ea typeface="+mn-ea"/>
          <a:cs typeface="+mn-cs"/>
        </a:defRPr>
      </a:lvl4pPr>
      <a:lvl5pPr marL="3079547" algn="l" defTabSz="769889" rtl="0" eaLnBrk="1" latinLnBrk="0" hangingPunct="1">
        <a:defRPr sz="3166" kern="1200">
          <a:solidFill>
            <a:schemeClr val="tx1"/>
          </a:solidFill>
          <a:latin typeface="+mn-lt"/>
          <a:ea typeface="+mn-ea"/>
          <a:cs typeface="+mn-cs"/>
        </a:defRPr>
      </a:lvl5pPr>
      <a:lvl6pPr marL="3849413" algn="l" defTabSz="769889" rtl="0" eaLnBrk="1" latinLnBrk="0" hangingPunct="1">
        <a:defRPr sz="3166" kern="1200">
          <a:solidFill>
            <a:schemeClr val="tx1"/>
          </a:solidFill>
          <a:latin typeface="+mn-lt"/>
          <a:ea typeface="+mn-ea"/>
          <a:cs typeface="+mn-cs"/>
        </a:defRPr>
      </a:lvl6pPr>
      <a:lvl7pPr marL="4619311" algn="l" defTabSz="769889" rtl="0" eaLnBrk="1" latinLnBrk="0" hangingPunct="1">
        <a:defRPr sz="3166" kern="1200">
          <a:solidFill>
            <a:schemeClr val="tx1"/>
          </a:solidFill>
          <a:latin typeface="+mn-lt"/>
          <a:ea typeface="+mn-ea"/>
          <a:cs typeface="+mn-cs"/>
        </a:defRPr>
      </a:lvl7pPr>
      <a:lvl8pPr marL="5389194" algn="l" defTabSz="769889" rtl="0" eaLnBrk="1" latinLnBrk="0" hangingPunct="1">
        <a:defRPr sz="3166" kern="1200">
          <a:solidFill>
            <a:schemeClr val="tx1"/>
          </a:solidFill>
          <a:latin typeface="+mn-lt"/>
          <a:ea typeface="+mn-ea"/>
          <a:cs typeface="+mn-cs"/>
        </a:defRPr>
      </a:lvl8pPr>
      <a:lvl9pPr marL="6159085" algn="l" defTabSz="769889" rtl="0" eaLnBrk="1" latinLnBrk="0" hangingPunct="1">
        <a:defRPr sz="31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558" tIns="184698" rIns="369558" bIns="184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558" tIns="184698" rIns="369558" bIns="184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558" tIns="184698" rIns="369558" bIns="184698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558" tIns="184698" rIns="369558" bIns="184698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924" tIns="153895" rIns="307924" bIns="15389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924" tIns="153895" rIns="307924" bIns="15389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39416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78826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18236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57650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54559" indent="-11545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55664" indent="-109576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42299" indent="-118131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511331" indent="-106369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60547" indent="-11438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99954" indent="-11438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39375" indent="-11438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78793" indent="-11438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18192" indent="-11438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7882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9416" algn="l" defTabSz="307882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78826" algn="l" defTabSz="307882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18236" algn="l" defTabSz="307882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57650" algn="l" defTabSz="307882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97062" algn="l" defTabSz="307882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36466" algn="l" defTabSz="307882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75888" algn="l" defTabSz="307882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15294" algn="l" defTabSz="307882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333" tIns="186660" rIns="373333" bIns="186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333" tIns="186660" rIns="373333" bIns="186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333" tIns="186660" rIns="373333" bIns="186660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333" tIns="186660" rIns="373333" bIns="18666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070" tIns="155529" rIns="311070" bIns="15552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1070" tIns="155529" rIns="311070" bIns="15552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170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55293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110581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65866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221163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66466" indent="-116646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8934" indent="-110706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77802" indent="-119347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557869" indent="-107466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718931" indent="-11556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74223" indent="-11556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29516" indent="-11556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84807" indent="-11556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40096" indent="-11556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1058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5293" algn="l" defTabSz="311058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10581" algn="l" defTabSz="311058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65866" algn="l" defTabSz="311058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21163" algn="l" defTabSz="311058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76446" algn="l" defTabSz="311058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31740" algn="l" defTabSz="311058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87031" algn="l" defTabSz="311058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42320" algn="l" defTabSz="311058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473" tIns="184655" rIns="369473" bIns="1846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473" tIns="184655" rIns="369473" bIns="1846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473" tIns="184655" rIns="369473" bIns="184655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473" tIns="184655" rIns="369473" bIns="18465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853" tIns="153859" rIns="307853" bIns="15385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853" tIns="153859" rIns="307853" bIns="153859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9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39056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78112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17159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56211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54293" indent="-11542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55139" indent="-109550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41498" indent="-118103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510278" indent="-106344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59228" indent="-114359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98276" indent="-114359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37333" indent="-114359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76397" indent="-114359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15438" indent="-114359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7811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9056" algn="l" defTabSz="307811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78112" algn="l" defTabSz="307811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17159" algn="l" defTabSz="307811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56211" algn="l" defTabSz="307811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95269" algn="l" defTabSz="307811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34314" algn="l" defTabSz="307811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73376" algn="l" defTabSz="307811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12424" algn="l" defTabSz="307811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388" tIns="184608" rIns="369388" bIns="1846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388" tIns="184608" rIns="369388" bIns="1846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388" tIns="184608" rIns="369388" bIns="184608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388" tIns="184608" rIns="369388" bIns="184608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783" tIns="153820" rIns="307783" bIns="15382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783" tIns="153820" rIns="307783" bIns="15382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1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38698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77391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16085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54773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54024" indent="-115402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54614" indent="-109525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40695" indent="-118076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509224" indent="-106319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57907" indent="-11433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96597" indent="-11433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35298" indent="-11433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73998" indent="-11433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12685" indent="-11433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7739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8698" algn="l" defTabSz="307739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77391" algn="l" defTabSz="307739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16085" algn="l" defTabSz="307739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54773" algn="l" defTabSz="307739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93473" algn="l" defTabSz="307739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32160" algn="l" defTabSz="307739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70864" algn="l" defTabSz="307739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09553" algn="l" defTabSz="307739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440185" y="1441658"/>
            <a:ext cx="25923241" cy="599995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9300" tIns="184563" rIns="369300" bIns="1845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40185" y="8399982"/>
            <a:ext cx="25923241" cy="2375816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9300" tIns="184563" rIns="369300" bIns="1845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33367324"/>
            <a:ext cx="6720840" cy="1916651"/>
          </a:xfrm>
          <a:prstGeom prst="rect">
            <a:avLst/>
          </a:prstGeom>
        </p:spPr>
        <p:txBody>
          <a:bodyPr vert="horz" lIns="369300" tIns="184563" rIns="369300" bIns="18456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4166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2" y="33367324"/>
            <a:ext cx="9121140" cy="1916651"/>
          </a:xfrm>
          <a:prstGeom prst="rect">
            <a:avLst/>
          </a:prstGeom>
        </p:spPr>
        <p:txBody>
          <a:bodyPr vert="horz" lIns="369300" tIns="184563" rIns="369300" bIns="18456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4166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42580" y="33367324"/>
            <a:ext cx="6720840" cy="1916651"/>
          </a:xfrm>
          <a:prstGeom prst="rect">
            <a:avLst/>
          </a:prstGeom>
        </p:spPr>
        <p:txBody>
          <a:bodyPr vert="horz" lIns="369300" tIns="184563" rIns="369300" bIns="18456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916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7AAB5F-675F-1E47-950A-8D7D15C05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2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</p:sldLayoutIdLst>
  <p:hf hdr="0" ftr="0" dt="0"/>
  <p:txStyles>
    <p:titleStyle>
      <a:lvl1pPr algn="ctr" defTabSz="1538344" rtl="0" eaLnBrk="1" fontAlgn="base" hangingPunct="1">
        <a:spcBef>
          <a:spcPct val="0"/>
        </a:spcBef>
        <a:spcAft>
          <a:spcPct val="0"/>
        </a:spcAft>
        <a:defRPr sz="14998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1538344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1538344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1538344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1538344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1538344" algn="ctr" defTabSz="1538344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3076674" algn="ctr" defTabSz="1538344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4615006" algn="ctr" defTabSz="1538344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6153339" algn="ctr" defTabSz="1538344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1153753" indent="-1153753" algn="l" defTabSz="1538344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0832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2499794" indent="-961465" algn="l" defTabSz="1538344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415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3845825" indent="-769167" algn="l" defTabSz="1538344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8332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5384170" indent="-769167" algn="l" defTabSz="1538344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6916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6922505" indent="-769167" algn="l" defTabSz="1538344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6916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8460840" indent="-769167" algn="l" defTabSz="1538344" rtl="0" eaLnBrk="1" latinLnBrk="0" hangingPunct="1">
        <a:spcBef>
          <a:spcPct val="20000"/>
        </a:spcBef>
        <a:buFont typeface="Arial"/>
        <a:buChar char="•"/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9999175" indent="-769167" algn="l" defTabSz="1538344" rtl="0" eaLnBrk="1" latinLnBrk="0" hangingPunct="1">
        <a:spcBef>
          <a:spcPct val="20000"/>
        </a:spcBef>
        <a:buFont typeface="Arial"/>
        <a:buChar char="•"/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537504" indent="-769167" algn="l" defTabSz="1538344" rtl="0" eaLnBrk="1" latinLnBrk="0" hangingPunct="1">
        <a:spcBef>
          <a:spcPct val="20000"/>
        </a:spcBef>
        <a:buFont typeface="Arial"/>
        <a:buChar char="•"/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075845" indent="-769167" algn="l" defTabSz="1538344" rtl="0" eaLnBrk="1" latinLnBrk="0" hangingPunct="1">
        <a:spcBef>
          <a:spcPct val="20000"/>
        </a:spcBef>
        <a:buFont typeface="Arial"/>
        <a:buChar char="•"/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3834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8344" algn="l" defTabSz="153834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76674" algn="l" defTabSz="153834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15006" algn="l" defTabSz="153834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53339" algn="l" defTabSz="153834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91682" algn="l" defTabSz="153834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30010" algn="l" defTabSz="153834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68348" algn="l" defTabSz="153834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06685" algn="l" defTabSz="153834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215" tIns="184518" rIns="369215" bIns="184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215" tIns="184518" rIns="369215" bIns="184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215" tIns="184518" rIns="369215" bIns="184518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215" tIns="184518" rIns="369215" bIns="184518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638" tIns="153745" rIns="307638" bIns="15374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638" tIns="153745" rIns="307638" bIns="15374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5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37983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75956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13931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51906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53485" indent="-11534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53564" indent="-109474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39085" indent="-118020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507120" indent="-106270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55268" indent="-114279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93239" indent="-114279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31228" indent="-114279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69207" indent="-114279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07176" indent="-114279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7595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7983" algn="l" defTabSz="307595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75956" algn="l" defTabSz="307595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13931" algn="l" defTabSz="307595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51906" algn="l" defTabSz="307595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89886" algn="l" defTabSz="307595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27859" algn="l" defTabSz="307595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65838" algn="l" defTabSz="307595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03813" algn="l" defTabSz="307595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125" y="400000"/>
            <a:ext cx="26883361" cy="4799964"/>
          </a:xfrm>
          <a:prstGeom prst="rect">
            <a:avLst/>
          </a:prstGeom>
        </p:spPr>
        <p:txBody>
          <a:bodyPr vert="horz" lIns="369130" tIns="184478" rIns="369130" bIns="184478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5" y="5199968"/>
            <a:ext cx="26883361" cy="28166460"/>
          </a:xfrm>
          <a:prstGeom prst="rect">
            <a:avLst/>
          </a:prstGeom>
        </p:spPr>
        <p:txBody>
          <a:bodyPr vert="horz" lIns="369130" tIns="184478" rIns="369130" bIns="184478" rtlCol="0">
            <a:no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33600680"/>
            <a:ext cx="6720840" cy="1683321"/>
          </a:xfrm>
          <a:prstGeom prst="rect">
            <a:avLst/>
          </a:prstGeom>
        </p:spPr>
        <p:txBody>
          <a:bodyPr vert="horz" lIns="369130" tIns="184478" rIns="369130" bIns="184478" rtlCol="0" anchor="ctr"/>
          <a:lstStyle>
            <a:lvl1pPr algn="l">
              <a:defRPr sz="41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2" y="33600680"/>
            <a:ext cx="9121140" cy="1683321"/>
          </a:xfrm>
          <a:prstGeom prst="rect">
            <a:avLst/>
          </a:prstGeom>
        </p:spPr>
        <p:txBody>
          <a:bodyPr vert="horz" lIns="369130" tIns="184478" rIns="369130" bIns="184478" rtlCol="0" anchor="ctr"/>
          <a:lstStyle>
            <a:lvl1pPr algn="ctr">
              <a:defRPr sz="41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25443180" y="32799761"/>
            <a:ext cx="3360420" cy="3199978"/>
          </a:xfrm>
          <a:prstGeom prst="rect">
            <a:avLst/>
          </a:prstGeom>
        </p:spPr>
        <p:txBody>
          <a:bodyPr lIns="307568" tIns="153711" rIns="307568" bIns="15371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B363EBC-A636-4E4F-B313-DA526F248DF6}" type="slidenum">
              <a:rPr lang="en-US" sz="6916" smtClean="0">
                <a:solidFill>
                  <a:prstClr val="black"/>
                </a:solidFill>
                <a:latin typeface="Calibri"/>
              </a:rPr>
              <a:pPr algn="ctr"/>
              <a:t>‹#›</a:t>
            </a:fld>
            <a:endParaRPr lang="en-US" sz="6916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182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3075235" rtl="0" eaLnBrk="1" latinLnBrk="0" hangingPunct="1">
        <a:spcBef>
          <a:spcPct val="0"/>
        </a:spcBef>
        <a:buNone/>
        <a:defRPr sz="13581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3218" indent="-1153218" algn="l" defTabSz="3075235" rtl="0" eaLnBrk="1" latinLnBrk="0" hangingPunct="1">
        <a:spcBef>
          <a:spcPct val="20000"/>
        </a:spcBef>
        <a:buFont typeface="Arial" pitchFamily="34" charset="0"/>
        <a:buChar char="•"/>
        <a:defRPr sz="9415" kern="1200">
          <a:solidFill>
            <a:schemeClr val="tx1"/>
          </a:solidFill>
          <a:latin typeface="+mn-lt"/>
          <a:ea typeface="+mn-ea"/>
          <a:cs typeface="+mn-cs"/>
        </a:defRPr>
      </a:lvl1pPr>
      <a:lvl2pPr marL="2498629" indent="-961015" algn="l" defTabSz="3075235" rtl="0" eaLnBrk="1" latinLnBrk="0" hangingPunct="1">
        <a:spcBef>
          <a:spcPct val="20000"/>
        </a:spcBef>
        <a:buFont typeface="Arial" pitchFamily="34" charset="0"/>
        <a:buChar char="–"/>
        <a:defRPr sz="8332" kern="1200">
          <a:solidFill>
            <a:schemeClr val="tx1"/>
          </a:solidFill>
          <a:latin typeface="+mn-lt"/>
          <a:ea typeface="+mn-ea"/>
          <a:cs typeface="+mn-cs"/>
        </a:defRPr>
      </a:lvl2pPr>
      <a:lvl3pPr marL="3844031" indent="-768806" algn="l" defTabSz="3075235" rtl="0" eaLnBrk="1" latinLnBrk="0" hangingPunct="1">
        <a:spcBef>
          <a:spcPct val="20000"/>
        </a:spcBef>
        <a:buFont typeface="Arial" pitchFamily="34" charset="0"/>
        <a:buChar char="•"/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381654" indent="-768806" algn="l" defTabSz="3075235" rtl="0" eaLnBrk="1" latinLnBrk="0" hangingPunct="1">
        <a:spcBef>
          <a:spcPct val="20000"/>
        </a:spcBef>
        <a:buFont typeface="Arial" pitchFamily="34" charset="0"/>
        <a:buChar char="–"/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919276" indent="-768806" algn="l" defTabSz="3075235" rtl="0" eaLnBrk="1" latinLnBrk="0" hangingPunct="1">
        <a:spcBef>
          <a:spcPct val="20000"/>
        </a:spcBef>
        <a:buFont typeface="Arial" pitchFamily="34" charset="0"/>
        <a:buChar char="»"/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8456895" indent="-768806" algn="l" defTabSz="3075235" rtl="0" eaLnBrk="1" latinLnBrk="0" hangingPunct="1">
        <a:spcBef>
          <a:spcPct val="20000"/>
        </a:spcBef>
        <a:buFont typeface="Arial" pitchFamily="34" charset="0"/>
        <a:buChar char="•"/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9994511" indent="-768806" algn="l" defTabSz="3075235" rtl="0" eaLnBrk="1" latinLnBrk="0" hangingPunct="1">
        <a:spcBef>
          <a:spcPct val="20000"/>
        </a:spcBef>
        <a:buFont typeface="Arial" pitchFamily="34" charset="0"/>
        <a:buChar char="•"/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532124" indent="-768806" algn="l" defTabSz="3075235" rtl="0" eaLnBrk="1" latinLnBrk="0" hangingPunct="1">
        <a:spcBef>
          <a:spcPct val="20000"/>
        </a:spcBef>
        <a:buFont typeface="Arial" pitchFamily="34" charset="0"/>
        <a:buChar char="•"/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069750" indent="-768806" algn="l" defTabSz="3075235" rtl="0" eaLnBrk="1" latinLnBrk="0" hangingPunct="1">
        <a:spcBef>
          <a:spcPct val="20000"/>
        </a:spcBef>
        <a:buFont typeface="Arial" pitchFamily="34" charset="0"/>
        <a:buChar char="•"/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7523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7627" algn="l" defTabSz="307523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75235" algn="l" defTabSz="307523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12856" algn="l" defTabSz="307523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50474" algn="l" defTabSz="307523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88089" algn="l" defTabSz="307523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25705" algn="l" defTabSz="307523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63328" algn="l" defTabSz="307523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300947" algn="l" defTabSz="307523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045" tIns="184438" rIns="369045" bIns="1844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045" tIns="184438" rIns="369045" bIns="1844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045" tIns="184438" rIns="369045" bIns="184438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045" tIns="184438" rIns="369045" bIns="184438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497" tIns="153678" rIns="307497" bIns="153678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497" tIns="153678" rIns="307497" bIns="153678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8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37266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74515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11779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49039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52947" indent="-115294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52515" indent="-109422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37482" indent="-11796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505017" indent="-10622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52633" indent="-114227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89881" indent="-114227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27156" indent="-114227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64420" indent="-114227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801668" indent="-114227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7451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7266" algn="l" defTabSz="307451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74515" algn="l" defTabSz="307451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11779" algn="l" defTabSz="307451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49039" algn="l" defTabSz="307451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86302" algn="l" defTabSz="307451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23553" algn="l" defTabSz="307451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60818" algn="l" defTabSz="307451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98076" algn="l" defTabSz="307451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185" y="1441658"/>
            <a:ext cx="25923241" cy="5999957"/>
          </a:xfrm>
          <a:prstGeom prst="rect">
            <a:avLst/>
          </a:prstGeom>
        </p:spPr>
        <p:txBody>
          <a:bodyPr vert="horz" lIns="368960" tIns="184395" rIns="368960" bIns="184395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5" y="8399982"/>
            <a:ext cx="25923241" cy="23758164"/>
          </a:xfrm>
          <a:prstGeom prst="rect">
            <a:avLst/>
          </a:prstGeom>
        </p:spPr>
        <p:txBody>
          <a:bodyPr vert="horz" lIns="368960" tIns="184395" rIns="368960" bIns="184395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33367382"/>
            <a:ext cx="6720840" cy="1916651"/>
          </a:xfrm>
          <a:prstGeom prst="rect">
            <a:avLst/>
          </a:prstGeom>
        </p:spPr>
        <p:txBody>
          <a:bodyPr vert="horz" lIns="368960" tIns="184395" rIns="368960" bIns="184395" rtlCol="0" anchor="ctr"/>
          <a:lstStyle>
            <a:lvl1pPr algn="l">
              <a:defRPr sz="41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2" y="33367382"/>
            <a:ext cx="9121140" cy="1916651"/>
          </a:xfrm>
          <a:prstGeom prst="rect">
            <a:avLst/>
          </a:prstGeom>
        </p:spPr>
        <p:txBody>
          <a:bodyPr vert="horz" lIns="368960" tIns="184395" rIns="368960" bIns="184395" rtlCol="0" anchor="ctr"/>
          <a:lstStyle>
            <a:lvl1pPr algn="ctr">
              <a:defRPr sz="41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42580" y="33367382"/>
            <a:ext cx="6720840" cy="1916651"/>
          </a:xfrm>
          <a:prstGeom prst="rect">
            <a:avLst/>
          </a:prstGeom>
        </p:spPr>
        <p:txBody>
          <a:bodyPr vert="horz" lIns="368960" tIns="184395" rIns="368960" bIns="184395" rtlCol="0" anchor="ctr"/>
          <a:lstStyle>
            <a:lvl1pPr algn="r">
              <a:defRPr sz="4166">
                <a:solidFill>
                  <a:srgbClr val="000000"/>
                </a:solidFill>
              </a:defRPr>
            </a:lvl1pPr>
          </a:lstStyle>
          <a:p>
            <a:fld id="{938804F6-1EC8-4F45-958E-1A743EB9638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1" r:id="rId4"/>
    <p:sldLayoutId id="2147484322" r:id="rId5"/>
    <p:sldLayoutId id="2147484323" r:id="rId6"/>
    <p:sldLayoutId id="2147484324" r:id="rId7"/>
    <p:sldLayoutId id="2147484325" r:id="rId8"/>
    <p:sldLayoutId id="2147484326" r:id="rId9"/>
    <p:sldLayoutId id="2147484327" r:id="rId10"/>
    <p:sldLayoutId id="2147484328" r:id="rId11"/>
  </p:sldLayoutIdLst>
  <p:hf hdr="0" ftr="0" dt="0"/>
  <p:txStyles>
    <p:titleStyle>
      <a:lvl1pPr algn="ctr" defTabSz="1536911" rtl="0" eaLnBrk="1" latinLnBrk="0" hangingPunct="1">
        <a:spcBef>
          <a:spcPct val="0"/>
        </a:spcBef>
        <a:buNone/>
        <a:defRPr sz="149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2676" indent="-1152676" algn="l" defTabSz="1536911" rtl="0" eaLnBrk="1" latinLnBrk="0" hangingPunct="1">
        <a:spcBef>
          <a:spcPct val="20000"/>
        </a:spcBef>
        <a:buFont typeface="Arial"/>
        <a:buChar char="•"/>
        <a:defRPr sz="10832" kern="1200">
          <a:solidFill>
            <a:schemeClr val="tx1"/>
          </a:solidFill>
          <a:latin typeface="+mn-lt"/>
          <a:ea typeface="+mn-ea"/>
          <a:cs typeface="+mn-cs"/>
        </a:defRPr>
      </a:lvl1pPr>
      <a:lvl2pPr marL="2497465" indent="-960565" algn="l" defTabSz="1536911" rtl="0" eaLnBrk="1" latinLnBrk="0" hangingPunct="1">
        <a:spcBef>
          <a:spcPct val="20000"/>
        </a:spcBef>
        <a:buFont typeface="Arial"/>
        <a:buChar char="–"/>
        <a:defRPr sz="9415" kern="1200">
          <a:solidFill>
            <a:schemeClr val="tx1"/>
          </a:solidFill>
          <a:latin typeface="+mn-lt"/>
          <a:ea typeface="+mn-ea"/>
          <a:cs typeface="+mn-cs"/>
        </a:defRPr>
      </a:lvl2pPr>
      <a:lvl3pPr marL="3842242" indent="-768446" algn="l" defTabSz="1536911" rtl="0" eaLnBrk="1" latinLnBrk="0" hangingPunct="1">
        <a:spcBef>
          <a:spcPct val="20000"/>
        </a:spcBef>
        <a:buFont typeface="Arial"/>
        <a:buChar char="•"/>
        <a:defRPr sz="8332" kern="1200">
          <a:solidFill>
            <a:schemeClr val="tx1"/>
          </a:solidFill>
          <a:latin typeface="+mn-lt"/>
          <a:ea typeface="+mn-ea"/>
          <a:cs typeface="+mn-cs"/>
        </a:defRPr>
      </a:lvl3pPr>
      <a:lvl4pPr marL="5379146" indent="-768446" algn="l" defTabSz="1536911" rtl="0" eaLnBrk="1" latinLnBrk="0" hangingPunct="1">
        <a:spcBef>
          <a:spcPct val="20000"/>
        </a:spcBef>
        <a:buFont typeface="Arial"/>
        <a:buChar char="–"/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916052" indent="-768446" algn="l" defTabSz="1536911" rtl="0" eaLnBrk="1" latinLnBrk="0" hangingPunct="1">
        <a:spcBef>
          <a:spcPct val="20000"/>
        </a:spcBef>
        <a:buFont typeface="Arial"/>
        <a:buChar char="»"/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452951" indent="-768446" algn="l" defTabSz="1536911" rtl="0" eaLnBrk="1" latinLnBrk="0" hangingPunct="1">
        <a:spcBef>
          <a:spcPct val="20000"/>
        </a:spcBef>
        <a:buFont typeface="Arial"/>
        <a:buChar char="•"/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9989847" indent="-768446" algn="l" defTabSz="1536911" rtl="0" eaLnBrk="1" latinLnBrk="0" hangingPunct="1">
        <a:spcBef>
          <a:spcPct val="20000"/>
        </a:spcBef>
        <a:buFont typeface="Arial"/>
        <a:buChar char="•"/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526743" indent="-768446" algn="l" defTabSz="1536911" rtl="0" eaLnBrk="1" latinLnBrk="0" hangingPunct="1">
        <a:spcBef>
          <a:spcPct val="20000"/>
        </a:spcBef>
        <a:buFont typeface="Arial"/>
        <a:buChar char="•"/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063655" indent="-768446" algn="l" defTabSz="1536911" rtl="0" eaLnBrk="1" latinLnBrk="0" hangingPunct="1">
        <a:spcBef>
          <a:spcPct val="20000"/>
        </a:spcBef>
        <a:buFont typeface="Arial"/>
        <a:buChar char="•"/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3691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6911" algn="l" defTabSz="153691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73800" algn="l" defTabSz="153691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10704" algn="l" defTabSz="153691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47606" algn="l" defTabSz="153691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84506" algn="l" defTabSz="153691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21402" algn="l" defTabSz="153691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58310" algn="l" defTabSz="153691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95207" algn="l" defTabSz="1536911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873" tIns="184350" rIns="368873" bIns="1843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873" tIns="184350" rIns="368873" bIns="1843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873" tIns="184350" rIns="368873" bIns="184350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873" tIns="184350" rIns="368873" bIns="18435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354" tIns="153605" rIns="307354" bIns="15360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354" tIns="153605" rIns="307354" bIns="15360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2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31" r:id="rId2"/>
    <p:sldLayoutId id="2147484332" r:id="rId3"/>
    <p:sldLayoutId id="2147484333" r:id="rId4"/>
    <p:sldLayoutId id="2147484334" r:id="rId5"/>
    <p:sldLayoutId id="2147484335" r:id="rId6"/>
    <p:sldLayoutId id="2147484336" r:id="rId7"/>
    <p:sldLayoutId id="2147484337" r:id="rId8"/>
    <p:sldLayoutId id="2147484338" r:id="rId9"/>
    <p:sldLayoutId id="2147484339" r:id="rId10"/>
    <p:sldLayoutId id="214748434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36557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73079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09627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46171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52407" indent="-11524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51469" indent="-109371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35882" indent="-117910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502915" indent="-106170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49998" indent="-114173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86533" indent="-114173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23083" indent="-114173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59632" indent="-114173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96169" indent="-114173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730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6557" algn="l" defTabSz="30730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73079" algn="l" defTabSz="30730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09627" algn="l" defTabSz="30730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46171" algn="l" defTabSz="30730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82715" algn="l" defTabSz="30730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19250" algn="l" defTabSz="30730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55800" algn="l" defTabSz="30730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92340" algn="l" defTabSz="307307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788" tIns="184305" rIns="368788" bIns="184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5"/>
            <a:ext cx="27123390" cy="287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788" tIns="184305" rIns="368788" bIns="184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788" tIns="184305" rIns="368788" bIns="184305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836821" y="33365513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788" tIns="184305" rIns="368788" bIns="18430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875532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283" tIns="153567" rIns="307283" bIns="15356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283" tIns="153567" rIns="307283" bIns="15356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0238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36200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72363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08553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44738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52136" indent="-115213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50944" indent="-109346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35082" indent="-117883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501865" indent="-106145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48682" indent="-114147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84857" indent="-114147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21049" indent="-114147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57240" indent="-114147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93415" indent="-114147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723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6200" algn="l" defTabSz="30723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72363" algn="l" defTabSz="30723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08553" algn="l" defTabSz="30723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44738" algn="l" defTabSz="30723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80921" algn="l" defTabSz="30723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17103" algn="l" defTabSz="30723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53292" algn="l" defTabSz="30723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89475" algn="l" defTabSz="307236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698" tIns="184260" rIns="368698" bIns="1842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698" tIns="184260" rIns="368698" bIns="1842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698" tIns="184260" rIns="368698" bIns="184260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698" tIns="184260" rIns="368698" bIns="18426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208" tIns="153530" rIns="307208" bIns="15353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208" tIns="153530" rIns="307208" bIns="15353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0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4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35838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71648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07475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43307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51870" indent="-115187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50419" indent="-10932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34280" indent="-117855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500816" indent="-106120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47361" indent="-11412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83182" indent="-11412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19017" indent="-11412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54845" indent="-11412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90663" indent="-11412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7164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5838" algn="l" defTabSz="307164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71648" algn="l" defTabSz="307164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07475" algn="l" defTabSz="307164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43307" algn="l" defTabSz="307164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79134" algn="l" defTabSz="307164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14953" algn="l" defTabSz="307164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50782" algn="l" defTabSz="307164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86609" algn="l" defTabSz="307164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248" tIns="186615" rIns="373248" bIns="1866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248" tIns="186615" rIns="373248" bIns="1866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248" tIns="186615" rIns="373248" bIns="186615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248" tIns="186615" rIns="373248" bIns="18661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999" tIns="155492" rIns="310999" bIns="155492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999" tIns="155492" rIns="310999" bIns="155492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54929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109857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64779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219713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66197" indent="-11661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8405" indent="-11068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76994" indent="-11931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556802" indent="-107440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717598" indent="-11554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72528" indent="-11554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27458" indent="-11554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82387" indent="-11554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37311" indent="-11554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0985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4929" algn="l" defTabSz="310985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09857" algn="l" defTabSz="310985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64779" algn="l" defTabSz="310985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19713" algn="l" defTabSz="310985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74635" algn="l" defTabSz="310985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29565" algn="l" defTabSz="310985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84498" algn="l" defTabSz="310985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39418" algn="l" defTabSz="310985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613" tIns="184218" rIns="368613" bIns="1842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613" tIns="184218" rIns="368613" bIns="1842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613" tIns="184218" rIns="368613" bIns="184218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613" tIns="184218" rIns="368613" bIns="184218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137" tIns="153495" rIns="307137" bIns="15349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137" tIns="153495" rIns="307137" bIns="15349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5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6" r:id="rId1"/>
    <p:sldLayoutId id="2147484367" r:id="rId2"/>
    <p:sldLayoutId id="214748436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4" r:id="rId9"/>
    <p:sldLayoutId id="2147484375" r:id="rId10"/>
    <p:sldLayoutId id="214748437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35482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70932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06403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41870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51602" indent="-115160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49894" indent="-109295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33482" indent="-117828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499766" indent="-106095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46046" indent="-1140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81507" indent="-1140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16984" indent="-1140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52455" indent="-1140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87912" indent="-1140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7093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5482" algn="l" defTabSz="307093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70932" algn="l" defTabSz="307093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06403" algn="l" defTabSz="307093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41870" algn="l" defTabSz="307093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77341" algn="l" defTabSz="307093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12801" algn="l" defTabSz="307093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48276" algn="l" defTabSz="307093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83743" algn="l" defTabSz="307093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528" tIns="184170" rIns="368528" bIns="1841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5"/>
            <a:ext cx="27123390" cy="287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528" tIns="184170" rIns="368528" bIns="1841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528" tIns="184170" rIns="368528" bIns="184170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836821" y="33365513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528" tIns="184170" rIns="368528" bIns="18417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875532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066" tIns="153455" rIns="307066" bIns="15345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7066" tIns="153455" rIns="307066" bIns="15345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5594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79" r:id="rId2"/>
    <p:sldLayoutId id="2147484380" r:id="rId3"/>
    <p:sldLayoutId id="2147484381" r:id="rId4"/>
    <p:sldLayoutId id="2147484382" r:id="rId5"/>
    <p:sldLayoutId id="2147484383" r:id="rId6"/>
    <p:sldLayoutId id="2147484384" r:id="rId7"/>
    <p:sldLayoutId id="2147484385" r:id="rId8"/>
    <p:sldLayoutId id="2147484386" r:id="rId9"/>
    <p:sldLayoutId id="2147484387" r:id="rId10"/>
    <p:sldLayoutId id="214748438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35124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70220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05330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40438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51331" indent="-115133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49369" indent="-10927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32680" indent="-117800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498720" indent="-106071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44726" indent="-11406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79830" indent="-11406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14951" indent="-11406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50064" indent="-11406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85164" indent="-11406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7022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5124" algn="l" defTabSz="307022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70220" algn="l" defTabSz="307022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05330" algn="l" defTabSz="307022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40438" algn="l" defTabSz="307022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75549" algn="l" defTabSz="307022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10654" algn="l" defTabSz="307022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45772" algn="l" defTabSz="307022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80879" algn="l" defTabSz="307022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443" tIns="184125" rIns="368443" bIns="1841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443" tIns="184125" rIns="368443" bIns="1841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443" tIns="184125" rIns="368443" bIns="184125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443" tIns="184125" rIns="368443" bIns="18412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995" tIns="153417" rIns="306995" bIns="15341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995" tIns="153417" rIns="306995" bIns="15341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4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34767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69503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04257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39003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51062" indent="-115106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48844" indent="-109244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31880" indent="-11777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497670" indent="-106046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43414" indent="-114040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78158" indent="-114040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12921" indent="-114040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47677" indent="-114040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82417" indent="-114040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6950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4767" algn="l" defTabSz="306950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69503" algn="l" defTabSz="306950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04257" algn="l" defTabSz="306950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39003" algn="l" defTabSz="306950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73760" algn="l" defTabSz="306950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08506" algn="l" defTabSz="306950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43264" algn="l" defTabSz="306950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78019" algn="l" defTabSz="306950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3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258" tIns="184035" rIns="368258" bIns="1840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258" tIns="184035" rIns="368258" bIns="1840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4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258" tIns="184035" rIns="368258" bIns="184035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pPr defTabSz="3067992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258" tIns="184035" rIns="368258" bIns="18403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pPr defTabSz="3067992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3067992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841" tIns="153342" rIns="306841" bIns="153342"/>
          <a:lstStyle/>
          <a:p>
            <a:pPr defTabSz="3067992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841" tIns="153342" rIns="306841" bIns="153342"/>
          <a:lstStyle/>
          <a:p>
            <a:pPr defTabSz="3067992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4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9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  <p:sldLayoutId id="2147484403" r:id="rId2"/>
    <p:sldLayoutId id="2147484404" r:id="rId3"/>
    <p:sldLayoutId id="2147484405" r:id="rId4"/>
    <p:sldLayoutId id="2147484406" r:id="rId5"/>
    <p:sldLayoutId id="2147484407" r:id="rId6"/>
    <p:sldLayoutId id="2147484408" r:id="rId7"/>
    <p:sldLayoutId id="2147484409" r:id="rId8"/>
    <p:sldLayoutId id="2147484410" r:id="rId9"/>
    <p:sldLayoutId id="2147484411" r:id="rId10"/>
    <p:sldLayoutId id="214748441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34013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67992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02001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36010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50498" indent="-11504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47734" indent="-109191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30201" indent="-117713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495476" indent="-105995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40643" indent="-11398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74652" indent="-11398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08642" indent="-11398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42657" indent="-11398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76635" indent="-113985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6799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4013" algn="l" defTabSz="306799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67992" algn="l" defTabSz="306799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02001" algn="l" defTabSz="306799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36010" algn="l" defTabSz="306799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69996" algn="l" defTabSz="306799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04013" algn="l" defTabSz="306799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37992" algn="l" defTabSz="306799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72009" algn="l" defTabSz="306799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3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173" tIns="183990" rIns="368173" bIns="1839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173" tIns="183990" rIns="368173" bIns="1839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4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173" tIns="183990" rIns="368173" bIns="183990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pPr defTabSz="3067280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173" tIns="183990" rIns="368173" bIns="18399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pPr defTabSz="3067280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3067280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770" tIns="153305" rIns="306770" bIns="153305"/>
          <a:lstStyle/>
          <a:p>
            <a:pPr defTabSz="3067280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770" tIns="153305" rIns="306770" bIns="153305"/>
          <a:lstStyle/>
          <a:p>
            <a:pPr defTabSz="3067280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774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4" r:id="rId1"/>
    <p:sldLayoutId id="2147484415" r:id="rId2"/>
    <p:sldLayoutId id="2147484416" r:id="rId3"/>
    <p:sldLayoutId id="2147484417" r:id="rId4"/>
    <p:sldLayoutId id="2147484418" r:id="rId5"/>
    <p:sldLayoutId id="2147484419" r:id="rId6"/>
    <p:sldLayoutId id="2147484420" r:id="rId7"/>
    <p:sldLayoutId id="2147484421" r:id="rId8"/>
    <p:sldLayoutId id="2147484422" r:id="rId9"/>
    <p:sldLayoutId id="2147484423" r:id="rId10"/>
    <p:sldLayoutId id="214748442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33657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67280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00930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34583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50228" indent="-11502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47210" indent="-1091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29401" indent="-117686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494427" indent="-105970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39331" indent="-11395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72981" indent="-11395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06611" indent="-11395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40265" indent="-11395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73887" indent="-11395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6728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3657" algn="l" defTabSz="306728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67280" algn="l" defTabSz="306728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00930" algn="l" defTabSz="306728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34583" algn="l" defTabSz="306728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68209" algn="l" defTabSz="306728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201869" algn="l" defTabSz="306728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35489" algn="l" defTabSz="306728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69145" algn="l" defTabSz="306728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3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033" tIns="183928" rIns="368033" bIns="1839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033" tIns="183928" rIns="368033" bIns="1839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4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033" tIns="183928" rIns="368033" bIns="183928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pPr defTabSz="306610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033" tIns="183928" rIns="368033" bIns="183928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pPr defTabSz="306610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306610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654" tIns="153253" rIns="306654" bIns="153253"/>
          <a:lstStyle/>
          <a:p>
            <a:pPr defTabSz="3066105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654" tIns="153253" rIns="306654" bIns="153253"/>
          <a:lstStyle/>
          <a:p>
            <a:pPr defTabSz="3066105"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4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0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6" r:id="rId1"/>
    <p:sldLayoutId id="2147484427" r:id="rId2"/>
    <p:sldLayoutId id="2147484428" r:id="rId3"/>
    <p:sldLayoutId id="2147484429" r:id="rId4"/>
    <p:sldLayoutId id="2147484430" r:id="rId5"/>
    <p:sldLayoutId id="2147484431" r:id="rId6"/>
    <p:sldLayoutId id="2147484432" r:id="rId7"/>
    <p:sldLayoutId id="2147484433" r:id="rId8"/>
    <p:sldLayoutId id="2147484434" r:id="rId9"/>
    <p:sldLayoutId id="2147484435" r:id="rId10"/>
    <p:sldLayoutId id="214748443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33059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66105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599167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32206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49783" indent="-11497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46349" indent="-109123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28076" indent="-117638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492675" indent="-105929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37156" indent="-113914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70213" indent="-113914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03253" indent="-113914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36306" indent="-113914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69344" indent="-113914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6610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3059" algn="l" defTabSz="306610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66105" algn="l" defTabSz="306610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599167" algn="l" defTabSz="306610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32206" algn="l" defTabSz="306610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65251" algn="l" defTabSz="306610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198311" algn="l" defTabSz="306610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31335" algn="l" defTabSz="306610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64400" algn="l" defTabSz="3066105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100" tIns="183945" rIns="368100" bIns="183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4"/>
            <a:ext cx="27123390" cy="2802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100" tIns="183945" rIns="368100" bIns="183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100" tIns="183945" rIns="368100" bIns="183945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100" tIns="183945" rIns="368100" bIns="18394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709" tIns="153267" rIns="306709" bIns="15326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709" tIns="153267" rIns="306709" bIns="15326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3794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8" r:id="rId1"/>
    <p:sldLayoutId id="2147484439" r:id="rId2"/>
    <p:sldLayoutId id="2147484440" r:id="rId3"/>
    <p:sldLayoutId id="2147484441" r:id="rId4"/>
    <p:sldLayoutId id="2147484442" r:id="rId5"/>
    <p:sldLayoutId id="2147484443" r:id="rId6"/>
    <p:sldLayoutId id="2147484444" r:id="rId7"/>
    <p:sldLayoutId id="2147484445" r:id="rId8"/>
    <p:sldLayoutId id="2147484446" r:id="rId9"/>
    <p:sldLayoutId id="2147484447" r:id="rId10"/>
    <p:sldLayoutId id="214748444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33338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66643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599968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33281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49989" indent="-114998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46749" indent="-109142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28679" indent="-11766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493475" indent="-105947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38154" indent="-11393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71465" indent="-11393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04793" indent="-11393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38116" indent="-11393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71431" indent="-11393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6664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3338" algn="l" defTabSz="306664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66643" algn="l" defTabSz="306664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599968" algn="l" defTabSz="306664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33281" algn="l" defTabSz="306664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66609" algn="l" defTabSz="306664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199919" algn="l" defTabSz="306664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33245" algn="l" defTabSz="306664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66566" algn="l" defTabSz="306664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015" tIns="183905" rIns="368015" bIns="1839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015" tIns="183905" rIns="368015" bIns="1839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015" tIns="183905" rIns="368015" bIns="183905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015" tIns="183905" rIns="368015" bIns="18390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639" tIns="153234" rIns="306639" bIns="15323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639" tIns="153234" rIns="306639" bIns="15323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1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0" r:id="rId1"/>
    <p:sldLayoutId id="2147484451" r:id="rId2"/>
    <p:sldLayoutId id="2147484452" r:id="rId3"/>
    <p:sldLayoutId id="2147484453" r:id="rId4"/>
    <p:sldLayoutId id="2147484454" r:id="rId5"/>
    <p:sldLayoutId id="2147484455" r:id="rId6"/>
    <p:sldLayoutId id="2147484456" r:id="rId7"/>
    <p:sldLayoutId id="2147484457" r:id="rId8"/>
    <p:sldLayoutId id="2147484458" r:id="rId9"/>
    <p:sldLayoutId id="2147484459" r:id="rId10"/>
    <p:sldLayoutId id="214748446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32978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65926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598897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31850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49719" indent="-114971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46224" indent="-109116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27881" indent="-117634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492425" indent="-105922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36838" indent="-11390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69794" indent="-11390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02764" indent="-11390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35731" indent="-11390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68688" indent="-11390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6592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2978" algn="l" defTabSz="306592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65926" algn="l" defTabSz="306592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598897" algn="l" defTabSz="306592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31850" algn="l" defTabSz="306592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64819" algn="l" defTabSz="306592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197776" algn="l" defTabSz="306592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30745" algn="l" defTabSz="306592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63704" algn="l" defTabSz="306592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928" tIns="183865" rIns="367928" bIns="1838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5"/>
            <a:ext cx="27123390" cy="287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928" tIns="183865" rIns="367928" bIns="1838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928" tIns="183865" rIns="367928" bIns="183865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836821" y="33365513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928" tIns="183865" rIns="367928" bIns="18386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875532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566" tIns="153201" rIns="306566" bIns="15320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566" tIns="153201" rIns="306566" bIns="15320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7892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32621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65209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597821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30421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49448" indent="-11494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45699" indent="-10909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27079" indent="-117607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491380" indent="-105897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35523" indent="-11388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68122" indent="-11388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700737" indent="-11388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33344" indent="-11388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65940" indent="-11388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6520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2621" algn="l" defTabSz="306520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65209" algn="l" defTabSz="306520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597821" algn="l" defTabSz="306520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30421" algn="l" defTabSz="306520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63030" algn="l" defTabSz="306520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195627" algn="l" defTabSz="306520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28242" algn="l" defTabSz="306520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60845" algn="l" defTabSz="3065209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843" tIns="183825" rIns="367843" bIns="183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5"/>
            <a:ext cx="27123390" cy="287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843" tIns="183825" rIns="367843" bIns="183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843" tIns="183825" rIns="367843" bIns="183825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836821" y="33365513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843" tIns="183825" rIns="367843" bIns="18382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875532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495" tIns="153167" rIns="306495" bIns="15316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495" tIns="153167" rIns="306495" bIns="15316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7260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4" r:id="rId1"/>
    <p:sldLayoutId id="2147484475" r:id="rId2"/>
    <p:sldLayoutId id="2147484476" r:id="rId3"/>
    <p:sldLayoutId id="2147484477" r:id="rId4"/>
    <p:sldLayoutId id="2147484478" r:id="rId5"/>
    <p:sldLayoutId id="2147484479" r:id="rId6"/>
    <p:sldLayoutId id="2147484480" r:id="rId7"/>
    <p:sldLayoutId id="2147484481" r:id="rId8"/>
    <p:sldLayoutId id="2147484482" r:id="rId9"/>
    <p:sldLayoutId id="2147484483" r:id="rId10"/>
    <p:sldLayoutId id="214748448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32261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64500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596748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28988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49179" indent="-114917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45174" indent="-109065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26279" indent="-11757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490334" indent="-105872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34211" indent="-113855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66449" indent="-113855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698708" indent="-113855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30954" indent="-113855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63195" indent="-113855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6450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2261" algn="l" defTabSz="306450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64500" algn="l" defTabSz="306450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596748" algn="l" defTabSz="306450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28988" algn="l" defTabSz="306450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61243" algn="l" defTabSz="306450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193483" algn="l" defTabSz="306450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25740" algn="l" defTabSz="306450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57984" algn="l" defTabSz="306450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163" tIns="186570" rIns="373163" bIns="1865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163" tIns="186570" rIns="373163" bIns="1865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163" tIns="186570" rIns="373163" bIns="186570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163" tIns="186570" rIns="373163" bIns="18657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928" tIns="155454" rIns="310928" bIns="15545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928" tIns="155454" rIns="310928" bIns="155454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7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54566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109134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63691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218259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65922" indent="-116592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7873" indent="-110654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76184" indent="-119291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555742" indent="-107415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716264" indent="-115513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70831" indent="-115513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25400" indent="-115513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79964" indent="-115513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34526" indent="-115513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0913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4566" algn="l" defTabSz="310913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09134" algn="l" defTabSz="310913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63691" algn="l" defTabSz="310913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18259" algn="l" defTabSz="310913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72823" algn="l" defTabSz="310913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27391" algn="l" defTabSz="310913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81959" algn="l" defTabSz="310913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36517" algn="l" defTabSz="3109134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758" tIns="183780" rIns="367758" bIns="1837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5"/>
            <a:ext cx="27123390" cy="287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758" tIns="183780" rIns="367758" bIns="1837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758" tIns="183780" rIns="367758" bIns="183780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836821" y="33365513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758" tIns="183780" rIns="367758" bIns="18378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875532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424" tIns="153130" rIns="306424" bIns="15313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424" tIns="153130" rIns="306424" bIns="153130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7243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6" r:id="rId1"/>
    <p:sldLayoutId id="2147484487" r:id="rId2"/>
    <p:sldLayoutId id="2147484488" r:id="rId3"/>
    <p:sldLayoutId id="2147484489" r:id="rId4"/>
    <p:sldLayoutId id="2147484490" r:id="rId5"/>
    <p:sldLayoutId id="2147484491" r:id="rId6"/>
    <p:sldLayoutId id="2147484492" r:id="rId7"/>
    <p:sldLayoutId id="2147484493" r:id="rId8"/>
    <p:sldLayoutId id="2147484494" r:id="rId9"/>
    <p:sldLayoutId id="2147484495" r:id="rId10"/>
    <p:sldLayoutId id="214748449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31905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63783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595677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27559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48908" indent="-11489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44649" indent="-109040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25481" indent="-11755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489284" indent="-105848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32899" indent="-11382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64778" indent="-11382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696675" indent="-11382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28570" indent="-11382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60450" indent="-11382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6378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1905" algn="l" defTabSz="306378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63783" algn="l" defTabSz="306378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595677" algn="l" defTabSz="306378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27559" algn="l" defTabSz="306378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59456" algn="l" defTabSz="306378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191337" algn="l" defTabSz="306378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23237" algn="l" defTabSz="306378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55125" algn="l" defTabSz="3063783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673" tIns="183733" rIns="367673" bIns="1837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5"/>
            <a:ext cx="27123390" cy="287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673" tIns="183733" rIns="367673" bIns="1837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673" tIns="183733" rIns="367673" bIns="183733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836821" y="33365513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673" tIns="183733" rIns="367673" bIns="183733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875532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354" tIns="153091" rIns="306354" bIns="15309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354" tIns="153091" rIns="306354" bIns="15309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8186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8" r:id="rId1"/>
    <p:sldLayoutId id="2147484499" r:id="rId2"/>
    <p:sldLayoutId id="2147484500" r:id="rId3"/>
    <p:sldLayoutId id="2147484501" r:id="rId4"/>
    <p:sldLayoutId id="2147484502" r:id="rId5"/>
    <p:sldLayoutId id="2147484503" r:id="rId6"/>
    <p:sldLayoutId id="2147484504" r:id="rId7"/>
    <p:sldLayoutId id="2147484505" r:id="rId8"/>
    <p:sldLayoutId id="2147484506" r:id="rId9"/>
    <p:sldLayoutId id="2147484507" r:id="rId10"/>
    <p:sldLayoutId id="214748450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31549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63066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594605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26128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48644" indent="-114864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44124" indent="-109014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24679" indent="-11752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488238" indent="-105823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31582" indent="-11380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63104" indent="-11380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694649" indent="-11380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26187" indent="-11380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57710" indent="-11380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6306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1549" algn="l" defTabSz="306306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63066" algn="l" defTabSz="306306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594605" algn="l" defTabSz="306306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26128" algn="l" defTabSz="306306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57666" algn="l" defTabSz="306306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189194" algn="l" defTabSz="306306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20737" algn="l" defTabSz="306306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52271" algn="l" defTabSz="3063066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588" tIns="183690" rIns="367588" bIns="183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5"/>
            <a:ext cx="27123390" cy="287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588" tIns="183690" rIns="367588" bIns="183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588" tIns="183690" rIns="367588" bIns="183690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836821" y="33365513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588" tIns="183690" rIns="367588" bIns="18369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875532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283" tIns="153055" rIns="306283" bIns="15305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283" tIns="153055" rIns="306283" bIns="153055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2829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  <p:sldLayoutId id="2147484511" r:id="rId2"/>
    <p:sldLayoutId id="2147484512" r:id="rId3"/>
    <p:sldLayoutId id="2147484513" r:id="rId4"/>
    <p:sldLayoutId id="2147484514" r:id="rId5"/>
    <p:sldLayoutId id="2147484515" r:id="rId6"/>
    <p:sldLayoutId id="2147484516" r:id="rId7"/>
    <p:sldLayoutId id="2147484517" r:id="rId8"/>
    <p:sldLayoutId id="2147484518" r:id="rId9"/>
    <p:sldLayoutId id="2147484519" r:id="rId10"/>
    <p:sldLayoutId id="214748452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31191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62350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593532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24699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48373" indent="-11483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43602" indent="-10898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23884" indent="-117496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487190" indent="-105798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30266" indent="-113775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61433" indent="-113775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692624" indent="-113775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23804" indent="-113775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54969" indent="-113775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6235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1191" algn="l" defTabSz="306235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62350" algn="l" defTabSz="306235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593532" algn="l" defTabSz="306235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24699" algn="l" defTabSz="306235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55886" algn="l" defTabSz="306235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187049" algn="l" defTabSz="306235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18239" algn="l" defTabSz="306235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49415" algn="l" defTabSz="3062350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500" tIns="183645" rIns="367500" bIns="183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500" tIns="183645" rIns="367500" bIns="183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500" tIns="183645" rIns="367500" bIns="183645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500" tIns="183645" rIns="367500" bIns="18364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209" tIns="153017" rIns="306209" bIns="15301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06209" tIns="153017" rIns="306209" bIns="153017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2" r:id="rId1"/>
    <p:sldLayoutId id="2147484523" r:id="rId2"/>
    <p:sldLayoutId id="2147484524" r:id="rId3"/>
    <p:sldLayoutId id="2147484525" r:id="rId4"/>
    <p:sldLayoutId id="2147484526" r:id="rId5"/>
    <p:sldLayoutId id="2147484527" r:id="rId6"/>
    <p:sldLayoutId id="2147484528" r:id="rId7"/>
    <p:sldLayoutId id="2147484529" r:id="rId8"/>
    <p:sldLayoutId id="2147484530" r:id="rId9"/>
    <p:sldLayoutId id="2147484531" r:id="rId10"/>
    <p:sldLayoutId id="214748453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30834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061638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592459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123268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48104" indent="-114810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43079" indent="-108963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23086" indent="-117469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486149" indent="-105774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628958" indent="-113749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159767" indent="-113749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690595" indent="-113749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221417" indent="-113749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752228" indent="-113749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06163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30834" algn="l" defTabSz="306163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061638" algn="l" defTabSz="306163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592459" algn="l" defTabSz="306163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123268" algn="l" defTabSz="306163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654103" algn="l" defTabSz="306163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184909" algn="l" defTabSz="306163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715739" algn="l" defTabSz="306163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246557" algn="l" defTabSz="3061638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1440" tIns="205720" rIns="411440" bIns="20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1440" tIns="205720" rIns="411440" bIns="20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40" tIns="205720" rIns="411440" bIns="20572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40" tIns="205720" rIns="411440" bIns="20572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821" tIns="171411" rIns="342821" bIns="171411"/>
          <a:lstStyle/>
          <a:p>
            <a:pPr>
              <a:defRPr/>
            </a:pPr>
            <a:endParaRPr lang="en-US" sz="6916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821" tIns="171411" rIns="342821" bIns="171411"/>
          <a:lstStyle/>
          <a:p>
            <a:pPr>
              <a:defRPr/>
            </a:pPr>
            <a:endParaRPr lang="en-US" sz="6916"/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  <p:sldLayoutId id="2147484535" r:id="rId2"/>
    <p:sldLayoutId id="2147484536" r:id="rId3"/>
    <p:sldLayoutId id="2147484537" r:id="rId4"/>
    <p:sldLayoutId id="2147484538" r:id="rId5"/>
    <p:sldLayoutId id="2147484539" r:id="rId6"/>
    <p:sldLayoutId id="2147484540" r:id="rId7"/>
    <p:sldLayoutId id="2147484541" r:id="rId8"/>
    <p:sldLayoutId id="2147484542" r:id="rId9"/>
    <p:sldLayoutId id="2147484543" r:id="rId10"/>
    <p:sldLayoutId id="2147484544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714057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428112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142169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856226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85543" indent="-128554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511569" indent="-122007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32820" indent="-131530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5023138" indent="-118436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302731" indent="-127364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8016786" indent="-127364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730843" indent="-127364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444898" indent="-127364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158955" indent="-127364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2811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714057" algn="l" defTabSz="342811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428112" algn="l" defTabSz="342811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142169" algn="l" defTabSz="342811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856226" algn="l" defTabSz="342811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570281" algn="l" defTabSz="342811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284338" algn="l" defTabSz="342811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998392" algn="l" defTabSz="342811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712450" algn="l" defTabSz="342811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1328" tIns="205663" rIns="411328" bIns="2056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1328" tIns="205663" rIns="411328" bIns="2056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328" tIns="205663" rIns="411328" bIns="205663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328" tIns="205663" rIns="411328" bIns="205663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728" tIns="171363" rIns="342728" bIns="171363"/>
          <a:lstStyle/>
          <a:p>
            <a:pPr>
              <a:defRPr/>
            </a:pPr>
            <a:endParaRPr lang="en-US" sz="6916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728" tIns="171363" rIns="342728" bIns="171363"/>
          <a:lstStyle/>
          <a:p>
            <a:pPr>
              <a:defRPr/>
            </a:pPr>
            <a:endParaRPr lang="en-US" sz="6916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96758"/>
      </p:ext>
    </p:extLst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713584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427168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140755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854339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85190" indent="-12851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510880" indent="-121974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31766" indent="-1314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5021755" indent="-118404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300998" indent="-12732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8014582" indent="-12732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728167" indent="-12732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441751" indent="-12732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155336" indent="-12732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2716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713584" algn="l" defTabSz="342716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427168" algn="l" defTabSz="342716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140755" algn="l" defTabSz="342716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854339" algn="l" defTabSz="342716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567923" algn="l" defTabSz="342716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281511" algn="l" defTabSz="342716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995095" algn="l" defTabSz="342716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708680" algn="l" defTabSz="342716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1215" tIns="205603" rIns="411215" bIns="2056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16671"/>
            <a:ext cx="27123390" cy="274831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1215" tIns="205603" rIns="411215" bIns="2056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215" tIns="205603" rIns="411215" bIns="205603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347668" y="33166429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215" tIns="205603" rIns="411215" bIns="205603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361BF2-EEC8-BD44-B1FF-0E6EA04503FC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4024757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634" tIns="171313" rIns="342634" bIns="17131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6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1663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634" tIns="171313" rIns="342634" bIns="17131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6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65470" y="34124971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7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7" r:id="rId1"/>
    <p:sldLayoutId id="2147484548" r:id="rId2"/>
    <p:sldLayoutId id="2147484549" r:id="rId3"/>
    <p:sldLayoutId id="2147484550" r:id="rId4"/>
    <p:sldLayoutId id="2147484551" r:id="rId5"/>
    <p:sldLayoutId id="2147484552" r:id="rId6"/>
    <p:sldLayoutId id="2147484553" r:id="rId7"/>
    <p:sldLayoutId id="2147484554" r:id="rId8"/>
    <p:sldLayoutId id="2147484555" r:id="rId9"/>
    <p:sldLayoutId id="2147484556" r:id="rId10"/>
    <p:sldLayoutId id="2147484557" r:id="rId11"/>
    <p:sldLayoutId id="2147484558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1713112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426227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139343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852453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84839" indent="-128483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8999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2510190" indent="-121940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8332">
          <a:solidFill>
            <a:schemeClr val="tx1"/>
          </a:solidFill>
          <a:latin typeface="+mn-lt"/>
          <a:ea typeface="ＭＳ Ｐゴシック" pitchFamily="-105" charset="-128"/>
        </a:defRPr>
      </a:lvl2pPr>
      <a:lvl3pPr marL="3830712" indent="-13145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7499">
          <a:solidFill>
            <a:schemeClr val="tx1"/>
          </a:solidFill>
          <a:latin typeface="+mn-lt"/>
          <a:ea typeface="ＭＳ Ｐゴシック" pitchFamily="-105" charset="-128"/>
        </a:defRPr>
      </a:lvl3pPr>
      <a:lvl4pPr marL="5020374" indent="-118371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6299265" indent="-12729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6082">
          <a:solidFill>
            <a:schemeClr val="tx1"/>
          </a:solidFill>
          <a:latin typeface="+mn-lt"/>
          <a:ea typeface="ＭＳ Ｐゴシック" pitchFamily="-105" charset="-128"/>
        </a:defRPr>
      </a:lvl5pPr>
      <a:lvl6pPr marL="8012379" indent="-12729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725490" indent="-12729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438603" indent="-12729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151719" indent="-12729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2622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713112" algn="l" defTabSz="342622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426227" algn="l" defTabSz="342622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139343" algn="l" defTabSz="342622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852453" algn="l" defTabSz="342622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565565" algn="l" defTabSz="342622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278684" algn="l" defTabSz="342622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991796" algn="l" defTabSz="342622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704907" algn="l" defTabSz="342622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1103" tIns="205545" rIns="411103" bIns="2055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1103" tIns="205545" rIns="411103" bIns="2055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103" tIns="205545" rIns="411103" bIns="20554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103" tIns="205545" rIns="411103" bIns="20554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541" tIns="171265" rIns="342541" bIns="171265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541" tIns="171265" rIns="342541" bIns="171265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4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0" r:id="rId1"/>
    <p:sldLayoutId id="2147484561" r:id="rId2"/>
    <p:sldLayoutId id="2147484562" r:id="rId3"/>
    <p:sldLayoutId id="2147484563" r:id="rId4"/>
    <p:sldLayoutId id="2147484564" r:id="rId5"/>
    <p:sldLayoutId id="2147484565" r:id="rId6"/>
    <p:sldLayoutId id="2147484566" r:id="rId7"/>
    <p:sldLayoutId id="2147484567" r:id="rId8"/>
    <p:sldLayoutId id="2147484568" r:id="rId9"/>
    <p:sldLayoutId id="2147484569" r:id="rId10"/>
    <p:sldLayoutId id="214748457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712638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425285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137928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850569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84484" indent="-128448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509498" indent="-121907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29660" indent="-131421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5018995" indent="-11833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97534" indent="-127259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8010172" indent="-127259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722813" indent="-127259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435458" indent="-127259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148103" indent="-127259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25285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712638" algn="l" defTabSz="3425285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425285" algn="l" defTabSz="3425285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137928" algn="l" defTabSz="3425285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850569" algn="l" defTabSz="3425285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563207" algn="l" defTabSz="3425285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275858" algn="l" defTabSz="3425285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988497" algn="l" defTabSz="3425285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701139" algn="l" defTabSz="3425285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990" tIns="205488" rIns="410990" bIns="2054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990" tIns="205488" rIns="410990" bIns="2054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990" tIns="205488" rIns="410990" bIns="20548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990" tIns="205488" rIns="410990" bIns="20548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446" tIns="171217" rIns="342446" bIns="171217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446" tIns="171217" rIns="342446" bIns="171217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170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712166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424346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136516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848683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84132" indent="-128413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508809" indent="-121874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28608" indent="-131385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5017616" indent="-1183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95803" indent="-12722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8007969" indent="-12722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720139" indent="-12722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432315" indent="-12722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144484" indent="-12722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2434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712166" algn="l" defTabSz="342434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424346" algn="l" defTabSz="342434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136516" algn="l" defTabSz="342434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848683" algn="l" defTabSz="342434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560853" algn="l" defTabSz="342434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273029" algn="l" defTabSz="342434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985197" algn="l" defTabSz="342434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697373" algn="l" defTabSz="342434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878" tIns="205428" rIns="410878" bIns="2054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878" tIns="205428" rIns="410878" bIns="2054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878" tIns="205428" rIns="410878" bIns="20542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878" tIns="205428" rIns="410878" bIns="20542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353" tIns="171167" rIns="342353" bIns="171167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353" tIns="171167" rIns="342353" bIns="171167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4" r:id="rId1"/>
    <p:sldLayoutId id="2147484585" r:id="rId2"/>
    <p:sldLayoutId id="2147484586" r:id="rId3"/>
    <p:sldLayoutId id="2147484587" r:id="rId4"/>
    <p:sldLayoutId id="2147484588" r:id="rId5"/>
    <p:sldLayoutId id="2147484589" r:id="rId6"/>
    <p:sldLayoutId id="2147484590" r:id="rId7"/>
    <p:sldLayoutId id="2147484591" r:id="rId8"/>
    <p:sldLayoutId id="2147484592" r:id="rId9"/>
    <p:sldLayoutId id="2147484593" r:id="rId10"/>
    <p:sldLayoutId id="214748459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711695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423405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135102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846796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83780" indent="-12837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508119" indent="-121840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27552" indent="-13134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5016235" indent="-11827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94068" indent="-127189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8005765" indent="-127189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717466" indent="-127189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429167" indent="-127189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140870" indent="-127189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23405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711695" algn="l" defTabSz="3423405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423405" algn="l" defTabSz="3423405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135102" algn="l" defTabSz="3423405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846796" algn="l" defTabSz="3423405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558497" algn="l" defTabSz="3423405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270205" algn="l" defTabSz="3423405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981902" algn="l" defTabSz="3423405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693605" algn="l" defTabSz="3423405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075" tIns="186530" rIns="373075" bIns="1865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075" tIns="186530" rIns="373075" bIns="1865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075" tIns="186530" rIns="373075" bIns="186530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075" tIns="186530" rIns="373075" bIns="186530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855" tIns="155421" rIns="310855" bIns="15542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10855" tIns="155421" rIns="310855" bIns="155421"/>
          <a:lstStyle/>
          <a:p>
            <a:pPr>
              <a:defRPr/>
            </a:pPr>
            <a:endParaRPr lang="en-US" sz="6082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2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54201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108407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62606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216809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65651" indent="-116565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7340" indent="-110628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75373" indent="-11926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554678" indent="-107390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714931" indent="-115486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69135" indent="-115486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23341" indent="-115486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77542" indent="-115486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31745" indent="-115486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0840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4201" algn="l" defTabSz="310840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08407" algn="l" defTabSz="310840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62606" algn="l" defTabSz="310840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16809" algn="l" defTabSz="310840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71011" algn="l" defTabSz="310840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25212" algn="l" defTabSz="310840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79422" algn="l" defTabSz="310840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33619" algn="l" defTabSz="3108407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765" tIns="205368" rIns="410765" bIns="205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765" tIns="205368" rIns="410765" bIns="205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765" tIns="205368" rIns="410765" bIns="20536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765" tIns="205368" rIns="410765" bIns="20536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259" tIns="171117" rIns="342259" bIns="171117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259" tIns="171117" rIns="342259" bIns="171117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7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6" r:id="rId1"/>
    <p:sldLayoutId id="2147484597" r:id="rId2"/>
    <p:sldLayoutId id="2147484598" r:id="rId3"/>
    <p:sldLayoutId id="2147484599" r:id="rId4"/>
    <p:sldLayoutId id="2147484600" r:id="rId5"/>
    <p:sldLayoutId id="2147484601" r:id="rId6"/>
    <p:sldLayoutId id="2147484602" r:id="rId7"/>
    <p:sldLayoutId id="2147484603" r:id="rId8"/>
    <p:sldLayoutId id="2147484604" r:id="rId9"/>
    <p:sldLayoutId id="2147484605" r:id="rId10"/>
    <p:sldLayoutId id="214748460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711222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422463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133689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844915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83428" indent="-12834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507430" indent="-121807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26500" indent="-131313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5014856" indent="-11824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92337" indent="-127154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8003563" indent="-127154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714794" indent="-127154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426022" indent="-127154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137256" indent="-127154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2246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711222" algn="l" defTabSz="342246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422463" algn="l" defTabSz="342246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133689" algn="l" defTabSz="342246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844915" algn="l" defTabSz="342246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556143" algn="l" defTabSz="342246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267380" algn="l" defTabSz="342246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978606" algn="l" defTabSz="342246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689837" algn="l" defTabSz="3422463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653" tIns="205310" rIns="410653" bIns="2053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653" tIns="205310" rIns="410653" bIns="2053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653" tIns="205310" rIns="410653" bIns="20531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653" tIns="205310" rIns="410653" bIns="20531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166" tIns="171069" rIns="342166" bIns="171069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2166" tIns="171069" rIns="342166" bIns="171069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2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8" r:id="rId1"/>
    <p:sldLayoutId id="2147484609" r:id="rId2"/>
    <p:sldLayoutId id="2147484610" r:id="rId3"/>
    <p:sldLayoutId id="2147484611" r:id="rId4"/>
    <p:sldLayoutId id="2147484612" r:id="rId5"/>
    <p:sldLayoutId id="2147484613" r:id="rId6"/>
    <p:sldLayoutId id="2147484614" r:id="rId7"/>
    <p:sldLayoutId id="2147484615" r:id="rId8"/>
    <p:sldLayoutId id="2147484616" r:id="rId9"/>
    <p:sldLayoutId id="2147484617" r:id="rId10"/>
    <p:sldLayoutId id="214748461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710750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421522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132275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843032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83076" indent="-128307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506739" indent="-121773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25446" indent="-13127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5013477" indent="-11820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90606" indent="-127119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8001361" indent="-127119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712119" indent="-127119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422880" indent="-127119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133642" indent="-127119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2152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710750" algn="l" defTabSz="342152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421522" algn="l" defTabSz="342152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132275" algn="l" defTabSz="342152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843032" algn="l" defTabSz="342152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553790" algn="l" defTabSz="342152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264557" algn="l" defTabSz="342152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975311" algn="l" defTabSz="342152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686072" algn="l" defTabSz="342152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540" tIns="205253" rIns="410540" bIns="2052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4"/>
            <a:ext cx="27123390" cy="2802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540" tIns="205253" rIns="410540" bIns="2052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540" tIns="205253" rIns="410540" bIns="205253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540" tIns="205253" rIns="410540" bIns="205253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0" r:id="rId1"/>
    <p:sldLayoutId id="2147484621" r:id="rId2"/>
    <p:sldLayoutId id="2147484622" r:id="rId3"/>
    <p:sldLayoutId id="2147484623" r:id="rId4"/>
    <p:sldLayoutId id="2147484624" r:id="rId5"/>
    <p:sldLayoutId id="2147484625" r:id="rId6"/>
    <p:sldLayoutId id="2147484626" r:id="rId7"/>
    <p:sldLayoutId id="2147484627" r:id="rId8"/>
    <p:sldLayoutId id="2147484628" r:id="rId9"/>
    <p:sldLayoutId id="2147484629" r:id="rId10"/>
    <p:sldLayoutId id="214748463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1"/>
          </a:solidFill>
          <a:latin typeface="Times New Roman"/>
          <a:ea typeface="+mj-ea"/>
          <a:cs typeface="Times New Roman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710276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420580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130862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841151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82724" indent="-128272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506049" indent="-121740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24392" indent="-131241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5012096" indent="-118175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88873" indent="-127085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99162" indent="-127085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709446" indent="-127085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419739" indent="-127085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130031" indent="-127085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2058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710276" algn="l" defTabSz="342058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420580" algn="l" defTabSz="342058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130862" algn="l" defTabSz="342058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841151" algn="l" defTabSz="342058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551434" algn="l" defTabSz="342058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261735" algn="l" defTabSz="342058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972016" algn="l" defTabSz="342058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682309" algn="l" defTabSz="342058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2768092" y="1390277"/>
            <a:ext cx="16071339" cy="2847789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942819" y="1441845"/>
            <a:ext cx="26420606" cy="2796405"/>
          </a:xfrm>
          <a:prstGeom prst="rect">
            <a:avLst/>
          </a:prstGeom>
        </p:spPr>
        <p:txBody>
          <a:bodyPr vert="horz" lIns="410428" tIns="205198" rIns="410428" bIns="205198" rtlCol="0" anchor="ctr">
            <a:noAutofit/>
          </a:bodyPr>
          <a:lstStyle/>
          <a:p>
            <a:r>
              <a:rPr lang="en-US" dirty="0" smtClean="0"/>
              <a:t>Click edit Master title style</a:t>
            </a:r>
            <a:endParaRPr lang="en-US" dirty="0"/>
          </a:p>
        </p:txBody>
      </p:sp>
      <p:pic>
        <p:nvPicPr>
          <p:cNvPr id="9" name="Picture 8" descr="foot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-85725" y="32898341"/>
            <a:ext cx="28947617" cy="3211698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ecelogorb.psd"/>
          <p:cNvPicPr>
            <a:picLocks noChangeAspect="1"/>
          </p:cNvPicPr>
          <p:nvPr/>
        </p:nvPicPr>
        <p:blipFill>
          <a:blip r:embed="rId18" cstate="screen">
            <a:lum bright="-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53" y="33041290"/>
            <a:ext cx="8074382" cy="2691103"/>
          </a:xfrm>
          <a:prstGeom prst="rect">
            <a:avLst/>
          </a:prstGeom>
          <a:effectLst/>
        </p:spPr>
      </p:pic>
      <p:pic>
        <p:nvPicPr>
          <p:cNvPr id="11" name="Picture 10" descr="CMU_logo_horiz_black.eps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6580561" y="33562426"/>
            <a:ext cx="11700405" cy="177378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8508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2" r:id="rId1"/>
    <p:sldLayoutId id="2147484633" r:id="rId2"/>
    <p:sldLayoutId id="2147484634" r:id="rId3"/>
    <p:sldLayoutId id="2147484635" r:id="rId4"/>
    <p:sldLayoutId id="2147484636" r:id="rId5"/>
    <p:sldLayoutId id="2147484637" r:id="rId6"/>
    <p:sldLayoutId id="2147484638" r:id="rId7"/>
    <p:sldLayoutId id="2147484639" r:id="rId8"/>
    <p:sldLayoutId id="2147484640" r:id="rId9"/>
    <p:sldLayoutId id="2147484641" r:id="rId10"/>
    <p:sldLayoutId id="2147484642" r:id="rId11"/>
    <p:sldLayoutId id="2147484643" r:id="rId12"/>
    <p:sldLayoutId id="2147484644" r:id="rId13"/>
    <p:sldLayoutId id="2147484645" r:id="rId14"/>
  </p:sldLayoutIdLst>
  <p:hf hdr="0" ftr="0" dt="0"/>
  <p:txStyles>
    <p:titleStyle>
      <a:lvl1pPr algn="l" defTabSz="1709810" rtl="0" eaLnBrk="1" latinLnBrk="0" hangingPunct="1">
        <a:spcBef>
          <a:spcPct val="0"/>
        </a:spcBef>
        <a:buNone/>
        <a:defRPr sz="13581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1282370" indent="-1282370" algn="l" defTabSz="1709810" rtl="0" eaLnBrk="1" latinLnBrk="0" hangingPunct="1">
        <a:spcBef>
          <a:spcPct val="20000"/>
        </a:spcBef>
        <a:buFont typeface="Arial"/>
        <a:buChar char="•"/>
        <a:defRPr sz="12081" kern="1200">
          <a:solidFill>
            <a:schemeClr val="tx1"/>
          </a:solidFill>
          <a:latin typeface="+mn-lt"/>
          <a:ea typeface="+mn-ea"/>
          <a:cs typeface="+mn-cs"/>
        </a:defRPr>
      </a:lvl1pPr>
      <a:lvl2pPr marL="2778460" indent="-1068641" algn="l" defTabSz="1709810" rtl="0" eaLnBrk="1" latinLnBrk="0" hangingPunct="1">
        <a:spcBef>
          <a:spcPct val="20000"/>
        </a:spcBef>
        <a:buFont typeface="Arial"/>
        <a:buChar char="–"/>
        <a:defRPr sz="10415" kern="1200">
          <a:solidFill>
            <a:schemeClr val="tx1"/>
          </a:solidFill>
          <a:latin typeface="+mn-lt"/>
          <a:ea typeface="+mn-ea"/>
          <a:cs typeface="+mn-cs"/>
        </a:defRPr>
      </a:lvl2pPr>
      <a:lvl3pPr marL="4274545" indent="-854903" algn="l" defTabSz="1709810" rtl="0" eaLnBrk="1" latinLnBrk="0" hangingPunct="1">
        <a:spcBef>
          <a:spcPct val="20000"/>
        </a:spcBef>
        <a:buFont typeface="Arial"/>
        <a:buChar char="•"/>
        <a:defRPr sz="8999" kern="1200">
          <a:solidFill>
            <a:schemeClr val="tx1"/>
          </a:solidFill>
          <a:latin typeface="+mn-lt"/>
          <a:ea typeface="+mn-ea"/>
          <a:cs typeface="+mn-cs"/>
        </a:defRPr>
      </a:lvl3pPr>
      <a:lvl4pPr marL="5984362" indent="-854903" algn="l" defTabSz="1709810" rtl="0" eaLnBrk="1" latinLnBrk="0" hangingPunct="1">
        <a:spcBef>
          <a:spcPct val="20000"/>
        </a:spcBef>
        <a:buFont typeface="Arial"/>
        <a:buChar char="–"/>
        <a:defRPr sz="7499" kern="1200">
          <a:solidFill>
            <a:schemeClr val="tx1"/>
          </a:solidFill>
          <a:latin typeface="+mn-lt"/>
          <a:ea typeface="+mn-ea"/>
          <a:cs typeface="+mn-cs"/>
        </a:defRPr>
      </a:lvl4pPr>
      <a:lvl5pPr marL="7694177" indent="-854903" algn="l" defTabSz="1709810" rtl="0" eaLnBrk="1" latinLnBrk="0" hangingPunct="1">
        <a:spcBef>
          <a:spcPct val="20000"/>
        </a:spcBef>
        <a:buFont typeface="Arial"/>
        <a:buChar char="»"/>
        <a:defRPr sz="7499" kern="1200">
          <a:solidFill>
            <a:schemeClr val="tx1"/>
          </a:solidFill>
          <a:latin typeface="+mn-lt"/>
          <a:ea typeface="+mn-ea"/>
          <a:cs typeface="+mn-cs"/>
        </a:defRPr>
      </a:lvl5pPr>
      <a:lvl6pPr marL="9403998" indent="-854903" algn="l" defTabSz="1709810" rtl="0" eaLnBrk="1" latinLnBrk="0" hangingPunct="1">
        <a:spcBef>
          <a:spcPct val="20000"/>
        </a:spcBef>
        <a:buFont typeface="Arial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6pPr>
      <a:lvl7pPr marL="11113813" indent="-854903" algn="l" defTabSz="1709810" rtl="0" eaLnBrk="1" latinLnBrk="0" hangingPunct="1">
        <a:spcBef>
          <a:spcPct val="20000"/>
        </a:spcBef>
        <a:buFont typeface="Arial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7pPr>
      <a:lvl8pPr marL="12823634" indent="-854903" algn="l" defTabSz="1709810" rtl="0" eaLnBrk="1" latinLnBrk="0" hangingPunct="1">
        <a:spcBef>
          <a:spcPct val="20000"/>
        </a:spcBef>
        <a:buFont typeface="Arial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8pPr>
      <a:lvl9pPr marL="14533449" indent="-854903" algn="l" defTabSz="1709810" rtl="0" eaLnBrk="1" latinLnBrk="0" hangingPunct="1">
        <a:spcBef>
          <a:spcPct val="20000"/>
        </a:spcBef>
        <a:buFont typeface="Arial"/>
        <a:buChar char="•"/>
        <a:defRPr sz="7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0981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709810" algn="l" defTabSz="170981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419640" algn="l" defTabSz="170981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129448" algn="l" defTabSz="170981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839268" algn="l" defTabSz="170981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549080" algn="l" defTabSz="170981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258912" algn="l" defTabSz="170981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968725" algn="l" defTabSz="170981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678544" algn="l" defTabSz="1709810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315" tIns="205143" rIns="410315" bIns="2051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315" tIns="205143" rIns="410315" bIns="2051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315" tIns="205143" rIns="410315" bIns="205143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315" tIns="205143" rIns="410315" bIns="205143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884" tIns="170930" rIns="341884" bIns="170930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884" tIns="170930" rIns="341884" bIns="170930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5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7" r:id="rId1"/>
    <p:sldLayoutId id="2147484648" r:id="rId2"/>
    <p:sldLayoutId id="2147484649" r:id="rId3"/>
    <p:sldLayoutId id="2147484650" r:id="rId4"/>
    <p:sldLayoutId id="2147484651" r:id="rId5"/>
    <p:sldLayoutId id="2147484652" r:id="rId6"/>
    <p:sldLayoutId id="2147484653" r:id="rId7"/>
    <p:sldLayoutId id="2147484654" r:id="rId8"/>
    <p:sldLayoutId id="2147484655" r:id="rId9"/>
    <p:sldLayoutId id="2147484656" r:id="rId10"/>
    <p:sldLayoutId id="214748465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709339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418699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128040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837388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82018" indent="-12820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504670" indent="-121673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22288" indent="-13116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5009338" indent="-118110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85418" indent="-127015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94761" indent="-127015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704108" indent="-127015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413459" indent="-127015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122811" indent="-127015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18699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709339" algn="l" defTabSz="3418699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418699" algn="l" defTabSz="3418699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128040" algn="l" defTabSz="3418699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837388" algn="l" defTabSz="3418699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546731" algn="l" defTabSz="3418699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256090" algn="l" defTabSz="3418699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965434" algn="l" defTabSz="3418699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674781" algn="l" defTabSz="3418699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203" tIns="205090" rIns="410203" bIns="2050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4"/>
            <a:ext cx="27123390" cy="2802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203" tIns="205090" rIns="410203" bIns="2050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203" tIns="205090" rIns="410203" bIns="20509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203" tIns="205090" rIns="410203" bIns="20509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791" tIns="170886" rIns="341791" bIns="170886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791" tIns="170886" rIns="341791" bIns="170886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0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9" r:id="rId1"/>
    <p:sldLayoutId id="2147484660" r:id="rId2"/>
    <p:sldLayoutId id="2147484661" r:id="rId3"/>
    <p:sldLayoutId id="2147484662" r:id="rId4"/>
    <p:sldLayoutId id="2147484663" r:id="rId5"/>
    <p:sldLayoutId id="2147484664" r:id="rId6"/>
    <p:sldLayoutId id="2147484665" r:id="rId7"/>
    <p:sldLayoutId id="2147484666" r:id="rId8"/>
    <p:sldLayoutId id="2147484667" r:id="rId9"/>
    <p:sldLayoutId id="2147484668" r:id="rId10"/>
    <p:sldLayoutId id="214748466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708871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417757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126630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835504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81666" indent="-128166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503981" indent="-121640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21239" indent="-131133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5007957" indent="-118077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83689" indent="-12698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92558" indent="-12698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701439" indent="-12698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410322" indent="-12698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119201" indent="-12698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1775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708871" algn="l" defTabSz="341775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417757" algn="l" defTabSz="341775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126630" algn="l" defTabSz="341775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835504" algn="l" defTabSz="341775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544381" algn="l" defTabSz="341775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253270" algn="l" defTabSz="341775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962140" algn="l" defTabSz="341775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671019" algn="l" defTabSz="341775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090" tIns="205035" rIns="410090" bIns="2050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4"/>
            <a:ext cx="27123390" cy="2802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090" tIns="205035" rIns="410090" bIns="2050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090" tIns="205035" rIns="410090" bIns="20503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090" tIns="205035" rIns="410090" bIns="20503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696" tIns="170840" rIns="341696" bIns="170840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696" tIns="170840" rIns="341696" bIns="170840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6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1" r:id="rId1"/>
    <p:sldLayoutId id="2147484672" r:id="rId2"/>
    <p:sldLayoutId id="2147484673" r:id="rId3"/>
    <p:sldLayoutId id="2147484674" r:id="rId4"/>
    <p:sldLayoutId id="2147484675" r:id="rId5"/>
    <p:sldLayoutId id="2147484676" r:id="rId6"/>
    <p:sldLayoutId id="2147484677" r:id="rId7"/>
    <p:sldLayoutId id="2147484678" r:id="rId8"/>
    <p:sldLayoutId id="2147484679" r:id="rId9"/>
    <p:sldLayoutId id="2147484680" r:id="rId10"/>
    <p:sldLayoutId id="214748468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708404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416818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125220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833626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81314" indent="-128131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503291" indent="-121606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20189" indent="-13109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5006582" indent="-118045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81960" indent="-12694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90363" indent="-12694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98769" indent="-12694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407183" indent="-12694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115593" indent="-12694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1681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708404" algn="l" defTabSz="341681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416818" algn="l" defTabSz="341681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125220" algn="l" defTabSz="341681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833626" algn="l" defTabSz="341681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542029" algn="l" defTabSz="341681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250450" algn="l" defTabSz="341681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958849" algn="l" defTabSz="341681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667261" algn="l" defTabSz="341681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978" tIns="204983" rIns="409978" bIns="2049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978" tIns="204983" rIns="409978" bIns="2049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978" tIns="204983" rIns="409978" bIns="204983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978" tIns="204983" rIns="409978" bIns="204983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603" tIns="170797" rIns="341603" bIns="170797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603" tIns="170797" rIns="341603" bIns="170797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6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3" r:id="rId1"/>
    <p:sldLayoutId id="2147484684" r:id="rId2"/>
    <p:sldLayoutId id="2147484685" r:id="rId3"/>
    <p:sldLayoutId id="2147484686" r:id="rId4"/>
    <p:sldLayoutId id="2147484687" r:id="rId5"/>
    <p:sldLayoutId id="2147484688" r:id="rId6"/>
    <p:sldLayoutId id="2147484689" r:id="rId7"/>
    <p:sldLayoutId id="2147484690" r:id="rId8"/>
    <p:sldLayoutId id="2147484691" r:id="rId9"/>
    <p:sldLayoutId id="2147484692" r:id="rId10"/>
    <p:sldLayoutId id="214748469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707935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415877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123809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831747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80962" indent="-128096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502602" indent="-121573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19139" indent="-131061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5005206" indent="-118012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80233" indent="-12691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88166" indent="-12691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96105" indent="-12691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404046" indent="-12691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111988" indent="-12691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1587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707935" algn="l" defTabSz="341587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415877" algn="l" defTabSz="341587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123809" algn="l" defTabSz="341587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831747" algn="l" defTabSz="341587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539678" algn="l" defTabSz="341587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247631" algn="l" defTabSz="341587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955560" algn="l" defTabSz="341587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663499" algn="l" defTabSz="341587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865" tIns="204928" rIns="409865" bIns="2049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865" tIns="204928" rIns="409865" bIns="2049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865" tIns="204928" rIns="409865" bIns="20492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865" tIns="204928" rIns="409865" bIns="20492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509" tIns="170751" rIns="341509" bIns="170751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509" tIns="170751" rIns="341509" bIns="170751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8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5" r:id="rId1"/>
    <p:sldLayoutId id="2147484696" r:id="rId2"/>
    <p:sldLayoutId id="2147484697" r:id="rId3"/>
    <p:sldLayoutId id="2147484698" r:id="rId4"/>
    <p:sldLayoutId id="2147484699" r:id="rId5"/>
    <p:sldLayoutId id="2147484700" r:id="rId6"/>
    <p:sldLayoutId id="2147484701" r:id="rId7"/>
    <p:sldLayoutId id="2147484702" r:id="rId8"/>
    <p:sldLayoutId id="2147484703" r:id="rId9"/>
    <p:sldLayoutId id="2147484704" r:id="rId10"/>
    <p:sldLayoutId id="214748470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707467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414937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122401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829870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80610" indent="-128061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501912" indent="-121540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18092" indent="-131025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5003828" indent="-117980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78504" indent="-12687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85970" indent="-12687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93439" indent="-12687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400909" indent="-12687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108380" indent="-12687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1493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707467" algn="l" defTabSz="341493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414937" algn="l" defTabSz="341493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122401" algn="l" defTabSz="341493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829870" algn="l" defTabSz="341493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537332" algn="l" defTabSz="341493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244811" algn="l" defTabSz="341493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952273" algn="l" defTabSz="341493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659743" algn="l" defTabSz="341493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753" tIns="204875" rIns="409753" bIns="2048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753" tIns="204875" rIns="409753" bIns="2048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753" tIns="204875" rIns="409753" bIns="20487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753" tIns="204875" rIns="409753" bIns="20487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416" tIns="170707" rIns="341416" bIns="170707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416" tIns="170707" rIns="341416" bIns="170707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4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7" r:id="rId1"/>
    <p:sldLayoutId id="2147484708" r:id="rId2"/>
    <p:sldLayoutId id="2147484709" r:id="rId3"/>
    <p:sldLayoutId id="2147484710" r:id="rId4"/>
    <p:sldLayoutId id="2147484711" r:id="rId5"/>
    <p:sldLayoutId id="2147484712" r:id="rId6"/>
    <p:sldLayoutId id="2147484713" r:id="rId7"/>
    <p:sldLayoutId id="2147484714" r:id="rId8"/>
    <p:sldLayoutId id="2147484715" r:id="rId9"/>
    <p:sldLayoutId id="2147484716" r:id="rId10"/>
    <p:sldLayoutId id="214748471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706998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413998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120991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827993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80256" indent="-12802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501225" indent="-121506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17042" indent="-13098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5002454" indent="-117947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76775" indent="-126841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83772" indent="-126841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90773" indent="-126841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97774" indent="-126841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104774" indent="-126841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1399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706998" algn="l" defTabSz="341399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413998" algn="l" defTabSz="341399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120991" algn="l" defTabSz="341399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827993" algn="l" defTabSz="341399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534984" algn="l" defTabSz="341399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241993" algn="l" defTabSz="341399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948986" algn="l" defTabSz="341399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655986" algn="l" defTabSz="341399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2"/>
            <a:ext cx="27123390" cy="397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990" tIns="186485" rIns="372990" bIns="1864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70154"/>
            <a:ext cx="27123390" cy="2802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990" tIns="186485" rIns="372990" bIns="1864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990" tIns="186485" rIns="372990" bIns="186485" numCol="1" anchor="b" anchorCtr="0" compatLnSpc="1">
            <a:prstTxWarp prst="textNoShape">
              <a:avLst/>
            </a:prstTxWarp>
          </a:bodyPr>
          <a:lstStyle>
            <a:lvl1pPr algn="ctr">
              <a:defRPr sz="4166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990" tIns="186485" rIns="372990" bIns="186485" numCol="1" anchor="b" anchorCtr="0" compatLnSpc="1">
            <a:prstTxWarp prst="textNoShape">
              <a:avLst/>
            </a:prstTxWarp>
          </a:bodyPr>
          <a:lstStyle>
            <a:lvl1pPr algn="r">
              <a:defRPr sz="5249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1"/>
          </a:solidFill>
          <a:latin typeface="Times New Roman"/>
          <a:ea typeface="+mj-ea"/>
          <a:cs typeface="Times New Roman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5pPr>
      <a:lvl6pPr marL="1553841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6pPr>
      <a:lvl7pPr marL="3107682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7pPr>
      <a:lvl8pPr marL="4661517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8pPr>
      <a:lvl9pPr marL="6215360" algn="l" rtl="0" eaLnBrk="1" fontAlgn="base" hangingPunct="1">
        <a:spcBef>
          <a:spcPct val="0"/>
        </a:spcBef>
        <a:spcAft>
          <a:spcPct val="0"/>
        </a:spcAft>
        <a:defRPr sz="13581">
          <a:solidFill>
            <a:schemeClr val="tx2"/>
          </a:solidFill>
          <a:latin typeface="Garamond" pitchFamily="18" charset="0"/>
        </a:defRPr>
      </a:lvl9pPr>
    </p:titleStyle>
    <p:bodyStyle>
      <a:lvl1pPr marL="1165379" indent="-116537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32">
          <a:solidFill>
            <a:schemeClr val="tx1"/>
          </a:solidFill>
          <a:latin typeface="+mn-lt"/>
          <a:ea typeface="+mn-ea"/>
          <a:cs typeface="+mn-cs"/>
        </a:defRPr>
      </a:lvl1pPr>
      <a:lvl2pPr marL="2276809" indent="-110603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7499">
          <a:solidFill>
            <a:schemeClr val="tx1"/>
          </a:solidFill>
          <a:latin typeface="+mn-lt"/>
        </a:defRPr>
      </a:lvl2pPr>
      <a:lvl3pPr marL="3474559" indent="-119235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6916">
          <a:solidFill>
            <a:schemeClr val="tx1"/>
          </a:solidFill>
          <a:latin typeface="+mn-lt"/>
        </a:defRPr>
      </a:lvl3pPr>
      <a:lvl4pPr marL="4553615" indent="-107365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5713601" indent="-11545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5pPr>
      <a:lvl6pPr marL="7267441" indent="-11545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6pPr>
      <a:lvl7pPr marL="8821283" indent="-11545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7pPr>
      <a:lvl8pPr marL="10375121" indent="-11545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8pPr>
      <a:lvl9pPr marL="11928962" indent="-11545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524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10768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1pPr>
      <a:lvl2pPr marL="1553841" algn="l" defTabSz="310768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2pPr>
      <a:lvl3pPr marL="3107682" algn="l" defTabSz="310768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3pPr>
      <a:lvl4pPr marL="4661517" algn="l" defTabSz="310768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4pPr>
      <a:lvl5pPr marL="6215360" algn="l" defTabSz="310768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5pPr>
      <a:lvl6pPr marL="7769201" algn="l" defTabSz="310768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6pPr>
      <a:lvl7pPr marL="9323037" algn="l" defTabSz="310768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7pPr>
      <a:lvl8pPr marL="10876887" algn="l" defTabSz="310768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8pPr>
      <a:lvl9pPr marL="12430717" algn="l" defTabSz="3107682" rtl="0" eaLnBrk="1" latinLnBrk="0" hangingPunct="1">
        <a:defRPr sz="60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9640" tIns="204820" rIns="409640" bIns="2048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16671"/>
            <a:ext cx="27123390" cy="274831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9640" tIns="204820" rIns="409640" bIns="2048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640" tIns="204820" rIns="409640" bIns="20482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347668" y="33166429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640" tIns="204820" rIns="409640" bIns="20482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D46416-474E-184B-A5AD-7D0BC91A8C60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4024757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322" tIns="170661" rIns="341322" bIns="1706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6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1663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322" tIns="170661" rIns="341322" bIns="1706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6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65470" y="34253523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8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  <p:sldLayoutId id="2147484730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1706529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413056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119581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826112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79904" indent="-127990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8999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2500540" indent="-121473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8332">
          <a:solidFill>
            <a:schemeClr val="tx1"/>
          </a:solidFill>
          <a:latin typeface="+mn-lt"/>
          <a:ea typeface="ＭＳ Ｐゴシック" pitchFamily="-105" charset="-128"/>
        </a:defRPr>
      </a:lvl2pPr>
      <a:lvl3pPr marL="3815992" indent="-130953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7499">
          <a:solidFill>
            <a:schemeClr val="tx1"/>
          </a:solidFill>
          <a:latin typeface="+mn-lt"/>
          <a:ea typeface="ＭＳ Ｐゴシック" pitchFamily="-105" charset="-128"/>
        </a:defRPr>
      </a:lvl3pPr>
      <a:lvl4pPr marL="5001077" indent="-117914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6275048" indent="-12680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6082">
          <a:solidFill>
            <a:schemeClr val="tx1"/>
          </a:solidFill>
          <a:latin typeface="+mn-lt"/>
          <a:ea typeface="ＭＳ Ｐゴシック" pitchFamily="-105" charset="-128"/>
        </a:defRPr>
      </a:lvl5pPr>
      <a:lvl6pPr marL="7981575" indent="-12680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88106" indent="-12680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94639" indent="-12680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101170" indent="-12680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1305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706529" algn="l" defTabSz="341305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413056" algn="l" defTabSz="341305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119581" algn="l" defTabSz="341305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826112" algn="l" defTabSz="341305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532637" algn="l" defTabSz="341305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239178" algn="l" defTabSz="341305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945697" algn="l" defTabSz="341305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652230" algn="l" defTabSz="341305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528" tIns="204765" rIns="409528" bIns="2047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528" tIns="204765" rIns="409528" bIns="2047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528" tIns="204765" rIns="409528" bIns="20476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528" tIns="204765" rIns="409528" bIns="20476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228" tIns="170615" rIns="341228" bIns="170615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228" tIns="170615" rIns="341228" bIns="170615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4124971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5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2" r:id="rId1"/>
    <p:sldLayoutId id="2147484733" r:id="rId2"/>
    <p:sldLayoutId id="2147484734" r:id="rId3"/>
    <p:sldLayoutId id="2147484735" r:id="rId4"/>
    <p:sldLayoutId id="2147484736" r:id="rId5"/>
    <p:sldLayoutId id="2147484737" r:id="rId6"/>
    <p:sldLayoutId id="2147484738" r:id="rId7"/>
    <p:sldLayoutId id="2147484739" r:id="rId8"/>
    <p:sldLayoutId id="2147484740" r:id="rId9"/>
    <p:sldLayoutId id="2147484741" r:id="rId10"/>
    <p:sldLayoutId id="214748474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706060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412119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118173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824235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79552" indent="-127955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499848" indent="-12144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14942" indent="-13091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99702" indent="-117882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73321" indent="-126771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79377" indent="-126771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85442" indent="-126771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91505" indent="-126771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97569" indent="-126771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12119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706060" algn="l" defTabSz="3412119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412119" algn="l" defTabSz="3412119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118173" algn="l" defTabSz="3412119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824235" algn="l" defTabSz="3412119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530292" algn="l" defTabSz="3412119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236362" algn="l" defTabSz="3412119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942414" algn="l" defTabSz="3412119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648473" algn="l" defTabSz="3412119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3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348" tIns="204680" rIns="409348" bIns="204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348" tIns="204680" rIns="409348" bIns="204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4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348" tIns="204680" rIns="409348" bIns="20468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pPr defTabSz="3410657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348" tIns="204680" rIns="409348" bIns="20468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pPr defTabSz="3410657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3410657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078" tIns="170544" rIns="341078" bIns="170544"/>
          <a:lstStyle/>
          <a:p>
            <a:pPr defTabSz="3410657"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078" tIns="170544" rIns="341078" bIns="170544"/>
          <a:lstStyle/>
          <a:p>
            <a:pPr defTabSz="3410657"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4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6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4" r:id="rId1"/>
    <p:sldLayoutId id="2147484745" r:id="rId2"/>
    <p:sldLayoutId id="2147484746" r:id="rId3"/>
    <p:sldLayoutId id="2147484747" r:id="rId4"/>
    <p:sldLayoutId id="2147484748" r:id="rId5"/>
    <p:sldLayoutId id="2147484749" r:id="rId6"/>
    <p:sldLayoutId id="2147484750" r:id="rId7"/>
    <p:sldLayoutId id="2147484751" r:id="rId8"/>
    <p:sldLayoutId id="2147484752" r:id="rId9"/>
    <p:sldLayoutId id="2147484753" r:id="rId10"/>
    <p:sldLayoutId id="214748475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705327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410657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115985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821311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79004" indent="-127900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498778" indent="-121388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13302" indent="-130861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97567" indent="-117831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70638" indent="-12671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75968" indent="-12671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81288" indent="-12671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86622" indent="-12671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91941" indent="-126717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1065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705327" algn="l" defTabSz="341065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410657" algn="l" defTabSz="341065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115985" algn="l" defTabSz="341065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821311" algn="l" defTabSz="341065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526642" algn="l" defTabSz="341065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231971" algn="l" defTabSz="341065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937292" algn="l" defTabSz="341065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642625" algn="l" defTabSz="341065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303" tIns="204658" rIns="409303" bIns="2046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303" tIns="204658" rIns="409303" bIns="2046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303" tIns="204658" rIns="409303" bIns="20465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303" tIns="204658" rIns="409303" bIns="20465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041" tIns="170526" rIns="341041" bIns="170526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1041" tIns="170526" rIns="341041" bIns="170526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7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6" r:id="rId1"/>
    <p:sldLayoutId id="2147484757" r:id="rId2"/>
    <p:sldLayoutId id="2147484758" r:id="rId3"/>
    <p:sldLayoutId id="2147484759" r:id="rId4"/>
    <p:sldLayoutId id="2147484760" r:id="rId5"/>
    <p:sldLayoutId id="2147484761" r:id="rId6"/>
    <p:sldLayoutId id="2147484762" r:id="rId7"/>
    <p:sldLayoutId id="2147484763" r:id="rId8"/>
    <p:sldLayoutId id="2147484764" r:id="rId9"/>
    <p:sldLayoutId id="2147484765" r:id="rId10"/>
    <p:sldLayoutId id="214748476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705121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410246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115359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820482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78848" indent="-12788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498474" indent="-121373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12842" indent="-130845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96950" indent="-117817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69872" indent="-126701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74993" indent="-126701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80113" indent="-126701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85239" indent="-126701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90364" indent="-126701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1024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705121" algn="l" defTabSz="341024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410246" algn="l" defTabSz="341024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115359" algn="l" defTabSz="341024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820482" algn="l" defTabSz="341024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525597" algn="l" defTabSz="341024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230729" algn="l" defTabSz="341024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935847" algn="l" defTabSz="341024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640967" algn="l" defTabSz="3410246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190" tIns="204605" rIns="409190" bIns="2046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190" tIns="204605" rIns="409190" bIns="2046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190" tIns="204605" rIns="409190" bIns="20460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190" tIns="204605" rIns="409190" bIns="20460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947" tIns="170482" rIns="340947" bIns="170482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947" tIns="170482" rIns="340947" bIns="170482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5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8" r:id="rId1"/>
    <p:sldLayoutId id="2147484769" r:id="rId2"/>
    <p:sldLayoutId id="2147484770" r:id="rId3"/>
    <p:sldLayoutId id="2147484771" r:id="rId4"/>
    <p:sldLayoutId id="2147484772" r:id="rId5"/>
    <p:sldLayoutId id="2147484773" r:id="rId6"/>
    <p:sldLayoutId id="2147484774" r:id="rId7"/>
    <p:sldLayoutId id="2147484775" r:id="rId8"/>
    <p:sldLayoutId id="2147484776" r:id="rId9"/>
    <p:sldLayoutId id="2147484777" r:id="rId10"/>
    <p:sldLayoutId id="214748477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704655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409307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113952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818607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78495" indent="-127849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497786" indent="-12134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11793" indent="-13080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95576" indent="-11778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68149" indent="-126666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72799" indent="-126666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77451" indent="-126666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82110" indent="-126666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86762" indent="-126666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0930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704655" algn="l" defTabSz="340930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409307" algn="l" defTabSz="340930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113952" algn="l" defTabSz="340930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818607" algn="l" defTabSz="340930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523253" algn="l" defTabSz="340930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227913" algn="l" defTabSz="340930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932561" algn="l" defTabSz="340930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637216" algn="l" defTabSz="340930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9078" tIns="204550" rIns="409078" bIns="2045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4716671"/>
            <a:ext cx="27123390" cy="274831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9078" tIns="204550" rIns="409078" bIns="2045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078" tIns="204550" rIns="409078" bIns="20455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347668" y="33166429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078" tIns="204550" rIns="409078" bIns="20455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361BF2-EEC8-BD44-B1FF-0E6EA04503FC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4024757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853" tIns="170436" rIns="340853" bIns="170436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6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1663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853" tIns="170436" rIns="340853" bIns="170436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916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3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0" r:id="rId1"/>
    <p:sldLayoutId id="2147484781" r:id="rId2"/>
    <p:sldLayoutId id="2147484782" r:id="rId3"/>
    <p:sldLayoutId id="2147484783" r:id="rId4"/>
    <p:sldLayoutId id="2147484784" r:id="rId5"/>
    <p:sldLayoutId id="2147484785" r:id="rId6"/>
    <p:sldLayoutId id="2147484786" r:id="rId7"/>
    <p:sldLayoutId id="2147484787" r:id="rId8"/>
    <p:sldLayoutId id="2147484788" r:id="rId9"/>
    <p:sldLayoutId id="2147484789" r:id="rId10"/>
    <p:sldLayoutId id="2147484790" r:id="rId11"/>
    <p:sldLayoutId id="2147484791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1704184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408371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112549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816732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78141" indent="-127814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8999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2497100" indent="-121306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8332">
          <a:solidFill>
            <a:schemeClr val="tx1"/>
          </a:solidFill>
          <a:latin typeface="+mn-lt"/>
          <a:ea typeface="ＭＳ Ｐゴシック" pitchFamily="-105" charset="-128"/>
        </a:defRPr>
      </a:lvl2pPr>
      <a:lvl3pPr marL="3810743" indent="-130773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7499">
          <a:solidFill>
            <a:schemeClr val="tx1"/>
          </a:solidFill>
          <a:latin typeface="+mn-lt"/>
          <a:ea typeface="ＭＳ Ｐゴシック" pitchFamily="-105" charset="-128"/>
        </a:defRPr>
      </a:lvl3pPr>
      <a:lvl4pPr marL="4994199" indent="-117752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6266425" indent="-12663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6082">
          <a:solidFill>
            <a:schemeClr val="tx1"/>
          </a:solidFill>
          <a:latin typeface="+mn-lt"/>
          <a:ea typeface="ＭＳ Ｐゴシック" pitchFamily="-105" charset="-128"/>
        </a:defRPr>
      </a:lvl5pPr>
      <a:lvl6pPr marL="7970606" indent="-12663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74789" indent="-12663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78979" indent="-12663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83165" indent="-12663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08371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704184" algn="l" defTabSz="3408371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408371" algn="l" defTabSz="3408371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112549" algn="l" defTabSz="3408371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816732" algn="l" defTabSz="3408371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520910" algn="l" defTabSz="3408371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225104" algn="l" defTabSz="3408371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929277" algn="l" defTabSz="3408371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633467" algn="l" defTabSz="3408371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3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895" tIns="204465" rIns="408895" bIns="204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895" tIns="204465" rIns="408895" bIns="204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4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895" tIns="204465" rIns="408895" bIns="20446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pPr defTabSz="3406907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895" tIns="204465" rIns="408895" bIns="20446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pPr defTabSz="3406907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3406907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701" tIns="170365" rIns="340701" bIns="170365"/>
          <a:lstStyle/>
          <a:p>
            <a:pPr defTabSz="3406907"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701" tIns="170365" rIns="340701" bIns="170365"/>
          <a:lstStyle/>
          <a:p>
            <a:pPr defTabSz="3406907"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4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4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3" r:id="rId1"/>
    <p:sldLayoutId id="2147484794" r:id="rId2"/>
    <p:sldLayoutId id="2147484795" r:id="rId3"/>
    <p:sldLayoutId id="2147484796" r:id="rId4"/>
    <p:sldLayoutId id="2147484797" r:id="rId5"/>
    <p:sldLayoutId id="2147484798" r:id="rId6"/>
    <p:sldLayoutId id="2147484799" r:id="rId7"/>
    <p:sldLayoutId id="2147484800" r:id="rId8"/>
    <p:sldLayoutId id="2147484801" r:id="rId9"/>
    <p:sldLayoutId id="2147484802" r:id="rId10"/>
    <p:sldLayoutId id="214748480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703455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406907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110364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813812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77594" indent="-12775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496032" indent="-121254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09103" indent="-130717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92070" indent="-117702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63739" indent="-126577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67194" indent="-126577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70640" indent="-126577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74097" indent="-126577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77541" indent="-126577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0690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703455" algn="l" defTabSz="340690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406907" algn="l" defTabSz="340690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110364" algn="l" defTabSz="340690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813812" algn="l" defTabSz="340690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517266" algn="l" defTabSz="340690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220717" algn="l" defTabSz="340690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924167" algn="l" defTabSz="340690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627619" algn="l" defTabSz="3406907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800003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785" tIns="204410" rIns="408785" bIns="2044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785" tIns="204410" rIns="408785" bIns="2044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4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785" tIns="204410" rIns="408785" bIns="204410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pPr defTabSz="3405972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785" tIns="204410" rIns="408785" bIns="204410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pPr defTabSz="3405972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3405972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2799760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609" tIns="170319" rIns="340609" bIns="170319"/>
          <a:lstStyle/>
          <a:p>
            <a:pPr defTabSz="3405972"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609" tIns="170319" rIns="340609" bIns="170319"/>
          <a:lstStyle/>
          <a:p>
            <a:pPr defTabSz="3405972"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4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2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5" r:id="rId1"/>
    <p:sldLayoutId id="2147484806" r:id="rId2"/>
    <p:sldLayoutId id="2147484807" r:id="rId3"/>
    <p:sldLayoutId id="2147484808" r:id="rId4"/>
    <p:sldLayoutId id="2147484809" r:id="rId5"/>
    <p:sldLayoutId id="2147484810" r:id="rId6"/>
    <p:sldLayoutId id="2147484811" r:id="rId7"/>
    <p:sldLayoutId id="2147484812" r:id="rId8"/>
    <p:sldLayoutId id="2147484813" r:id="rId9"/>
    <p:sldLayoutId id="2147484814" r:id="rId10"/>
    <p:sldLayoutId id="214748481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702986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405972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108956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811937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77241" indent="-1277241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495347" indent="-121221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08057" indent="-130681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90697" indent="-117670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62015" indent="-126542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65005" indent="-126542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67982" indent="-126542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70972" indent="-126542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73945" indent="-126542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0597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702986" algn="l" defTabSz="340597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405972" algn="l" defTabSz="340597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108956" algn="l" defTabSz="340597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811937" algn="l" defTabSz="340597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514923" algn="l" defTabSz="340597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217905" algn="l" defTabSz="340597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920887" algn="l" defTabSz="340597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623872" algn="l" defTabSz="340597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738" tIns="204388" rIns="408738" bIns="2043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738" tIns="204388" rIns="408738" bIns="2043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738" tIns="204388" rIns="408738" bIns="204388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738" tIns="204388" rIns="408738" bIns="204388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570" tIns="170301" rIns="340570" bIns="170301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570" tIns="170301" rIns="340570" bIns="170301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7" r:id="rId1"/>
    <p:sldLayoutId id="2147484818" r:id="rId2"/>
    <p:sldLayoutId id="2147484819" r:id="rId3"/>
    <p:sldLayoutId id="2147484820" r:id="rId4"/>
    <p:sldLayoutId id="2147484821" r:id="rId5"/>
    <p:sldLayoutId id="2147484822" r:id="rId6"/>
    <p:sldLayoutId id="2147484823" r:id="rId7"/>
    <p:sldLayoutId id="2147484824" r:id="rId8"/>
    <p:sldLayoutId id="2147484825" r:id="rId9"/>
    <p:sldLayoutId id="2147484826" r:id="rId10"/>
    <p:sldLayoutId id="214748482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702780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405558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108331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811110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77083" indent="-12770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495042" indent="-121206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07597" indent="-130665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90083" indent="-117655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61255" indent="-12652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64026" indent="-12652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66810" indent="-12652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69591" indent="-12652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72371" indent="-12652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0555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702780" algn="l" defTabSz="340555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405558" algn="l" defTabSz="340555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108331" algn="l" defTabSz="340555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811110" algn="l" defTabSz="340555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513882" algn="l" defTabSz="340555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216668" algn="l" defTabSz="340555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919437" algn="l" defTabSz="340555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622218" algn="l" defTabSz="3405558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20090" y="799996"/>
            <a:ext cx="27123390" cy="55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628" tIns="204335" rIns="408628" bIns="2043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90" y="7199953"/>
            <a:ext cx="27123390" cy="2559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628" tIns="204335" rIns="408628" bIns="2043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1232" y="32799762"/>
            <a:ext cx="91211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628" tIns="204335" rIns="408628" bIns="204335" numCol="1" anchor="b" anchorCtr="0" compatLnSpc="1">
            <a:prstTxWarp prst="textNoShape">
              <a:avLst/>
            </a:prstTxWarp>
          </a:bodyPr>
          <a:lstStyle>
            <a:lvl1pPr algn="ctr">
              <a:defRPr sz="4583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580" y="32774768"/>
            <a:ext cx="6720840" cy="23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628" tIns="204335" rIns="408628" bIns="204335" numCol="1" anchor="b" anchorCtr="0" compatLnSpc="1">
            <a:prstTxWarp prst="textNoShape">
              <a:avLst/>
            </a:prstTxWarp>
          </a:bodyPr>
          <a:lstStyle>
            <a:lvl1pPr algn="r">
              <a:defRPr sz="6082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720090" y="33497541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478" tIns="170257" rIns="340478" bIns="170257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720090" y="4799964"/>
            <a:ext cx="2712339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40478" tIns="170257" rIns="340478" bIns="170257"/>
          <a:lstStyle/>
          <a:p>
            <a:pPr>
              <a:defRPr/>
            </a:pPr>
            <a:endParaRPr lang="en-US" sz="6916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470" y="33875534"/>
            <a:ext cx="3402377" cy="16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3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9" r:id="rId1"/>
    <p:sldLayoutId id="2147484830" r:id="rId2"/>
    <p:sldLayoutId id="2147484831" r:id="rId3"/>
    <p:sldLayoutId id="2147484832" r:id="rId4"/>
    <p:sldLayoutId id="2147484833" r:id="rId5"/>
    <p:sldLayoutId id="2147484834" r:id="rId6"/>
    <p:sldLayoutId id="2147484835" r:id="rId7"/>
    <p:sldLayoutId id="2147484836" r:id="rId8"/>
    <p:sldLayoutId id="2147484837" r:id="rId9"/>
    <p:sldLayoutId id="2147484838" r:id="rId10"/>
    <p:sldLayoutId id="214748483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5pPr>
      <a:lvl6pPr marL="1702311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6pPr>
      <a:lvl7pPr marL="3404622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7pPr>
      <a:lvl8pPr marL="5106924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8pPr>
      <a:lvl9pPr marL="6809235" algn="l" rtl="0" eaLnBrk="1" fontAlgn="base" hangingPunct="1">
        <a:spcBef>
          <a:spcPct val="0"/>
        </a:spcBef>
        <a:spcAft>
          <a:spcPct val="0"/>
        </a:spcAft>
        <a:defRPr sz="14998">
          <a:solidFill>
            <a:schemeClr val="tx2"/>
          </a:solidFill>
          <a:latin typeface="Garamond" pitchFamily="18" charset="0"/>
        </a:defRPr>
      </a:lvl9pPr>
    </p:titleStyle>
    <p:bodyStyle>
      <a:lvl1pPr marL="1276732" indent="-127673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999">
          <a:solidFill>
            <a:schemeClr val="tx1"/>
          </a:solidFill>
          <a:latin typeface="+mn-lt"/>
          <a:ea typeface="+mn-ea"/>
          <a:cs typeface="+mn-cs"/>
        </a:defRPr>
      </a:lvl1pPr>
      <a:lvl2pPr marL="2494358" indent="-121173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8332">
          <a:solidFill>
            <a:schemeClr val="tx1"/>
          </a:solidFill>
          <a:latin typeface="+mn-lt"/>
        </a:defRPr>
      </a:lvl2pPr>
      <a:lvl3pPr marL="3806552" indent="-13062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7499">
          <a:solidFill>
            <a:schemeClr val="tx1"/>
          </a:solidFill>
          <a:latin typeface="+mn-lt"/>
        </a:defRPr>
      </a:lvl3pPr>
      <a:lvl4pPr marL="4988710" indent="-117623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259534" indent="-126492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5pPr>
      <a:lvl6pPr marL="7961837" indent="-126492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6pPr>
      <a:lvl7pPr marL="9664152" indent="-126492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7pPr>
      <a:lvl8pPr marL="11366464" indent="-126492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8pPr>
      <a:lvl9pPr marL="13068775" indent="-126492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0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40462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1pPr>
      <a:lvl2pPr marL="1702311" algn="l" defTabSz="340462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2pPr>
      <a:lvl3pPr marL="3404622" algn="l" defTabSz="340462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3pPr>
      <a:lvl4pPr marL="5106924" algn="l" defTabSz="340462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4pPr>
      <a:lvl5pPr marL="6809235" algn="l" defTabSz="340462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5pPr>
      <a:lvl6pPr marL="8511538" algn="l" defTabSz="340462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6pPr>
      <a:lvl7pPr marL="10213860" algn="l" defTabSz="340462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7pPr>
      <a:lvl8pPr marL="11916160" algn="l" defTabSz="340462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8pPr>
      <a:lvl9pPr marL="13618473" algn="l" defTabSz="3404622" rtl="0" eaLnBrk="1" latinLnBrk="0" hangingPunct="1">
        <a:defRPr sz="69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emf"/><Relationship Id="rId12" Type="http://schemas.openxmlformats.org/officeDocument/2006/relationships/image" Target="../media/image17.emf"/><Relationship Id="rId13" Type="http://schemas.openxmlformats.org/officeDocument/2006/relationships/image" Target="../media/image18.emf"/><Relationship Id="rId14" Type="http://schemas.openxmlformats.org/officeDocument/2006/relationships/image" Target="../media/image19.png"/><Relationship Id="rId1" Type="http://schemas.openxmlformats.org/officeDocument/2006/relationships/slideLayout" Target="../slideLayouts/slideLayout50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jpeg"/><Relationship Id="rId6" Type="http://schemas.openxmlformats.org/officeDocument/2006/relationships/image" Target="../media/image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emf"/><Relationship Id="rId10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70913" y="18963202"/>
            <a:ext cx="5550069" cy="5336199"/>
          </a:xfrm>
          <a:prstGeom prst="rect">
            <a:avLst/>
          </a:prstGeom>
        </p:spPr>
      </p:pic>
      <p:pic>
        <p:nvPicPr>
          <p:cNvPr id="41" name="Picture 40" descr="3DDRAM-GRI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02" y="24387478"/>
            <a:ext cx="9439120" cy="26699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3408" y="460751"/>
            <a:ext cx="26961940" cy="3622212"/>
          </a:xfrm>
          <a:prstGeom prst="rect">
            <a:avLst/>
          </a:prstGeom>
          <a:noFill/>
        </p:spPr>
        <p:txBody>
          <a:bodyPr wrap="square" lIns="100903" tIns="50452" rIns="100903" bIns="50452" rtlCol="0">
            <a:spAutoFit/>
          </a:bodyPr>
          <a:lstStyle/>
          <a:p>
            <a:pPr algn="ctr"/>
            <a:r>
              <a:rPr lang="en-US" sz="5212" b="1" dirty="0">
                <a:latin typeface="Tahoma"/>
                <a:cs typeface="Tahoma"/>
              </a:rPr>
              <a:t>Genome Read In-Memory (GRIM) Filter:</a:t>
            </a:r>
          </a:p>
          <a:p>
            <a:pPr algn="ctr"/>
            <a:r>
              <a:rPr lang="en-US" sz="4999" dirty="0">
                <a:latin typeface="Tahoma"/>
                <a:cs typeface="Tahoma"/>
              </a:rPr>
              <a:t>Fast Location Filtering in DNA Read Mapping using Emerging Memory Technologies</a:t>
            </a:r>
          </a:p>
          <a:p>
            <a:pPr algn="ctr"/>
            <a:endParaRPr lang="en-US" sz="3333" b="1" dirty="0">
              <a:latin typeface="Tahoma"/>
              <a:cs typeface="Tahoma"/>
            </a:endParaRPr>
          </a:p>
          <a:p>
            <a:pPr algn="ctr"/>
            <a:r>
              <a:rPr lang="en-US" sz="3333" dirty="0" err="1">
                <a:latin typeface="Tahoma"/>
                <a:cs typeface="Tahoma"/>
              </a:rPr>
              <a:t>Jeremie</a:t>
            </a:r>
            <a:r>
              <a:rPr lang="en-US" sz="3333" dirty="0">
                <a:latin typeface="Tahoma"/>
                <a:cs typeface="Tahoma"/>
              </a:rPr>
              <a:t> </a:t>
            </a:r>
            <a:r>
              <a:rPr lang="en-US" sz="3333" dirty="0">
                <a:latin typeface="Tahoma"/>
                <a:cs typeface="Tahoma"/>
              </a:rPr>
              <a:t>Kim</a:t>
            </a:r>
            <a:r>
              <a:rPr lang="en-US" sz="3333" baseline="30000" dirty="0">
                <a:latin typeface="Tahoma"/>
                <a:cs typeface="Tahoma"/>
              </a:rPr>
              <a:t>1,4</a:t>
            </a:r>
            <a:r>
              <a:rPr lang="en-US" sz="3333" dirty="0">
                <a:latin typeface="Tahoma"/>
                <a:cs typeface="Tahoma"/>
              </a:rPr>
              <a:t>, </a:t>
            </a:r>
            <a:r>
              <a:rPr lang="en-US" sz="3333" dirty="0">
                <a:latin typeface="Tahoma"/>
                <a:cs typeface="Tahoma"/>
              </a:rPr>
              <a:t>Damla Senol</a:t>
            </a:r>
            <a:r>
              <a:rPr lang="en-US" sz="3333" baseline="30000" dirty="0">
                <a:latin typeface="Tahoma"/>
                <a:cs typeface="Tahoma"/>
              </a:rPr>
              <a:t>1</a:t>
            </a:r>
            <a:r>
              <a:rPr lang="en-US" sz="3333" dirty="0">
                <a:latin typeface="Tahoma"/>
                <a:cs typeface="Tahoma"/>
              </a:rPr>
              <a:t>, Hongyi Xin</a:t>
            </a:r>
            <a:r>
              <a:rPr lang="en-US" sz="3333" baseline="30000" dirty="0">
                <a:latin typeface="Tahoma"/>
                <a:cs typeface="Tahoma"/>
              </a:rPr>
              <a:t>1</a:t>
            </a:r>
            <a:r>
              <a:rPr lang="en-US" sz="3333" dirty="0">
                <a:latin typeface="Tahoma"/>
                <a:cs typeface="Tahoma"/>
              </a:rPr>
              <a:t>, Donghyuk Lee</a:t>
            </a:r>
            <a:r>
              <a:rPr lang="en-US" sz="3333" baseline="30000" dirty="0">
                <a:latin typeface="Tahoma"/>
                <a:cs typeface="Tahoma"/>
              </a:rPr>
              <a:t>1</a:t>
            </a:r>
            <a:r>
              <a:rPr lang="en-US" sz="3333" dirty="0">
                <a:latin typeface="Tahoma"/>
                <a:cs typeface="Tahoma"/>
              </a:rPr>
              <a:t>, Mohammed Alser</a:t>
            </a:r>
            <a:r>
              <a:rPr lang="en-US" sz="3333" baseline="30000" dirty="0">
                <a:latin typeface="Tahoma"/>
                <a:cs typeface="Tahoma"/>
              </a:rPr>
              <a:t>2</a:t>
            </a:r>
            <a:r>
              <a:rPr lang="en-US" sz="3333" dirty="0">
                <a:latin typeface="Tahoma"/>
                <a:cs typeface="Tahoma"/>
              </a:rPr>
              <a:t>, Hasan </a:t>
            </a:r>
            <a:r>
              <a:rPr lang="en-US" sz="3333" dirty="0">
                <a:latin typeface="Tahoma"/>
                <a:cs typeface="Tahoma"/>
              </a:rPr>
              <a:t>Hassan</a:t>
            </a:r>
            <a:r>
              <a:rPr lang="en-US" sz="3333" baseline="30000" dirty="0">
                <a:latin typeface="Tahoma"/>
                <a:cs typeface="Tahoma"/>
              </a:rPr>
              <a:t>4,3</a:t>
            </a:r>
            <a:r>
              <a:rPr lang="en-US" sz="3333" dirty="0">
                <a:latin typeface="Tahoma"/>
                <a:cs typeface="Tahoma"/>
              </a:rPr>
              <a:t>, </a:t>
            </a:r>
          </a:p>
          <a:p>
            <a:pPr algn="ctr"/>
            <a:r>
              <a:rPr lang="en-US" sz="3333" dirty="0" err="1">
                <a:latin typeface="Tahoma"/>
                <a:cs typeface="Tahoma"/>
              </a:rPr>
              <a:t>Oguz</a:t>
            </a:r>
            <a:r>
              <a:rPr lang="en-US" sz="3333" dirty="0">
                <a:latin typeface="Tahoma"/>
                <a:cs typeface="Tahoma"/>
              </a:rPr>
              <a:t> </a:t>
            </a:r>
            <a:r>
              <a:rPr lang="en-US" sz="3333" dirty="0">
                <a:latin typeface="Tahoma"/>
                <a:cs typeface="Tahoma"/>
              </a:rPr>
              <a:t>Ergin</a:t>
            </a:r>
            <a:r>
              <a:rPr lang="en-US" sz="3333" baseline="30000" dirty="0">
                <a:latin typeface="Tahoma"/>
                <a:cs typeface="Tahoma"/>
              </a:rPr>
              <a:t>3</a:t>
            </a:r>
            <a:r>
              <a:rPr lang="en-US" sz="3333" dirty="0">
                <a:latin typeface="Tahoma"/>
                <a:cs typeface="Tahoma"/>
              </a:rPr>
              <a:t>, Can Alkan</a:t>
            </a:r>
            <a:r>
              <a:rPr lang="en-US" sz="3333" baseline="30000" dirty="0">
                <a:latin typeface="Tahoma"/>
                <a:cs typeface="Tahoma"/>
              </a:rPr>
              <a:t>2</a:t>
            </a:r>
            <a:r>
              <a:rPr lang="en-US" sz="3333" dirty="0">
                <a:latin typeface="Tahoma"/>
                <a:cs typeface="Tahoma"/>
              </a:rPr>
              <a:t> and </a:t>
            </a:r>
            <a:r>
              <a:rPr lang="en-US" sz="3333" dirty="0" err="1">
                <a:latin typeface="Tahoma"/>
                <a:cs typeface="Tahoma"/>
              </a:rPr>
              <a:t>Onur</a:t>
            </a:r>
            <a:r>
              <a:rPr lang="en-US" sz="3333" dirty="0">
                <a:latin typeface="Tahoma"/>
                <a:cs typeface="Tahoma"/>
              </a:rPr>
              <a:t> </a:t>
            </a:r>
            <a:r>
              <a:rPr lang="en-US" sz="3333" dirty="0">
                <a:latin typeface="Tahoma"/>
                <a:cs typeface="Tahoma"/>
              </a:rPr>
              <a:t>Mutlu</a:t>
            </a:r>
            <a:r>
              <a:rPr lang="en-US" sz="3333" baseline="30000" dirty="0">
                <a:latin typeface="Tahoma"/>
                <a:cs typeface="Tahoma"/>
              </a:rPr>
              <a:t>4,1</a:t>
            </a:r>
            <a:endParaRPr lang="en-US" sz="3333" b="1" dirty="0">
              <a:latin typeface="Tahoma"/>
              <a:cs typeface="Tahoma"/>
            </a:endParaRPr>
          </a:p>
          <a:p>
            <a:pPr algn="ctr"/>
            <a:r>
              <a:rPr lang="en-US" sz="2666" baseline="30000" dirty="0">
                <a:latin typeface="Tahoma"/>
                <a:cs typeface="Tahoma"/>
              </a:rPr>
              <a:t>1 </a:t>
            </a:r>
            <a:r>
              <a:rPr lang="en-US" sz="2666" dirty="0">
                <a:latin typeface="Tahoma"/>
                <a:cs typeface="Tahoma"/>
              </a:rPr>
              <a:t>Carnegie Mellon University, </a:t>
            </a:r>
            <a:r>
              <a:rPr lang="en-US" sz="2666" baseline="30000" dirty="0">
                <a:latin typeface="Tahoma"/>
                <a:cs typeface="Tahoma"/>
              </a:rPr>
              <a:t>2 </a:t>
            </a:r>
            <a:r>
              <a:rPr lang="en-US" sz="2666" dirty="0">
                <a:latin typeface="Tahoma"/>
                <a:cs typeface="Tahoma"/>
              </a:rPr>
              <a:t>Bilkent University, </a:t>
            </a:r>
            <a:r>
              <a:rPr lang="en-US" sz="2666" baseline="30000" dirty="0">
                <a:latin typeface="Tahoma"/>
                <a:cs typeface="Tahoma"/>
              </a:rPr>
              <a:t>3 </a:t>
            </a:r>
            <a:r>
              <a:rPr lang="en-US" sz="2666" dirty="0">
                <a:latin typeface="Tahoma"/>
                <a:cs typeface="Tahoma"/>
              </a:rPr>
              <a:t>TOBB University of Economics and </a:t>
            </a:r>
            <a:r>
              <a:rPr lang="en-US" sz="2666" dirty="0">
                <a:latin typeface="Tahoma"/>
                <a:cs typeface="Tahoma"/>
              </a:rPr>
              <a:t>Technology, </a:t>
            </a:r>
            <a:r>
              <a:rPr lang="en-US" sz="2666" baseline="30000" dirty="0">
                <a:latin typeface="Tahoma"/>
                <a:cs typeface="Tahoma"/>
              </a:rPr>
              <a:t>4 </a:t>
            </a:r>
            <a:r>
              <a:rPr lang="en-US" sz="2666" dirty="0">
                <a:latin typeface="Tahoma"/>
                <a:cs typeface="Tahoma"/>
              </a:rPr>
              <a:t>ETH Zürich</a:t>
            </a:r>
            <a:endParaRPr lang="en-US" sz="2666" b="1" dirty="0">
              <a:latin typeface="Tahoma"/>
              <a:cs typeface="Tahoma"/>
            </a:endParaRPr>
          </a:p>
        </p:txBody>
      </p:sp>
      <p:pic>
        <p:nvPicPr>
          <p:cNvPr id="4" name="Picture 3" descr="Burgundy_CMU_JPG_Logo.jpg"/>
          <p:cNvPicPr>
            <a:picLocks noChangeAspect="1"/>
          </p:cNvPicPr>
          <p:nvPr/>
        </p:nvPicPr>
        <p:blipFill rotWithShape="1">
          <a:blip r:embed="rId5" cstate="print"/>
          <a:srcRect t="19948" b="26380"/>
          <a:stretch/>
        </p:blipFill>
        <p:spPr>
          <a:xfrm>
            <a:off x="2695958" y="4396694"/>
            <a:ext cx="4364841" cy="8665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34055" y="17997511"/>
            <a:ext cx="16998629" cy="92206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 lIns="190475" tIns="95237" rIns="190475" bIns="95237" rtlCol="0">
            <a:spAutoFit/>
          </a:bodyPr>
          <a:lstStyle/>
          <a:p>
            <a:pPr algn="ctr"/>
            <a:r>
              <a:rPr lang="en-US" sz="4166" b="1" dirty="0">
                <a:solidFill>
                  <a:schemeClr val="bg1"/>
                </a:solidFill>
              </a:rPr>
              <a:t>8: GRIM-Filter Walkthrough</a:t>
            </a:r>
            <a:endParaRPr lang="en-US" sz="4166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0913" y="27282720"/>
            <a:ext cx="26661772" cy="92206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 lIns="190475" tIns="95237" rIns="190475" bIns="95237" rtlCol="0">
            <a:spAutoFit/>
          </a:bodyPr>
          <a:lstStyle/>
          <a:p>
            <a:pPr algn="ctr"/>
            <a:r>
              <a:rPr lang="en-US" sz="4166" b="1" dirty="0">
                <a:solidFill>
                  <a:schemeClr val="bg1"/>
                </a:solidFill>
              </a:rPr>
              <a:t>9: Results </a:t>
            </a:r>
            <a:r>
              <a:rPr lang="en-US" sz="4166" b="1" dirty="0">
                <a:solidFill>
                  <a:schemeClr val="bg1"/>
                </a:solidFill>
              </a:rPr>
              <a:t>&amp; Conclusion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13336" y="28496430"/>
            <a:ext cx="9265672" cy="7912396"/>
          </a:xfrm>
          <a:prstGeom prst="rect">
            <a:avLst/>
          </a:prstGeom>
          <a:noFill/>
        </p:spPr>
        <p:txBody>
          <a:bodyPr wrap="square" lIns="190475" tIns="95237" rIns="190475" bIns="95237" rtlCol="0">
            <a:spAutoFit/>
          </a:bodyPr>
          <a:lstStyle/>
          <a:p>
            <a:pPr marL="285704" indent="-285704" algn="just">
              <a:spcBef>
                <a:spcPts val="500"/>
              </a:spcBef>
              <a:spcAft>
                <a:spcPts val="500"/>
              </a:spcAft>
              <a:buFont typeface="Courier New"/>
              <a:buChar char="o"/>
            </a:pPr>
            <a:r>
              <a:rPr lang="en-US" sz="2500" dirty="0"/>
              <a:t>Baseline</a:t>
            </a:r>
            <a:r>
              <a:rPr lang="en-US" sz="2500" b="1" dirty="0"/>
              <a:t>:</a:t>
            </a:r>
            <a:r>
              <a:rPr lang="en-US" sz="2500" dirty="0"/>
              <a:t> </a:t>
            </a:r>
            <a:r>
              <a:rPr lang="en-US" sz="2500" b="1" dirty="0" err="1"/>
              <a:t>mrFAST</a:t>
            </a:r>
            <a:r>
              <a:rPr lang="en-US" sz="2500" b="1" dirty="0"/>
              <a:t> with FastHASH</a:t>
            </a:r>
            <a:r>
              <a:rPr lang="en-US" sz="2500" dirty="0"/>
              <a:t> </a:t>
            </a:r>
            <a:r>
              <a:rPr lang="en-US" sz="2500" dirty="0"/>
              <a:t>mapper </a:t>
            </a:r>
            <a:r>
              <a:rPr lang="en-US" sz="2500" dirty="0"/>
              <a:t>code </a:t>
            </a:r>
            <a:r>
              <a:rPr lang="en-US" sz="2083" dirty="0"/>
              <a:t>[Xin+, BMC Genomics 2013]</a:t>
            </a:r>
            <a:r>
              <a:rPr lang="en-US" sz="2500" dirty="0"/>
              <a:t>. However, </a:t>
            </a:r>
            <a:r>
              <a:rPr lang="en-US" sz="2500" dirty="0"/>
              <a:t>GRIM-Filter is</a:t>
            </a:r>
            <a:r>
              <a:rPr lang="en-US" sz="2500" b="1" dirty="0">
                <a:solidFill>
                  <a:srgbClr val="2C3FEB"/>
                </a:solidFill>
              </a:rPr>
              <a:t> fully complementary </a:t>
            </a:r>
            <a:r>
              <a:rPr lang="en-US" sz="2500" dirty="0"/>
              <a:t>to other mappers, too. </a:t>
            </a:r>
          </a:p>
          <a:p>
            <a:pPr marL="285704" indent="-285704" algn="just">
              <a:spcBef>
                <a:spcPts val="667"/>
              </a:spcBef>
              <a:buFont typeface="Courier New"/>
              <a:buChar char="o"/>
            </a:pPr>
            <a:r>
              <a:rPr lang="en-US" sz="2500" b="1" i="1" dirty="0"/>
              <a:t>Key Results </a:t>
            </a:r>
            <a:r>
              <a:rPr lang="en-US" sz="2500" b="1" dirty="0"/>
              <a:t>of GRIM-Filter:</a:t>
            </a:r>
          </a:p>
          <a:p>
            <a:pPr marL="529082" indent="-232796" algn="just">
              <a:buFont typeface="Arial"/>
              <a:buChar char="•"/>
            </a:pPr>
            <a:r>
              <a:rPr lang="en-US" sz="2500" b="1" dirty="0">
                <a:solidFill>
                  <a:srgbClr val="0000FF"/>
                </a:solidFill>
              </a:rPr>
              <a:t>5.59x-6.41x less false negative locations</a:t>
            </a:r>
            <a:r>
              <a:rPr lang="en-US" sz="2500" dirty="0"/>
              <a:t>, and</a:t>
            </a:r>
          </a:p>
          <a:p>
            <a:pPr marL="529082" indent="-232796" algn="just">
              <a:spcAft>
                <a:spcPts val="500"/>
              </a:spcAft>
              <a:buFont typeface="Arial"/>
              <a:buChar char="•"/>
            </a:pPr>
            <a:r>
              <a:rPr lang="en-US" sz="2500" b="1" dirty="0">
                <a:solidFill>
                  <a:srgbClr val="0000FF"/>
                </a:solidFill>
              </a:rPr>
              <a:t>1.81x-3.65x end-to-end speedup </a:t>
            </a:r>
            <a:r>
              <a:rPr lang="en-US" sz="2500" dirty="0"/>
              <a:t>over the state-of-the-art read mapper </a:t>
            </a:r>
            <a:r>
              <a:rPr lang="en-US" sz="2500" b="1" dirty="0" err="1"/>
              <a:t>mrFAST</a:t>
            </a:r>
            <a:r>
              <a:rPr lang="en-US" sz="2500" b="1" dirty="0"/>
              <a:t> with </a:t>
            </a:r>
            <a:r>
              <a:rPr lang="en-US" sz="2500" b="1" dirty="0" err="1"/>
              <a:t>FastHASH</a:t>
            </a:r>
            <a:r>
              <a:rPr lang="en-US" sz="2500" b="1" dirty="0"/>
              <a:t>.</a:t>
            </a:r>
          </a:p>
          <a:p>
            <a:pPr marL="285704" indent="-285704" algn="just">
              <a:spcBef>
                <a:spcPts val="667"/>
              </a:spcBef>
              <a:spcAft>
                <a:spcPts val="667"/>
              </a:spcAft>
              <a:buFont typeface="Courier New"/>
              <a:buChar char="o"/>
            </a:pPr>
            <a:r>
              <a:rPr lang="en-US" sz="2500" dirty="0"/>
              <a:t>We show the inherent </a:t>
            </a:r>
            <a:r>
              <a:rPr lang="en-US" sz="2500" b="1" dirty="0">
                <a:solidFill>
                  <a:srgbClr val="2C3FEB"/>
                </a:solidFill>
              </a:rPr>
              <a:t>parallelism</a:t>
            </a:r>
            <a:r>
              <a:rPr lang="en-US" sz="2500" dirty="0">
                <a:solidFill>
                  <a:srgbClr val="2C3FEB"/>
                </a:solidFill>
              </a:rPr>
              <a:t> </a:t>
            </a:r>
            <a:r>
              <a:rPr lang="en-US" sz="2500" dirty="0"/>
              <a:t>of our filter and </a:t>
            </a:r>
            <a:r>
              <a:rPr lang="en-US" sz="2500" b="1" dirty="0">
                <a:solidFill>
                  <a:srgbClr val="2C3FEB"/>
                </a:solidFill>
              </a:rPr>
              <a:t>ease of implementation </a:t>
            </a:r>
            <a:r>
              <a:rPr lang="en-US" sz="2500" dirty="0"/>
              <a:t>for </a:t>
            </a:r>
            <a:r>
              <a:rPr lang="en-US" sz="2500" b="1" dirty="0"/>
              <a:t>3D-stacked memory</a:t>
            </a:r>
            <a:r>
              <a:rPr lang="en-US" sz="2500" dirty="0"/>
              <a:t>. </a:t>
            </a:r>
            <a:r>
              <a:rPr lang="en-US" sz="2500" dirty="0"/>
              <a:t>There is great promise in adapting DNA read mapping algorithms to state-of-the-art and emerging memory and processing technologies.</a:t>
            </a:r>
          </a:p>
          <a:p>
            <a:pPr marL="285704" indent="-285704" algn="just">
              <a:spcBef>
                <a:spcPts val="667"/>
              </a:spcBef>
              <a:buFont typeface="Courier New"/>
              <a:buChar char="o"/>
            </a:pPr>
            <a:r>
              <a:rPr lang="en-US" sz="2500" b="1" dirty="0"/>
              <a:t>Other Results:</a:t>
            </a:r>
          </a:p>
          <a:p>
            <a:pPr marL="592572" indent="-287027" algn="just">
              <a:buFont typeface="Arial"/>
              <a:buChar char="•"/>
            </a:pPr>
            <a:r>
              <a:rPr lang="en-US" sz="2500" dirty="0">
                <a:sym typeface="Wingdings"/>
              </a:rPr>
              <a:t>Examined sensitivity to </a:t>
            </a:r>
            <a:r>
              <a:rPr lang="en-US" sz="2500" b="1" dirty="0">
                <a:sym typeface="Wingdings"/>
              </a:rPr>
              <a:t>number of bins</a:t>
            </a:r>
            <a:r>
              <a:rPr lang="en-US" sz="2500" dirty="0">
                <a:sym typeface="Wingdings"/>
              </a:rPr>
              <a:t>: </a:t>
            </a:r>
            <a:r>
              <a:rPr lang="en-US" sz="2500" dirty="0"/>
              <a:t>450x65536</a:t>
            </a:r>
            <a:r>
              <a:rPr lang="en-US" sz="2500" b="1" dirty="0">
                <a:solidFill>
                  <a:srgbClr val="3366FF"/>
                </a:solidFill>
              </a:rPr>
              <a:t> </a:t>
            </a:r>
          </a:p>
          <a:p>
            <a:pPr marL="592572" indent="-287027" algn="just">
              <a:buFont typeface="Arial"/>
              <a:buChar char="•"/>
            </a:pPr>
            <a:r>
              <a:rPr lang="en-US" sz="2500" dirty="0">
                <a:sym typeface="Wingdings"/>
              </a:rPr>
              <a:t>Examined sensitivity to </a:t>
            </a:r>
            <a:r>
              <a:rPr lang="en-US" sz="2500" b="1" dirty="0">
                <a:sym typeface="Wingdings"/>
              </a:rPr>
              <a:t>q-gram size</a:t>
            </a:r>
            <a:r>
              <a:rPr lang="en-US" sz="2500" dirty="0">
                <a:sym typeface="Wingdings"/>
              </a:rPr>
              <a:t>: </a:t>
            </a:r>
            <a:r>
              <a:rPr lang="en-US" sz="2500" dirty="0"/>
              <a:t>5 </a:t>
            </a:r>
          </a:p>
          <a:p>
            <a:pPr marL="592572" indent="-287027" algn="just">
              <a:buFont typeface="Arial"/>
              <a:buChar char="•"/>
            </a:pPr>
            <a:r>
              <a:rPr lang="en-US" sz="2500" dirty="0">
                <a:sym typeface="Wingdings"/>
              </a:rPr>
              <a:t>Found </a:t>
            </a:r>
            <a:r>
              <a:rPr lang="en-US" sz="2500" dirty="0">
                <a:sym typeface="Wingdings"/>
              </a:rPr>
              <a:t>to be the </a:t>
            </a:r>
            <a:r>
              <a:rPr lang="en-US" sz="2500" dirty="0">
                <a:sym typeface="Wingdings"/>
              </a:rPr>
              <a:t>b</a:t>
            </a:r>
            <a:r>
              <a:rPr lang="en-US" sz="2500" dirty="0"/>
              <a:t>est tradeoff between </a:t>
            </a:r>
            <a:r>
              <a:rPr lang="en-US" sz="2500" b="1" dirty="0"/>
              <a:t>memory consumption,</a:t>
            </a:r>
            <a:r>
              <a:rPr lang="en-US" sz="2500" dirty="0"/>
              <a:t> </a:t>
            </a:r>
            <a:r>
              <a:rPr lang="en-US" sz="2500" b="1" dirty="0"/>
              <a:t>filtering efficiency,</a:t>
            </a:r>
            <a:r>
              <a:rPr lang="en-US" sz="2500" dirty="0"/>
              <a:t> and </a:t>
            </a:r>
            <a:r>
              <a:rPr lang="en-US" sz="2500" b="1" dirty="0"/>
              <a:t>runtime</a:t>
            </a:r>
            <a:r>
              <a:rPr lang="en-US" sz="2500" dirty="0"/>
              <a:t>.</a:t>
            </a:r>
          </a:p>
          <a:p>
            <a:pPr marL="592572" indent="-287027" algn="just">
              <a:buFont typeface="Arial"/>
              <a:buChar char="•"/>
            </a:pPr>
            <a:endParaRPr lang="en-US" sz="2500" dirty="0"/>
          </a:p>
          <a:p>
            <a:pPr marL="305544" algn="ctr"/>
            <a:r>
              <a:rPr lang="en-US" sz="2000" dirty="0"/>
              <a:t>*In the figures shown, smaller bars indicate better performance</a:t>
            </a:r>
          </a:p>
          <a:p>
            <a:pPr marL="592572" indent="-287027" algn="just">
              <a:buFont typeface="Arial"/>
              <a:buChar char="•"/>
            </a:pPr>
            <a:endParaRPr lang="en-US" sz="2500" dirty="0"/>
          </a:p>
        </p:txBody>
      </p:sp>
      <p:sp>
        <p:nvSpPr>
          <p:cNvPr id="14" name="TextBox 13"/>
          <p:cNvSpPr txBox="1"/>
          <p:nvPr/>
        </p:nvSpPr>
        <p:spPr>
          <a:xfrm>
            <a:off x="1070913" y="11934634"/>
            <a:ext cx="17230805" cy="92206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 lIns="190475" tIns="95237" rIns="190475" bIns="95237" rtlCol="0">
            <a:spAutoFit/>
          </a:bodyPr>
          <a:lstStyle/>
          <a:p>
            <a:pPr algn="ctr"/>
            <a:r>
              <a:rPr lang="en-US" sz="4166" b="1" dirty="0">
                <a:solidFill>
                  <a:schemeClr val="bg1"/>
                </a:solidFill>
              </a:rPr>
              <a:t>5: 3D-Stacked Logic-in-Memory DRAM </a:t>
            </a:r>
            <a:endParaRPr lang="en-US" sz="4166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09075" y="9236926"/>
            <a:ext cx="9223609" cy="3654820"/>
          </a:xfrm>
          <a:prstGeom prst="rect">
            <a:avLst/>
          </a:prstGeom>
          <a:noFill/>
        </p:spPr>
        <p:txBody>
          <a:bodyPr wrap="square" lIns="190475" tIns="95237" rIns="190475" bIns="95237" rtlCol="0">
            <a:spAutoFit/>
          </a:bodyPr>
          <a:lstStyle/>
          <a:p>
            <a:pPr algn="just"/>
            <a:r>
              <a:rPr lang="en-US" sz="2500" dirty="0"/>
              <a:t>Design and implement a new filter that </a:t>
            </a:r>
            <a:r>
              <a:rPr lang="en-US" sz="2500" b="1" dirty="0">
                <a:solidFill>
                  <a:srgbClr val="2C3FEB"/>
                </a:solidFill>
              </a:rPr>
              <a:t>rejects incorrect mappings </a:t>
            </a:r>
            <a:r>
              <a:rPr lang="en-US" sz="2500" dirty="0"/>
              <a:t>before the alignment step</a:t>
            </a:r>
          </a:p>
          <a:p>
            <a:pPr marL="525696" lvl="1" indent="-304222" algn="just">
              <a:buFont typeface="Courier New"/>
              <a:buChar char="o"/>
            </a:pPr>
            <a:r>
              <a:rPr lang="en-US" sz="2500" dirty="0"/>
              <a:t>M</a:t>
            </a:r>
            <a:r>
              <a:rPr lang="en-US" sz="2500" dirty="0"/>
              <a:t>inimize the occurrences of unnecessary alignment</a:t>
            </a:r>
          </a:p>
          <a:p>
            <a:pPr marL="525696" lvl="1" indent="-304222" algn="just">
              <a:buFont typeface="Courier New"/>
              <a:buChar char="o"/>
            </a:pPr>
            <a:r>
              <a:rPr lang="en-US" sz="2500" dirty="0"/>
              <a:t>Maintain </a:t>
            </a:r>
            <a:r>
              <a:rPr lang="en-US" sz="2500" b="1" dirty="0">
                <a:solidFill>
                  <a:srgbClr val="2C3FEB"/>
                </a:solidFill>
              </a:rPr>
              <a:t>high</a:t>
            </a:r>
            <a:r>
              <a:rPr lang="en-US" sz="2500" b="1" dirty="0">
                <a:solidFill>
                  <a:srgbClr val="3366FF"/>
                </a:solidFill>
              </a:rPr>
              <a:t> </a:t>
            </a:r>
            <a:r>
              <a:rPr lang="en-US" sz="2500" b="1" dirty="0">
                <a:solidFill>
                  <a:srgbClr val="2C3FEB"/>
                </a:solidFill>
              </a:rPr>
              <a:t>sensitivity</a:t>
            </a:r>
            <a:r>
              <a:rPr lang="en-US" sz="2500" b="1" dirty="0">
                <a:solidFill>
                  <a:srgbClr val="3366FF"/>
                </a:solidFill>
              </a:rPr>
              <a:t> </a:t>
            </a:r>
            <a:r>
              <a:rPr lang="en-US" sz="2500" b="1" dirty="0">
                <a:solidFill>
                  <a:srgbClr val="2C3FEB"/>
                </a:solidFill>
              </a:rPr>
              <a:t>and</a:t>
            </a:r>
            <a:r>
              <a:rPr lang="en-US" sz="2500" b="1" dirty="0">
                <a:solidFill>
                  <a:srgbClr val="3366FF"/>
                </a:solidFill>
              </a:rPr>
              <a:t> </a:t>
            </a:r>
            <a:r>
              <a:rPr lang="en-US" sz="2500" b="1" dirty="0">
                <a:solidFill>
                  <a:srgbClr val="2C3FEB"/>
                </a:solidFill>
              </a:rPr>
              <a:t>comprehensiveness</a:t>
            </a:r>
          </a:p>
          <a:p>
            <a:pPr marL="525696" lvl="1" indent="-304222" algn="just">
              <a:buFont typeface="Courier New"/>
              <a:buChar char="o"/>
            </a:pPr>
            <a:r>
              <a:rPr lang="en-US" sz="2500" dirty="0"/>
              <a:t>Obtain </a:t>
            </a:r>
            <a:r>
              <a:rPr lang="en-US" sz="2500" b="1" dirty="0">
                <a:solidFill>
                  <a:srgbClr val="2C3FEB"/>
                </a:solidFill>
              </a:rPr>
              <a:t>low</a:t>
            </a:r>
            <a:r>
              <a:rPr lang="en-US" sz="2500" b="1" dirty="0">
                <a:solidFill>
                  <a:srgbClr val="3366FF"/>
                </a:solidFill>
              </a:rPr>
              <a:t> </a:t>
            </a:r>
            <a:r>
              <a:rPr lang="en-US" sz="2500" b="1" dirty="0">
                <a:solidFill>
                  <a:srgbClr val="2C3FEB"/>
                </a:solidFill>
              </a:rPr>
              <a:t>runtime</a:t>
            </a:r>
            <a:r>
              <a:rPr lang="en-US" sz="2500" b="1" dirty="0">
                <a:solidFill>
                  <a:srgbClr val="3366FF"/>
                </a:solidFill>
              </a:rPr>
              <a:t> </a:t>
            </a:r>
            <a:r>
              <a:rPr lang="en-US" sz="2500" dirty="0"/>
              <a:t>and </a:t>
            </a:r>
            <a:r>
              <a:rPr lang="en-US" sz="2500" b="1" dirty="0">
                <a:solidFill>
                  <a:srgbClr val="2C3FEB"/>
                </a:solidFill>
              </a:rPr>
              <a:t>low</a:t>
            </a:r>
            <a:r>
              <a:rPr lang="en-US" sz="2500" b="1" dirty="0">
                <a:solidFill>
                  <a:srgbClr val="3366FF"/>
                </a:solidFill>
              </a:rPr>
              <a:t> </a:t>
            </a:r>
            <a:r>
              <a:rPr lang="en-US" sz="2500" b="1" dirty="0">
                <a:solidFill>
                  <a:srgbClr val="2C3FEB"/>
                </a:solidFill>
              </a:rPr>
              <a:t>false</a:t>
            </a:r>
            <a:r>
              <a:rPr lang="en-US" sz="2500" b="1" dirty="0">
                <a:solidFill>
                  <a:srgbClr val="3366FF"/>
                </a:solidFill>
              </a:rPr>
              <a:t> </a:t>
            </a:r>
            <a:r>
              <a:rPr lang="en-US" sz="2500" b="1" dirty="0">
                <a:solidFill>
                  <a:srgbClr val="2C3FEB"/>
                </a:solidFill>
              </a:rPr>
              <a:t>positive</a:t>
            </a:r>
            <a:r>
              <a:rPr lang="en-US" sz="2500" b="1" dirty="0">
                <a:solidFill>
                  <a:srgbClr val="3366FF"/>
                </a:solidFill>
              </a:rPr>
              <a:t> </a:t>
            </a:r>
            <a:r>
              <a:rPr lang="en-US" sz="2500" b="1" dirty="0">
                <a:solidFill>
                  <a:srgbClr val="2C3FEB"/>
                </a:solidFill>
              </a:rPr>
              <a:t>rate</a:t>
            </a:r>
          </a:p>
          <a:p>
            <a:pPr marL="525696" lvl="1" indent="-304222" algn="just">
              <a:buFont typeface="Courier New"/>
              <a:buChar char="o"/>
            </a:pPr>
            <a:endParaRPr lang="en-US" sz="2500" dirty="0">
              <a:solidFill>
                <a:srgbClr val="3366FF"/>
              </a:solidFill>
            </a:endParaRPr>
          </a:p>
          <a:p>
            <a:pPr marL="0" lvl="1" algn="just"/>
            <a:r>
              <a:rPr lang="en-US" sz="2500" dirty="0"/>
              <a:t>Accelerate read mapping by overcoming </a:t>
            </a:r>
            <a:r>
              <a:rPr lang="en-US" sz="2500" dirty="0"/>
              <a:t>memory </a:t>
            </a:r>
            <a:r>
              <a:rPr lang="en-US" sz="2500" dirty="0"/>
              <a:t>bottleneck </a:t>
            </a:r>
            <a:r>
              <a:rPr lang="en-US" sz="2500" dirty="0"/>
              <a:t>with </a:t>
            </a:r>
            <a:r>
              <a:rPr lang="en-US" sz="2500" b="1" dirty="0"/>
              <a:t>3D-stacked </a:t>
            </a:r>
            <a:r>
              <a:rPr lang="en-US" sz="2500" b="1" dirty="0"/>
              <a:t>memory and its PIM </a:t>
            </a:r>
            <a:r>
              <a:rPr lang="en-US" sz="2500" dirty="0"/>
              <a:t>for data-intensive </a:t>
            </a:r>
            <a:r>
              <a:rPr lang="en-US" sz="2500" dirty="0"/>
              <a:t>computation</a:t>
            </a:r>
          </a:p>
          <a:p>
            <a:pPr marL="525696" lvl="1" indent="-304222" algn="just">
              <a:buFont typeface="Courier New"/>
              <a:buChar char="o"/>
            </a:pPr>
            <a:r>
              <a:rPr lang="en-US" sz="2500" dirty="0"/>
              <a:t>Very fast parallel </a:t>
            </a:r>
            <a:r>
              <a:rPr lang="en-US" sz="2500" dirty="0"/>
              <a:t>operations on </a:t>
            </a:r>
            <a:r>
              <a:rPr lang="en-US" sz="2500" dirty="0"/>
              <a:t>big data sets </a:t>
            </a:r>
            <a:r>
              <a:rPr lang="en-US" sz="2500" b="1" dirty="0"/>
              <a:t>near </a:t>
            </a:r>
            <a:r>
              <a:rPr lang="en-US" sz="2500" b="1" dirty="0"/>
              <a:t>memory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0913" y="5677245"/>
            <a:ext cx="6233731" cy="92206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 lIns="190475" tIns="95237" rIns="190475" bIns="95237" rtlCol="0">
            <a:spAutoFit/>
          </a:bodyPr>
          <a:lstStyle/>
          <a:p>
            <a:pPr algn="ctr"/>
            <a:r>
              <a:rPr lang="en-US" sz="4166" b="1" dirty="0">
                <a:solidFill>
                  <a:schemeClr val="bg1"/>
                </a:solidFill>
              </a:rPr>
              <a:t>1: Read </a:t>
            </a:r>
            <a:r>
              <a:rPr lang="en-US" sz="4166" b="1" dirty="0">
                <a:solidFill>
                  <a:schemeClr val="bg1"/>
                </a:solidFill>
              </a:rPr>
              <a:t>Mapping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145605" y="12841468"/>
            <a:ext cx="9156113" cy="5116503"/>
          </a:xfrm>
          <a:prstGeom prst="rect">
            <a:avLst/>
          </a:prstGeom>
          <a:noFill/>
        </p:spPr>
        <p:txBody>
          <a:bodyPr wrap="square" lIns="190475" tIns="95237" rIns="190475" bIns="95237" rtlCol="0">
            <a:spAutoFit/>
          </a:bodyPr>
          <a:lstStyle/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n-US" sz="2500" dirty="0"/>
              <a:t>Recent technology that tightly couples memory and logic vertically with very high bandwidth connectors. </a:t>
            </a:r>
            <a:endParaRPr lang="en-US" sz="2500" dirty="0"/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n-US" sz="2500" dirty="0"/>
              <a:t>Numerous Through Silicon </a:t>
            </a:r>
            <a:r>
              <a:rPr lang="en-US" sz="2500" dirty="0" err="1"/>
              <a:t>Vias</a:t>
            </a:r>
            <a:r>
              <a:rPr lang="en-US" sz="2500" dirty="0"/>
              <a:t> (TSVs) connecting layers, enable </a:t>
            </a:r>
            <a:r>
              <a:rPr lang="en-US" sz="2500" b="1" dirty="0">
                <a:solidFill>
                  <a:srgbClr val="2C3FEB"/>
                </a:solidFill>
              </a:rPr>
              <a:t>h</a:t>
            </a:r>
            <a:r>
              <a:rPr lang="en-US" sz="2500" b="1" dirty="0">
                <a:solidFill>
                  <a:srgbClr val="2C3FEB"/>
                </a:solidFill>
              </a:rPr>
              <a:t>igher bandwidth</a:t>
            </a:r>
            <a:r>
              <a:rPr lang="en-US" sz="2500" dirty="0">
                <a:solidFill>
                  <a:srgbClr val="2C3FEB"/>
                </a:solidFill>
              </a:rPr>
              <a:t> </a:t>
            </a:r>
            <a:r>
              <a:rPr lang="en-US" sz="2500" dirty="0"/>
              <a:t>and </a:t>
            </a:r>
            <a:r>
              <a:rPr lang="en-US" sz="2500" b="1" dirty="0">
                <a:solidFill>
                  <a:srgbClr val="2C3FEB"/>
                </a:solidFill>
              </a:rPr>
              <a:t>lower latency</a:t>
            </a:r>
            <a:r>
              <a:rPr lang="en-US" sz="2500" b="1" dirty="0">
                <a:solidFill>
                  <a:srgbClr val="3266FF"/>
                </a:solidFill>
              </a:rPr>
              <a:t> </a:t>
            </a:r>
            <a:r>
              <a:rPr lang="en-US" sz="2500" dirty="0"/>
              <a:t>and</a:t>
            </a:r>
            <a:r>
              <a:rPr lang="en-US" sz="2500" b="1" dirty="0">
                <a:solidFill>
                  <a:srgbClr val="3266FF"/>
                </a:solidFill>
              </a:rPr>
              <a:t> </a:t>
            </a:r>
            <a:r>
              <a:rPr lang="en-US" sz="2500" b="1" dirty="0">
                <a:solidFill>
                  <a:srgbClr val="2C3FEB"/>
                </a:solidFill>
              </a:rPr>
              <a:t>energy consumption</a:t>
            </a:r>
            <a:r>
              <a:rPr lang="en-US" sz="2500" dirty="0"/>
              <a:t>.</a:t>
            </a:r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n-US" sz="2500" b="1" dirty="0">
                <a:solidFill>
                  <a:srgbClr val="2C3FEB"/>
                </a:solidFill>
              </a:rPr>
              <a:t>Customizable</a:t>
            </a:r>
            <a:r>
              <a:rPr lang="en-US" sz="2500" dirty="0">
                <a:solidFill>
                  <a:srgbClr val="2C3FEB"/>
                </a:solidFill>
              </a:rPr>
              <a:t> </a:t>
            </a:r>
            <a:r>
              <a:rPr lang="en-US" sz="2500" dirty="0"/>
              <a:t>logic layer for application-specific accelerators. </a:t>
            </a:r>
            <a:endParaRPr lang="en-US" sz="2500" b="1" dirty="0"/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n-US" sz="2500" b="1" dirty="0"/>
              <a:t>Logic layer </a:t>
            </a:r>
            <a:r>
              <a:rPr lang="en-US" sz="2500" dirty="0"/>
              <a:t>enables </a:t>
            </a:r>
            <a:r>
              <a:rPr lang="en-US" sz="2500" b="1" dirty="0">
                <a:solidFill>
                  <a:srgbClr val="2C3FEB"/>
                </a:solidFill>
              </a:rPr>
              <a:t>fast</a:t>
            </a:r>
            <a:r>
              <a:rPr lang="en-US" sz="2500" b="1" dirty="0">
                <a:solidFill>
                  <a:srgbClr val="3366FF"/>
                </a:solidFill>
              </a:rPr>
              <a:t>, </a:t>
            </a:r>
            <a:r>
              <a:rPr lang="en-US" sz="2500" b="1" dirty="0">
                <a:solidFill>
                  <a:srgbClr val="2C3FEB"/>
                </a:solidFill>
              </a:rPr>
              <a:t>massively</a:t>
            </a:r>
            <a:r>
              <a:rPr lang="en-US" sz="2500" b="1" dirty="0">
                <a:solidFill>
                  <a:srgbClr val="3366FF"/>
                </a:solidFill>
              </a:rPr>
              <a:t> </a:t>
            </a:r>
            <a:r>
              <a:rPr lang="en-US" sz="2500" b="1" dirty="0">
                <a:solidFill>
                  <a:srgbClr val="2C3FEB"/>
                </a:solidFill>
              </a:rPr>
              <a:t>parallel</a:t>
            </a:r>
            <a:r>
              <a:rPr lang="en-US" sz="2500" b="1" dirty="0">
                <a:solidFill>
                  <a:srgbClr val="3366FF"/>
                </a:solidFill>
              </a:rPr>
              <a:t> </a:t>
            </a:r>
            <a:r>
              <a:rPr lang="en-US" sz="2500" b="1" dirty="0">
                <a:solidFill>
                  <a:srgbClr val="2C3FEB"/>
                </a:solidFill>
              </a:rPr>
              <a:t>operations</a:t>
            </a:r>
            <a:r>
              <a:rPr lang="en-US" sz="2500" b="1" dirty="0">
                <a:solidFill>
                  <a:srgbClr val="3366FF"/>
                </a:solidFill>
              </a:rPr>
              <a:t> </a:t>
            </a:r>
            <a:r>
              <a:rPr lang="en-US" sz="2500" dirty="0"/>
              <a:t>on large sets of </a:t>
            </a:r>
            <a:r>
              <a:rPr lang="en-US" sz="2500" dirty="0"/>
              <a:t>data, and provides </a:t>
            </a:r>
            <a:r>
              <a:rPr lang="en-US" sz="2500" dirty="0"/>
              <a:t>the ability to run these operations </a:t>
            </a:r>
            <a:r>
              <a:rPr lang="en-US" sz="2500" b="1" dirty="0"/>
              <a:t>near memory</a:t>
            </a:r>
            <a:r>
              <a:rPr lang="en-US" sz="2500" dirty="0"/>
              <a:t> to alleviate the memory </a:t>
            </a:r>
            <a:r>
              <a:rPr lang="en-US" sz="2500" dirty="0"/>
              <a:t>bottleneck.</a:t>
            </a:r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n-US" sz="2666" b="1" dirty="0"/>
              <a:t>P</a:t>
            </a:r>
            <a:r>
              <a:rPr lang="en-US" sz="2666" b="1" dirty="0"/>
              <a:t>rocessing </a:t>
            </a:r>
            <a:r>
              <a:rPr lang="en-US" sz="2666" b="1" dirty="0"/>
              <a:t>in 3D-stacked memory is extremely good at accelerating </a:t>
            </a:r>
            <a:r>
              <a:rPr lang="en-US" sz="2666" b="1" dirty="0"/>
              <a:t>embarrassingly </a:t>
            </a:r>
            <a:r>
              <a:rPr lang="en-US" sz="2666" b="1" dirty="0"/>
              <a:t>parallel simple bit </a:t>
            </a:r>
            <a:r>
              <a:rPr lang="en-US" sz="2666" b="1" dirty="0"/>
              <a:t>operations.</a:t>
            </a:r>
            <a:endParaRPr lang="en-US" sz="2500" b="1" dirty="0"/>
          </a:p>
        </p:txBody>
      </p:sp>
      <p:pic>
        <p:nvPicPr>
          <p:cNvPr id="24" name="Picture 23" descr="safar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26668" y="4371184"/>
            <a:ext cx="3325483" cy="85524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30764" y="4371184"/>
            <a:ext cx="4356962" cy="9167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66339" y="4371184"/>
            <a:ext cx="4000167" cy="814809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8585147" y="5691735"/>
            <a:ext cx="9147537" cy="92206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 lIns="190475" tIns="95237" rIns="190475" bIns="95237" rtlCol="0">
            <a:spAutoFit/>
          </a:bodyPr>
          <a:lstStyle/>
          <a:p>
            <a:pPr algn="ctr"/>
            <a:r>
              <a:rPr lang="en-US" sz="4166" b="1" dirty="0">
                <a:solidFill>
                  <a:schemeClr val="bg1"/>
                </a:solidFill>
              </a:rPr>
              <a:t>3: Problem</a:t>
            </a:r>
            <a:endParaRPr lang="en-US" sz="4166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97102" y="6623259"/>
            <a:ext cx="6270767" cy="5065463"/>
          </a:xfrm>
          <a:prstGeom prst="rect">
            <a:avLst/>
          </a:prstGeom>
          <a:noFill/>
        </p:spPr>
        <p:txBody>
          <a:bodyPr wrap="square" lIns="190475" tIns="95237" rIns="190475" bIns="95237" rtlCol="0">
            <a:spAutoFit/>
          </a:bodyPr>
          <a:lstStyle/>
          <a:p>
            <a:r>
              <a:rPr lang="en-US" sz="2500" b="1" dirty="0"/>
              <a:t>Read Mapping: </a:t>
            </a:r>
            <a:r>
              <a:rPr lang="en-US" sz="2500" dirty="0"/>
              <a:t>Mapping billions of DNA fragments (reads) against a reference genome to identify genomic variants </a:t>
            </a:r>
          </a:p>
          <a:p>
            <a:pPr marL="523791" indent="-380939">
              <a:buFont typeface="Courier New"/>
              <a:buChar char="o"/>
            </a:pPr>
            <a:r>
              <a:rPr lang="en-US" sz="2500" dirty="0"/>
              <a:t>Requires approximate </a:t>
            </a:r>
            <a:r>
              <a:rPr lang="en-US" sz="2500" dirty="0"/>
              <a:t>string matching</a:t>
            </a:r>
          </a:p>
          <a:p>
            <a:pPr marL="523791" indent="-380939">
              <a:buFont typeface="Courier New"/>
              <a:buChar char="o"/>
            </a:pPr>
            <a:r>
              <a:rPr lang="en-US" sz="2500" dirty="0"/>
              <a:t>Computationally expensive alignment using </a:t>
            </a:r>
            <a:r>
              <a:rPr lang="en-US" sz="2500" b="1" dirty="0">
                <a:solidFill>
                  <a:srgbClr val="FF0000"/>
                </a:solidFill>
              </a:rPr>
              <a:t>quadratic-time</a:t>
            </a:r>
            <a:r>
              <a:rPr lang="en-US" sz="2500" dirty="0"/>
              <a:t> dynamic</a:t>
            </a:r>
            <a:r>
              <a:rPr lang="en-US" sz="2500" b="1" dirty="0"/>
              <a:t> </a:t>
            </a:r>
            <a:r>
              <a:rPr lang="en-US" sz="2500" dirty="0"/>
              <a:t>programming</a:t>
            </a:r>
            <a:r>
              <a:rPr lang="en-US" sz="2500" b="1" dirty="0"/>
              <a:t> </a:t>
            </a:r>
            <a:r>
              <a:rPr lang="en-US" sz="2500" dirty="0"/>
              <a:t>algorithm</a:t>
            </a:r>
          </a:p>
          <a:p>
            <a:pPr marL="523791" indent="-380939">
              <a:buFont typeface="Courier New"/>
              <a:buChar char="o"/>
            </a:pPr>
            <a:r>
              <a:rPr lang="en-US" sz="2500" b="1" dirty="0">
                <a:solidFill>
                  <a:srgbClr val="FF0000"/>
                </a:solidFill>
              </a:rPr>
              <a:t>Bottlenecked by memory bandwidth</a:t>
            </a:r>
          </a:p>
          <a:p>
            <a:pPr>
              <a:spcBef>
                <a:spcPts val="2000"/>
              </a:spcBef>
            </a:pPr>
            <a:r>
              <a:rPr lang="en-US" sz="2500" b="1" dirty="0"/>
              <a:t>Three general </a:t>
            </a:r>
            <a:r>
              <a:rPr lang="en-US" sz="2500" b="1" dirty="0"/>
              <a:t>types of read mappers:</a:t>
            </a:r>
          </a:p>
          <a:p>
            <a:pPr marL="523791" indent="-380939">
              <a:buFont typeface="Courier New"/>
              <a:buChar char="o"/>
            </a:pPr>
            <a:r>
              <a:rPr lang="en-US" sz="2500" dirty="0"/>
              <a:t>Suffix-array based mappers</a:t>
            </a:r>
          </a:p>
          <a:p>
            <a:pPr marL="523791" indent="-380939">
              <a:buFont typeface="Courier New"/>
              <a:buChar char="o"/>
            </a:pPr>
            <a:r>
              <a:rPr lang="en-US" sz="2500" dirty="0"/>
              <a:t>Hash table based mappers</a:t>
            </a:r>
          </a:p>
          <a:p>
            <a:pPr marL="523791" indent="-380939">
              <a:buFont typeface="Courier New"/>
              <a:buChar char="o"/>
            </a:pPr>
            <a:r>
              <a:rPr lang="en-US" sz="2500" dirty="0"/>
              <a:t>Hybrid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572186" y="5691735"/>
            <a:ext cx="10729532" cy="92206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 lIns="190475" tIns="95237" rIns="190475" bIns="95237" rtlCol="0">
            <a:spAutoFit/>
          </a:bodyPr>
          <a:lstStyle/>
          <a:p>
            <a:pPr algn="ctr"/>
            <a:r>
              <a:rPr lang="en-US" sz="4166" b="1" dirty="0">
                <a:solidFill>
                  <a:schemeClr val="bg1"/>
                </a:solidFill>
              </a:rPr>
              <a:t>2: Hash </a:t>
            </a:r>
            <a:r>
              <a:rPr lang="en-US" sz="4166" b="1" dirty="0">
                <a:solidFill>
                  <a:schemeClr val="bg1"/>
                </a:solidFill>
              </a:rPr>
              <a:t>Table Based Mappers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62945" y="6613851"/>
            <a:ext cx="6431063" cy="5229841"/>
          </a:xfrm>
          <a:prstGeom prst="rect">
            <a:avLst/>
          </a:prstGeom>
        </p:spPr>
      </p:pic>
      <p:sp>
        <p:nvSpPr>
          <p:cNvPr id="119" name="TextBox 118"/>
          <p:cNvSpPr txBox="1"/>
          <p:nvPr/>
        </p:nvSpPr>
        <p:spPr>
          <a:xfrm>
            <a:off x="7391385" y="6623259"/>
            <a:ext cx="5220334" cy="5193703"/>
          </a:xfrm>
          <a:prstGeom prst="rect">
            <a:avLst/>
          </a:prstGeom>
          <a:noFill/>
        </p:spPr>
        <p:txBody>
          <a:bodyPr wrap="square" lIns="190475" tIns="95237" rIns="190475" bIns="95237" rtlCol="0">
            <a:spAutoFit/>
          </a:bodyPr>
          <a:lstStyle/>
          <a:p>
            <a:pPr algn="just"/>
            <a:r>
              <a:rPr lang="en-US" sz="2500" dirty="0"/>
              <a:t>Seed-and-extend procedure to map reads against a reference genome allowing </a:t>
            </a:r>
            <a:r>
              <a:rPr lang="en-US" sz="2500" i="1" dirty="0"/>
              <a:t>e</a:t>
            </a:r>
            <a:r>
              <a:rPr lang="en-US" sz="2500" dirty="0"/>
              <a:t> </a:t>
            </a:r>
            <a:r>
              <a:rPr lang="en-US" sz="2500" dirty="0" err="1"/>
              <a:t>indels</a:t>
            </a:r>
            <a:r>
              <a:rPr lang="en-US" sz="2500" dirty="0"/>
              <a:t>. They have:</a:t>
            </a:r>
          </a:p>
          <a:p>
            <a:pPr marL="525696" indent="-380939">
              <a:buFont typeface="Courier New"/>
              <a:buChar char="o"/>
            </a:pPr>
            <a:r>
              <a:rPr lang="en-US" sz="2500" dirty="0"/>
              <a:t>High </a:t>
            </a:r>
            <a:r>
              <a:rPr lang="en-US" sz="2500" b="1" dirty="0">
                <a:solidFill>
                  <a:srgbClr val="2C3FEB"/>
                </a:solidFill>
              </a:rPr>
              <a:t>sensitivity</a:t>
            </a:r>
            <a:r>
              <a:rPr lang="en-US" sz="2500" b="1" dirty="0">
                <a:solidFill>
                  <a:srgbClr val="3366FF"/>
                </a:solidFill>
              </a:rPr>
              <a:t> </a:t>
            </a:r>
            <a:r>
              <a:rPr lang="en-US" sz="2500" dirty="0"/>
              <a:t>(can tolerate many errors)</a:t>
            </a:r>
            <a:endParaRPr lang="en-US" sz="2500" dirty="0"/>
          </a:p>
          <a:p>
            <a:pPr marL="525696" indent="-380939">
              <a:buFont typeface="Courier New"/>
              <a:buChar char="o"/>
            </a:pPr>
            <a:r>
              <a:rPr lang="en-US" sz="2500" dirty="0"/>
              <a:t>High </a:t>
            </a:r>
            <a:r>
              <a:rPr lang="en-US" sz="2500" b="1" dirty="0">
                <a:solidFill>
                  <a:srgbClr val="2C3FEB"/>
                </a:solidFill>
              </a:rPr>
              <a:t>comprehensiveness</a:t>
            </a:r>
            <a:r>
              <a:rPr lang="en-US" sz="2500" b="1" dirty="0">
                <a:solidFill>
                  <a:srgbClr val="3366FF"/>
                </a:solidFill>
              </a:rPr>
              <a:t> </a:t>
            </a:r>
            <a:r>
              <a:rPr lang="en-US" sz="2500" dirty="0"/>
              <a:t>(can find more mappings)</a:t>
            </a:r>
            <a:endParaRPr lang="en-US" sz="2500" dirty="0"/>
          </a:p>
          <a:p>
            <a:pPr marL="1062133" algn="just">
              <a:tabLst>
                <a:tab pos="375648" algn="l"/>
              </a:tabLst>
            </a:pPr>
            <a:r>
              <a:rPr lang="en-US" sz="2500" b="1" dirty="0"/>
              <a:t>BUT</a:t>
            </a:r>
          </a:p>
          <a:p>
            <a:pPr marL="525696" indent="-380939" algn="just">
              <a:buFont typeface="Courier New"/>
              <a:buChar char="o"/>
            </a:pPr>
            <a:r>
              <a:rPr lang="en-US" sz="2500" dirty="0"/>
              <a:t>Low </a:t>
            </a:r>
            <a:r>
              <a:rPr lang="en-US" sz="2500" b="1" dirty="0">
                <a:solidFill>
                  <a:srgbClr val="FF0000"/>
                </a:solidFill>
              </a:rPr>
              <a:t>speed</a:t>
            </a:r>
            <a:endParaRPr lang="en-US" sz="2500" b="1" dirty="0">
              <a:solidFill>
                <a:srgbClr val="FF0000"/>
              </a:solidFill>
            </a:endParaRPr>
          </a:p>
          <a:p>
            <a:pPr algn="just"/>
            <a:endParaRPr lang="en-US" sz="2500" dirty="0"/>
          </a:p>
          <a:p>
            <a:pPr algn="just"/>
            <a:r>
              <a:rPr lang="en-US" sz="2500" dirty="0"/>
              <a:t>The most recent fastest hash table based read mapper, </a:t>
            </a:r>
            <a:r>
              <a:rPr lang="en-US" sz="2500" b="1" i="1" dirty="0" err="1"/>
              <a:t>mrFAST</a:t>
            </a:r>
            <a:r>
              <a:rPr lang="en-US" sz="2500" b="1" i="1" dirty="0"/>
              <a:t> </a:t>
            </a:r>
            <a:r>
              <a:rPr lang="en-US" sz="2500" b="1" dirty="0"/>
              <a:t>with </a:t>
            </a:r>
            <a:r>
              <a:rPr lang="en-US" sz="2500" b="1" i="1" dirty="0" err="1"/>
              <a:t>FastHASH</a:t>
            </a:r>
            <a:r>
              <a:rPr lang="en-US" sz="2500" b="1" i="1" dirty="0"/>
              <a:t> </a:t>
            </a:r>
            <a:r>
              <a:rPr lang="en-US" sz="2083" dirty="0"/>
              <a:t>[Xin+, BMC Genomics 2013]</a:t>
            </a:r>
            <a:endParaRPr lang="en-US" sz="2083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18585148" y="8359974"/>
            <a:ext cx="9147537" cy="92206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 lIns="190475" tIns="95237" rIns="190475" bIns="95237" rtlCol="0">
            <a:spAutoFit/>
          </a:bodyPr>
          <a:lstStyle/>
          <a:p>
            <a:pPr algn="ctr"/>
            <a:r>
              <a:rPr lang="en-US" sz="4166" b="1" dirty="0">
                <a:solidFill>
                  <a:schemeClr val="bg1"/>
                </a:solidFill>
              </a:rPr>
              <a:t>4: Our </a:t>
            </a:r>
            <a:r>
              <a:rPr lang="en-US" sz="4166" b="1" dirty="0">
                <a:solidFill>
                  <a:schemeClr val="bg1"/>
                </a:solidFill>
              </a:rPr>
              <a:t>Goal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8509076" y="6573222"/>
            <a:ext cx="9207914" cy="1731217"/>
          </a:xfrm>
          <a:prstGeom prst="rect">
            <a:avLst/>
          </a:prstGeom>
          <a:noFill/>
        </p:spPr>
        <p:txBody>
          <a:bodyPr wrap="square" lIns="190475" tIns="95237" rIns="190475" bIns="95237" rtlCol="0">
            <a:spAutoFit/>
          </a:bodyPr>
          <a:lstStyle/>
          <a:p>
            <a:pPr algn="just"/>
            <a:r>
              <a:rPr lang="en-US" sz="2500" dirty="0"/>
              <a:t>For lower runtimes, </a:t>
            </a:r>
            <a:r>
              <a:rPr lang="en-US" sz="2500" b="1" dirty="0"/>
              <a:t>location filters</a:t>
            </a:r>
            <a:r>
              <a:rPr lang="en-US" sz="2500" b="1" dirty="0">
                <a:solidFill>
                  <a:srgbClr val="3366FF"/>
                </a:solidFill>
              </a:rPr>
              <a:t> </a:t>
            </a:r>
            <a:r>
              <a:rPr lang="en-US" sz="2500" dirty="0"/>
              <a:t>can efficiently determine whether a candidate mapping location will result in an </a:t>
            </a:r>
            <a:r>
              <a:rPr lang="en-US" sz="2500" b="1" dirty="0">
                <a:solidFill>
                  <a:srgbClr val="FF0000"/>
                </a:solidFill>
              </a:rPr>
              <a:t>incorrect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b="1" dirty="0">
                <a:solidFill>
                  <a:srgbClr val="FF0000"/>
                </a:solidFill>
              </a:rPr>
              <a:t>mapping</a:t>
            </a:r>
            <a:r>
              <a:rPr lang="en-US" sz="2500" dirty="0"/>
              <a:t> </a:t>
            </a:r>
            <a:r>
              <a:rPr lang="en-US" sz="2500" b="1" i="1" dirty="0"/>
              <a:t>before</a:t>
            </a:r>
            <a:r>
              <a:rPr lang="en-US" sz="2500" dirty="0"/>
              <a:t> performing the computationally </a:t>
            </a:r>
            <a:r>
              <a:rPr lang="en-US" sz="2500" b="1" dirty="0">
                <a:solidFill>
                  <a:srgbClr val="FF0000"/>
                </a:solidFill>
              </a:rPr>
              <a:t>expensive</a:t>
            </a:r>
            <a:r>
              <a:rPr lang="en-US" sz="2500" dirty="0"/>
              <a:t> </a:t>
            </a:r>
            <a:r>
              <a:rPr lang="en-US" sz="2500" b="1" dirty="0">
                <a:solidFill>
                  <a:srgbClr val="FF0000"/>
                </a:solidFill>
              </a:rPr>
              <a:t>incorrect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b="1" dirty="0">
                <a:solidFill>
                  <a:srgbClr val="FF0000"/>
                </a:solidFill>
              </a:rPr>
              <a:t>verification</a:t>
            </a:r>
            <a:r>
              <a:rPr lang="en-US" sz="2500" dirty="0">
                <a:solidFill>
                  <a:srgbClr val="3366FF"/>
                </a:solidFill>
              </a:rPr>
              <a:t> </a:t>
            </a:r>
            <a:r>
              <a:rPr lang="en-US" sz="2500" dirty="0"/>
              <a:t>by alignment. They should be </a:t>
            </a:r>
            <a:r>
              <a:rPr lang="en-US" sz="2500" b="1" dirty="0">
                <a:solidFill>
                  <a:srgbClr val="2C3FEB"/>
                </a:solidFill>
              </a:rPr>
              <a:t>fast</a:t>
            </a:r>
            <a:r>
              <a:rPr lang="en-US" sz="2500" dirty="0"/>
              <a:t>.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7438415" y="5691735"/>
            <a:ext cx="0" cy="6242899"/>
          </a:xfrm>
          <a:prstGeom prst="line">
            <a:avLst/>
          </a:prstGeom>
          <a:ln>
            <a:solidFill>
              <a:srgbClr val="2C3FEB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8445043" y="5691735"/>
            <a:ext cx="0" cy="12160700"/>
          </a:xfrm>
          <a:prstGeom prst="line">
            <a:avLst/>
          </a:prstGeom>
          <a:ln>
            <a:solidFill>
              <a:srgbClr val="2C3FEB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18445043" y="12808379"/>
            <a:ext cx="9335980" cy="2"/>
          </a:xfrm>
          <a:prstGeom prst="line">
            <a:avLst/>
          </a:prstGeom>
          <a:ln>
            <a:solidFill>
              <a:srgbClr val="2C3FEB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18626882" y="12940038"/>
            <a:ext cx="9158233" cy="92206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 lIns="190475" tIns="95237" rIns="190475" bIns="95237" rtlCol="0">
            <a:spAutoFit/>
          </a:bodyPr>
          <a:lstStyle/>
          <a:p>
            <a:pPr algn="ctr"/>
            <a:r>
              <a:rPr lang="en-US" sz="4166" b="1" dirty="0">
                <a:solidFill>
                  <a:schemeClr val="bg1"/>
                </a:solidFill>
              </a:rPr>
              <a:t>6: GRIM-Filter Mechanism</a:t>
            </a:r>
            <a:endParaRPr lang="en-US" sz="4166" b="1" dirty="0">
              <a:solidFill>
                <a:schemeClr val="bg1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8522827" y="13831854"/>
            <a:ext cx="9209857" cy="4039541"/>
          </a:xfrm>
          <a:prstGeom prst="rect">
            <a:avLst/>
          </a:prstGeom>
          <a:noFill/>
        </p:spPr>
        <p:txBody>
          <a:bodyPr wrap="square" lIns="190475" tIns="95237" rIns="190475" bIns="95237" rtlCol="0">
            <a:spAutoFit/>
          </a:bodyPr>
          <a:lstStyle/>
          <a:p>
            <a:pPr algn="just"/>
            <a:r>
              <a:rPr lang="en-US" sz="2500" b="1" dirty="0"/>
              <a:t>GRIM-Filter is based on </a:t>
            </a:r>
            <a:r>
              <a:rPr lang="en-US" sz="2500" b="1" dirty="0"/>
              <a:t>two</a:t>
            </a:r>
            <a:r>
              <a:rPr lang="en-US" sz="2500" b="1" dirty="0"/>
              <a:t> key ideas:</a:t>
            </a:r>
            <a:endParaRPr lang="en-US" sz="2500" dirty="0"/>
          </a:p>
          <a:p>
            <a:pPr marL="525696" indent="-380939" algn="just">
              <a:buFont typeface="Courier New"/>
              <a:buChar char="o"/>
            </a:pPr>
            <a:r>
              <a:rPr lang="en-US" sz="2500" dirty="0"/>
              <a:t>Introduce </a:t>
            </a:r>
            <a:r>
              <a:rPr lang="en-US" sz="2500" b="1" dirty="0">
                <a:solidFill>
                  <a:srgbClr val="2C3FEB"/>
                </a:solidFill>
              </a:rPr>
              <a:t>parallelism</a:t>
            </a:r>
            <a:r>
              <a:rPr lang="en-US" sz="2500" dirty="0">
                <a:solidFill>
                  <a:srgbClr val="2C3FEB"/>
                </a:solidFill>
              </a:rPr>
              <a:t> </a:t>
            </a:r>
            <a:r>
              <a:rPr lang="en-US" sz="2500" dirty="0"/>
              <a:t>to </a:t>
            </a:r>
            <a:r>
              <a:rPr lang="en-US" sz="2500" b="1" dirty="0"/>
              <a:t>q-gram </a:t>
            </a:r>
            <a:r>
              <a:rPr lang="en-US" sz="2500" b="1" dirty="0"/>
              <a:t>string </a:t>
            </a:r>
            <a:r>
              <a:rPr lang="en-US" sz="2500" b="1" dirty="0"/>
              <a:t>matching</a:t>
            </a:r>
          </a:p>
          <a:p>
            <a:pPr marL="525696" indent="-380939" algn="just">
              <a:buFont typeface="Courier New"/>
              <a:buChar char="o"/>
            </a:pPr>
            <a:r>
              <a:rPr lang="en-US" sz="2500" dirty="0"/>
              <a:t>Utilize </a:t>
            </a:r>
            <a:r>
              <a:rPr lang="en-US" sz="2500" dirty="0"/>
              <a:t>a 3D-stacked DRAM </a:t>
            </a:r>
            <a:r>
              <a:rPr lang="en-US" sz="2500" dirty="0"/>
              <a:t>to </a:t>
            </a:r>
            <a:r>
              <a:rPr lang="en-US" sz="2500" b="1" dirty="0">
                <a:solidFill>
                  <a:srgbClr val="2C3FEB"/>
                </a:solidFill>
              </a:rPr>
              <a:t>alleviates</a:t>
            </a:r>
            <a:r>
              <a:rPr lang="en-US" sz="2500" dirty="0">
                <a:solidFill>
                  <a:srgbClr val="2C3FEB"/>
                </a:solidFill>
              </a:rPr>
              <a:t> </a:t>
            </a:r>
            <a:r>
              <a:rPr lang="en-US" sz="2500" dirty="0"/>
              <a:t>the memory bandwidth issue of our algorithm and </a:t>
            </a:r>
            <a:r>
              <a:rPr lang="en-US" sz="2500" b="1" dirty="0">
                <a:solidFill>
                  <a:srgbClr val="2C3FEB"/>
                </a:solidFill>
              </a:rPr>
              <a:t>parallelizes</a:t>
            </a:r>
            <a:r>
              <a:rPr lang="en-US" sz="2500" dirty="0">
                <a:solidFill>
                  <a:srgbClr val="2C3FEB"/>
                </a:solidFill>
              </a:rPr>
              <a:t> </a:t>
            </a:r>
            <a:r>
              <a:rPr lang="en-US" sz="2500" dirty="0"/>
              <a:t>most</a:t>
            </a:r>
            <a:r>
              <a:rPr lang="en-US" sz="2500" dirty="0">
                <a:solidFill>
                  <a:srgbClr val="3366FF"/>
                </a:solidFill>
              </a:rPr>
              <a:t> </a:t>
            </a:r>
            <a:r>
              <a:rPr lang="en-US" sz="2500" dirty="0"/>
              <a:t>of the filter</a:t>
            </a:r>
            <a:r>
              <a:rPr lang="en-US" sz="2500" dirty="0"/>
              <a:t>.</a:t>
            </a:r>
          </a:p>
          <a:p>
            <a:pPr marL="525696" indent="-380939" algn="just">
              <a:buFont typeface="Courier New"/>
              <a:buChar char="o"/>
            </a:pPr>
            <a:endParaRPr lang="en-US" sz="2500" dirty="0"/>
          </a:p>
          <a:p>
            <a:pPr algn="just"/>
            <a:r>
              <a:rPr lang="en-US" sz="2500" b="1" dirty="0"/>
              <a:t>GRIM-Filter has two main </a:t>
            </a:r>
            <a:r>
              <a:rPr lang="en-US" sz="2500" b="1" dirty="0"/>
              <a:t>steps:</a:t>
            </a:r>
          </a:p>
          <a:p>
            <a:pPr marL="525696" indent="-428556" algn="just">
              <a:buFont typeface="+mj-lt"/>
              <a:buAutoNum type="arabicParenR"/>
            </a:pPr>
            <a:r>
              <a:rPr lang="en-US" sz="2500" b="1" dirty="0" err="1"/>
              <a:t>Precomputation</a:t>
            </a:r>
            <a:r>
              <a:rPr lang="en-US" sz="2500" b="1" dirty="0"/>
              <a:t>:</a:t>
            </a:r>
            <a:r>
              <a:rPr lang="en-US" sz="2500" dirty="0"/>
              <a:t> </a:t>
            </a:r>
            <a:r>
              <a:rPr lang="en-US" sz="2500" dirty="0"/>
              <a:t>Divide the reference genome into consecutive bins and generate </a:t>
            </a:r>
            <a:r>
              <a:rPr lang="en-US" sz="2500" i="1" dirty="0"/>
              <a:t>existence bitvectors </a:t>
            </a:r>
            <a:r>
              <a:rPr lang="en-US" sz="2500" dirty="0"/>
              <a:t>for each bin.</a:t>
            </a:r>
          </a:p>
          <a:p>
            <a:pPr marL="525696" indent="-428556" algn="just">
              <a:buFont typeface="+mj-lt"/>
              <a:buAutoNum type="arabicParenR"/>
            </a:pPr>
            <a:r>
              <a:rPr lang="en-US" sz="2500" b="1" dirty="0"/>
              <a:t>Filtering </a:t>
            </a:r>
            <a:r>
              <a:rPr lang="en-US" sz="2500" b="1" dirty="0"/>
              <a:t>Algorithm: </a:t>
            </a:r>
            <a:r>
              <a:rPr lang="en-US" sz="2500" b="1" dirty="0">
                <a:solidFill>
                  <a:srgbClr val="2C3FEB"/>
                </a:solidFill>
              </a:rPr>
              <a:t>Filter</a:t>
            </a:r>
            <a:r>
              <a:rPr lang="en-US" sz="2500" dirty="0">
                <a:solidFill>
                  <a:srgbClr val="2C3FEB"/>
                </a:solidFill>
              </a:rPr>
              <a:t> </a:t>
            </a:r>
            <a:r>
              <a:rPr lang="en-US" sz="2500" dirty="0"/>
              <a:t>locations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/>
              <a:t>by quickly determining whether </a:t>
            </a:r>
            <a:r>
              <a:rPr lang="en-US" sz="2500" dirty="0"/>
              <a:t>a </a:t>
            </a:r>
            <a:r>
              <a:rPr lang="en-US" sz="2500" dirty="0"/>
              <a:t>read </a:t>
            </a:r>
            <a:r>
              <a:rPr lang="en-US" sz="2500" dirty="0"/>
              <a:t>can </a:t>
            </a:r>
            <a:r>
              <a:rPr lang="en-US" sz="2500" dirty="0"/>
              <a:t>map to a specific segment of the genome.</a:t>
            </a:r>
            <a:endParaRPr lang="en-US" sz="2500" b="1" dirty="0"/>
          </a:p>
        </p:txBody>
      </p:sp>
      <p:pic>
        <p:nvPicPr>
          <p:cNvPr id="3" name="Picture 2" descr="runtimes2_and_errors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488" y="28732290"/>
            <a:ext cx="7786552" cy="72674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700224" y="28354235"/>
            <a:ext cx="8841648" cy="425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6" b="1" dirty="0"/>
              <a:t>Runtimes for </a:t>
            </a:r>
            <a:r>
              <a:rPr lang="en-US" sz="2166" b="1" dirty="0"/>
              <a:t>GRIM-Filter </a:t>
            </a:r>
            <a:r>
              <a:rPr lang="en-US" sz="2166" b="1" dirty="0"/>
              <a:t>as error threshold </a:t>
            </a:r>
            <a:r>
              <a:rPr lang="en-US" sz="2166" b="1" dirty="0"/>
              <a:t>varies </a:t>
            </a:r>
            <a:endParaRPr lang="en-US" sz="2166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070913" y="18002170"/>
            <a:ext cx="9295649" cy="92206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txBody>
          <a:bodyPr wrap="square" lIns="190475" tIns="95237" rIns="190475" bIns="95237" rtlCol="0">
            <a:spAutoFit/>
          </a:bodyPr>
          <a:lstStyle/>
          <a:p>
            <a:pPr algn="ctr"/>
            <a:r>
              <a:rPr lang="en-US" sz="4166" b="1" dirty="0">
                <a:solidFill>
                  <a:schemeClr val="bg1"/>
                </a:solidFill>
              </a:rPr>
              <a:t>7: Bins &amp; Bitvectors</a:t>
            </a:r>
            <a:endParaRPr lang="en-US" sz="4166" b="1" dirty="0">
              <a:solidFill>
                <a:schemeClr val="bg1"/>
              </a:solidFill>
            </a:endParaRPr>
          </a:p>
        </p:txBody>
      </p:sp>
      <p:pic>
        <p:nvPicPr>
          <p:cNvPr id="39" name="Picture 38" descr="FPRs2_and_errors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42" y="28728601"/>
            <a:ext cx="7988961" cy="727113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192595" y="28354604"/>
            <a:ext cx="7330214" cy="425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6" b="1" dirty="0"/>
              <a:t>False Negative Rates for GRIM-Filter as error threshold </a:t>
            </a:r>
            <a:r>
              <a:rPr lang="en-US" sz="2166" b="1" dirty="0"/>
              <a:t>varies </a:t>
            </a:r>
            <a:endParaRPr lang="en-US" sz="2166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7102" y="13009045"/>
            <a:ext cx="8048503" cy="460462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485005" y="18920877"/>
            <a:ext cx="4079389" cy="5193703"/>
          </a:xfrm>
          <a:prstGeom prst="rect">
            <a:avLst/>
          </a:prstGeom>
          <a:noFill/>
        </p:spPr>
        <p:txBody>
          <a:bodyPr wrap="square" lIns="190475" tIns="95237" rIns="190475" bIns="95237" rtlCol="0">
            <a:spAutoFit/>
          </a:bodyPr>
          <a:lstStyle/>
          <a:p>
            <a:r>
              <a:rPr lang="en-US" sz="2500" b="1" dirty="0"/>
              <a:t>Existence </a:t>
            </a:r>
            <a:r>
              <a:rPr lang="en-US" sz="2500" b="1" dirty="0" err="1"/>
              <a:t>bitvectors</a:t>
            </a:r>
            <a:r>
              <a:rPr lang="en-US" sz="2500" b="1" dirty="0"/>
              <a:t> </a:t>
            </a:r>
            <a:r>
              <a:rPr lang="en-US" sz="2500" dirty="0"/>
              <a:t>represent the existence of all possible permutations of </a:t>
            </a:r>
            <a:r>
              <a:rPr lang="en-US" sz="2500" i="1" dirty="0"/>
              <a:t>q-length</a:t>
            </a:r>
            <a:r>
              <a:rPr lang="en-US" sz="2500" dirty="0"/>
              <a:t> nucleotide sequences in each bin.</a:t>
            </a:r>
          </a:p>
          <a:p>
            <a:endParaRPr lang="en-US" sz="2500" dirty="0"/>
          </a:p>
          <a:p>
            <a:r>
              <a:rPr lang="en-US" sz="2500" b="1" dirty="0" err="1"/>
              <a:t>Bitvectors</a:t>
            </a:r>
            <a:r>
              <a:rPr lang="en-US" sz="2500" dirty="0"/>
              <a:t> are distributed throughout the memory layers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dirty="0"/>
              <a:t>of </a:t>
            </a:r>
            <a:r>
              <a:rPr lang="en-US" sz="2500" i="1" dirty="0"/>
              <a:t>3D-stacked DRAM</a:t>
            </a:r>
            <a:r>
              <a:rPr lang="en-US" sz="2500" dirty="0"/>
              <a:t> on top of the customized logic layer, which enables </a:t>
            </a:r>
            <a:r>
              <a:rPr lang="en-US" sz="2500" b="1" dirty="0"/>
              <a:t>processing-in-memory</a:t>
            </a:r>
            <a:r>
              <a:rPr lang="en-US" sz="2500" dirty="0"/>
              <a:t> and </a:t>
            </a:r>
            <a:r>
              <a:rPr lang="en-US" sz="2500" b="1" dirty="0">
                <a:solidFill>
                  <a:srgbClr val="2C3FEB"/>
                </a:solidFill>
              </a:rPr>
              <a:t>high</a:t>
            </a:r>
            <a:r>
              <a:rPr lang="en-US" sz="2500" dirty="0"/>
              <a:t> </a:t>
            </a:r>
            <a:r>
              <a:rPr lang="en-US" sz="2500" b="1" dirty="0">
                <a:solidFill>
                  <a:srgbClr val="2C3FEB"/>
                </a:solidFill>
              </a:rPr>
              <a:t>parallelism</a:t>
            </a:r>
            <a:r>
              <a:rPr lang="en-US" sz="2500" dirty="0"/>
              <a:t>.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10734054" y="19071852"/>
            <a:ext cx="16998630" cy="8056957"/>
          </a:xfrm>
          <a:prstGeom prst="rect">
            <a:avLst/>
          </a:prstGeom>
        </p:spPr>
      </p:pic>
      <p:sp>
        <p:nvSpPr>
          <p:cNvPr id="130" name="TextBox 129"/>
          <p:cNvSpPr txBox="1"/>
          <p:nvPr/>
        </p:nvSpPr>
        <p:spPr>
          <a:xfrm>
            <a:off x="2695958" y="26881358"/>
            <a:ext cx="1742183" cy="448686"/>
          </a:xfrm>
          <a:prstGeom prst="rect">
            <a:avLst/>
          </a:prstGeom>
          <a:noFill/>
        </p:spPr>
        <p:txBody>
          <a:bodyPr wrap="square" lIns="190475" tIns="95237" rIns="190475" bIns="95237" rtlCol="0">
            <a:spAutoFit/>
          </a:bodyPr>
          <a:lstStyle/>
          <a:p>
            <a:pPr algn="just"/>
            <a:r>
              <a:rPr lang="en-US" sz="1666" b="1" dirty="0"/>
              <a:t>Memory Array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8391403" y="26884383"/>
            <a:ext cx="2062524" cy="448686"/>
          </a:xfrm>
          <a:prstGeom prst="rect">
            <a:avLst/>
          </a:prstGeom>
          <a:noFill/>
        </p:spPr>
        <p:txBody>
          <a:bodyPr wrap="square" lIns="190475" tIns="95237" rIns="190475" bIns="95237" rtlCol="0">
            <a:spAutoFit/>
          </a:bodyPr>
          <a:lstStyle/>
          <a:p>
            <a:pPr algn="just"/>
            <a:r>
              <a:rPr lang="en-US" sz="1666" b="1" dirty="0"/>
              <a:t>Customized Logic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H="1" flipV="1">
            <a:off x="1019294" y="17838955"/>
            <a:ext cx="26761729" cy="13480"/>
          </a:xfrm>
          <a:prstGeom prst="line">
            <a:avLst/>
          </a:prstGeom>
          <a:ln>
            <a:solidFill>
              <a:srgbClr val="2C3FEB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536221" y="17880405"/>
            <a:ext cx="0" cy="9402314"/>
          </a:xfrm>
          <a:prstGeom prst="line">
            <a:avLst/>
          </a:prstGeom>
          <a:ln>
            <a:solidFill>
              <a:srgbClr val="2C3FEB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559245" y="17582668"/>
            <a:ext cx="2696769" cy="194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7" b="1" dirty="0"/>
              <a:t>http://</a:t>
            </a:r>
            <a:r>
              <a:rPr lang="en-US" sz="667" b="1" dirty="0" err="1"/>
              <a:t>www.amd.com</a:t>
            </a:r>
            <a:r>
              <a:rPr lang="en-US" sz="667" b="1" dirty="0"/>
              <a:t>/en-us/innovations/software-technologies/</a:t>
            </a:r>
            <a:r>
              <a:rPr lang="en-US" sz="667" b="1" dirty="0" err="1"/>
              <a:t>hbm</a:t>
            </a:r>
            <a:endParaRPr lang="en-US" sz="667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1390" y="4349503"/>
            <a:ext cx="4257877" cy="86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_rels/theme1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4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Safari 2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A5A6E1B7-D847-43DE-A3B6-3A038B72A9F9}"/>
    </a:ext>
  </a:extLst>
</a:theme>
</file>

<file path=ppt/theme/theme10.xml><?xml version="1.0" encoding="utf-8"?>
<a:theme xmlns:a="http://schemas.openxmlformats.org/drawingml/2006/main" name="2_Office Theme">
  <a:themeElements>
    <a:clrScheme name="Custom 7">
      <a:dk1>
        <a:srgbClr val="990000"/>
      </a:dk1>
      <a:lt1>
        <a:srgbClr val="FFFFFF"/>
      </a:lt1>
      <a:dk2>
        <a:srgbClr val="FFFFFF"/>
      </a:dk2>
      <a:lt2>
        <a:srgbClr val="FFFFFF"/>
      </a:lt2>
      <a:accent1>
        <a:srgbClr val="606060"/>
      </a:accent1>
      <a:accent2>
        <a:srgbClr val="A9A9A9"/>
      </a:accent2>
      <a:accent3>
        <a:srgbClr val="CCCCCC"/>
      </a:accent3>
      <a:accent4>
        <a:srgbClr val="990000"/>
      </a:accent4>
      <a:accent5>
        <a:srgbClr val="000000"/>
      </a:accent5>
      <a:accent6>
        <a:srgbClr val="969696"/>
      </a:accent6>
      <a:hlink>
        <a:srgbClr val="990000"/>
      </a:hlink>
      <a:folHlink>
        <a:srgbClr val="AEAE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983E33B0-714B-4FBA-8AA6-1B4454EC00EC}"/>
    </a:ext>
  </a:extLst>
</a:theme>
</file>

<file path=ppt/theme/theme100.xml><?xml version="1.0" encoding="utf-8"?>
<a:theme xmlns:a="http://schemas.openxmlformats.org/drawingml/2006/main" name="8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3F4A8856-EED2-4CF7-94E5-1B08B05FDB43}"/>
    </a:ext>
  </a:extLst>
</a:theme>
</file>

<file path=ppt/theme/theme101.xml><?xml version="1.0" encoding="utf-8"?>
<a:theme xmlns:a="http://schemas.openxmlformats.org/drawingml/2006/main" name="8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693019B-5C42-458B-A1FD-9F557B8838BF}"/>
    </a:ext>
  </a:extLst>
</a:theme>
</file>

<file path=ppt/theme/theme10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5DED0AF8-637D-490F-B56E-C8CE9BE1B1E6}"/>
    </a:ext>
  </a:extLst>
</a:theme>
</file>

<file path=ppt/theme/theme103.xml><?xml version="1.0" encoding="utf-8"?>
<a:theme xmlns:a="http://schemas.openxmlformats.org/drawingml/2006/main" name="9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F9FF7B4E-A4C3-4844-85C5-F65A1B27D87A}"/>
    </a:ext>
  </a:extLst>
</a:theme>
</file>

<file path=ppt/theme/theme104.xml><?xml version="1.0" encoding="utf-8"?>
<a:theme xmlns:a="http://schemas.openxmlformats.org/drawingml/2006/main" name="9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D2A145CD-8E6F-47E8-A99D-98CF76BCCA93}"/>
    </a:ext>
  </a:extLst>
</a:theme>
</file>

<file path=ppt/theme/theme105.xml><?xml version="1.0" encoding="utf-8"?>
<a:theme xmlns:a="http://schemas.openxmlformats.org/drawingml/2006/main" name="9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4774A5E3-7C53-4B01-8FC3-75155DFE32AF}"/>
    </a:ext>
  </a:extLst>
</a:theme>
</file>

<file path=ppt/theme/theme106.xml><?xml version="1.0" encoding="utf-8"?>
<a:theme xmlns:a="http://schemas.openxmlformats.org/drawingml/2006/main" name="9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71F2A948-501C-457A-AE41-E1B6C4D6974C}"/>
    </a:ext>
  </a:extLst>
</a:theme>
</file>

<file path=ppt/theme/theme107.xml><?xml version="1.0" encoding="utf-8"?>
<a:theme xmlns:a="http://schemas.openxmlformats.org/drawingml/2006/main" name="9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D8B2D144-4AEF-4DA1-99B3-54227CF8B4ED}"/>
    </a:ext>
  </a:extLst>
</a:theme>
</file>

<file path=ppt/theme/theme108.xml><?xml version="1.0" encoding="utf-8"?>
<a:theme xmlns:a="http://schemas.openxmlformats.org/drawingml/2006/main" name="9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FA56EB33-FDD6-47C4-891D-4545D1CC38BE}"/>
    </a:ext>
  </a:extLst>
</a:theme>
</file>

<file path=ppt/theme/theme109.xml><?xml version="1.0" encoding="utf-8"?>
<a:theme xmlns:a="http://schemas.openxmlformats.org/drawingml/2006/main" name="9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FE043427-7350-434F-8427-4656C125567A}"/>
    </a:ext>
  </a:extLst>
</a:theme>
</file>

<file path=ppt/theme/theme11.xml><?xml version="1.0" encoding="utf-8"?>
<a:theme xmlns:a="http://schemas.openxmlformats.org/drawingml/2006/main" name="1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3CEEFE18-E2EC-41A6-877A-4D253E46B78E}"/>
    </a:ext>
  </a:extLst>
</a:theme>
</file>

<file path=ppt/theme/theme110.xml><?xml version="1.0" encoding="utf-8"?>
<a:theme xmlns:a="http://schemas.openxmlformats.org/drawingml/2006/main" name="9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9A4C8D5E-8216-448A-8556-563C1243A035}"/>
    </a:ext>
  </a:extLst>
</a:theme>
</file>

<file path=ppt/theme/theme111.xml><?xml version="1.0" encoding="utf-8"?>
<a:theme xmlns:a="http://schemas.openxmlformats.org/drawingml/2006/main" name="9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9AB27B91-83E3-4DB1-9E1E-03B4FB936401}"/>
    </a:ext>
  </a:extLst>
</a:theme>
</file>

<file path=ppt/theme/theme112.xml><?xml version="1.0" encoding="utf-8"?>
<a:theme xmlns:a="http://schemas.openxmlformats.org/drawingml/2006/main" name="9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E764F43-F885-43FD-AA0E-9B506A9C2932}"/>
    </a:ext>
  </a:extLst>
</a:theme>
</file>

<file path=ppt/theme/theme113.xml><?xml version="1.0" encoding="utf-8"?>
<a:theme xmlns:a="http://schemas.openxmlformats.org/drawingml/2006/main" name="10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D5B3FF02-0AC7-4878-8C18-1FFBD5118EBD}"/>
    </a:ext>
  </a:extLst>
</a:theme>
</file>

<file path=ppt/theme/theme114.xml><?xml version="1.0" encoding="utf-8"?>
<a:theme xmlns:a="http://schemas.openxmlformats.org/drawingml/2006/main" name="10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E78105E-F23A-4E63-8148-1AC819D30DBB}"/>
    </a:ext>
  </a:extLst>
</a:theme>
</file>

<file path=ppt/theme/theme115.xml><?xml version="1.0" encoding="utf-8"?>
<a:theme xmlns:a="http://schemas.openxmlformats.org/drawingml/2006/main" name="10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21DEE8F2-9802-42EB-975A-535ACD6ED88C}"/>
    </a:ext>
  </a:extLst>
</a:theme>
</file>

<file path=ppt/theme/theme116.xml><?xml version="1.0" encoding="utf-8"?>
<a:theme xmlns:a="http://schemas.openxmlformats.org/drawingml/2006/main" name="10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A7C2A74A-C3DC-49BB-8D12-79BC077641CA}"/>
    </a:ext>
  </a:extLst>
</a:theme>
</file>

<file path=ppt/theme/theme11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>
          <a:solidFill>
            <a:schemeClr val="tx1"/>
          </a:solidFill>
          <a:headEnd type="none" w="lg" len="med"/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3AD6C3CD-3F83-4C97-91F0-00D3A3752416}"/>
    </a:ext>
  </a:extLst>
</a:theme>
</file>

<file path=ppt/theme/theme118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>
          <a:solidFill>
            <a:schemeClr val="tx1"/>
          </a:solidFill>
          <a:headEnd type="none" w="lg" len="med"/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0BFB38D2-2136-4F09-8A0D-DBD4FD8F8B30}"/>
    </a:ext>
  </a:extLst>
</a:theme>
</file>

<file path=ppt/theme/theme119.xml><?xml version="1.0" encoding="utf-8"?>
<a:theme xmlns:a="http://schemas.openxmlformats.org/drawingml/2006/main" name="10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12FCC4A2-79E2-4485-8C98-DA513D179192}"/>
    </a:ext>
  </a:extLst>
</a:theme>
</file>

<file path=ppt/theme/theme12.xml><?xml version="1.0" encoding="utf-8"?>
<a:theme xmlns:a="http://schemas.openxmlformats.org/drawingml/2006/main" name="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A8708683-6C84-419F-AD0E-AD7C82B138FE}"/>
    </a:ext>
  </a:extLst>
</a:theme>
</file>

<file path=ppt/theme/theme120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B9BA71EF-5EB2-485C-8BB6-00C3568A24C7}"/>
    </a:ext>
  </a:extLst>
</a:theme>
</file>

<file path=ppt/theme/theme121.xml><?xml version="1.0" encoding="utf-8"?>
<a:theme xmlns:a="http://schemas.openxmlformats.org/drawingml/2006/main" name="1_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Myriad Pro Bold Cond"/>
        <a:ea typeface="ヒラギノ角ゴ ProN W6"/>
        <a:cs typeface="ヒラギノ角ゴ ProN W6"/>
      </a:majorFont>
      <a:minorFont>
        <a:latin typeface="Myriad Pro Bold Con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E902C7D5-74F8-432E-84A6-E2CE6B8E29F7}"/>
    </a:ext>
  </a:extLst>
</a:theme>
</file>

<file path=ppt/theme/theme122.xml><?xml version="1.0" encoding="utf-8"?>
<a:theme xmlns:a="http://schemas.openxmlformats.org/drawingml/2006/main" name="10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A708C683-353C-421C-A664-75BB11434D67}"/>
    </a:ext>
  </a:extLst>
</a:theme>
</file>

<file path=ppt/theme/theme123.xml><?xml version="1.0" encoding="utf-8"?>
<a:theme xmlns:a="http://schemas.openxmlformats.org/drawingml/2006/main" name="10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A6B4D32D-F16F-42BA-94B2-4F97B7CBCB51}"/>
    </a:ext>
  </a:extLst>
</a:theme>
</file>

<file path=ppt/theme/theme124.xml><?xml version="1.0" encoding="utf-8"?>
<a:theme xmlns:a="http://schemas.openxmlformats.org/drawingml/2006/main" name="10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EF4C3035-CAE8-480D-AB6E-B9B9E149E24D}"/>
    </a:ext>
  </a:extLst>
</a:theme>
</file>

<file path=ppt/theme/theme12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5D43A470-C837-404A-A31F-DE76FD6F2EC8}"/>
    </a:ext>
  </a:extLst>
</a:theme>
</file>

<file path=ppt/theme/theme126.xml><?xml version="1.0" encoding="utf-8"?>
<a:theme xmlns:a="http://schemas.openxmlformats.org/drawingml/2006/main" name="10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1E832CF4-5E69-491A-A8A4-F1712069B38C}"/>
    </a:ext>
  </a:extLst>
</a:theme>
</file>

<file path=ppt/theme/theme127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>
          <a:solidFill>
            <a:schemeClr val="tx1"/>
          </a:solidFill>
          <a:headEnd type="none" w="lg" len="med"/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389A7F1C-8842-4D79-9FBB-908C5DA9C289}"/>
    </a:ext>
  </a:extLst>
</a:theme>
</file>

<file path=ppt/theme/theme128.xml><?xml version="1.0" encoding="utf-8"?>
<a:theme xmlns:a="http://schemas.openxmlformats.org/drawingml/2006/main" name="10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F03E93DE-D63C-43CE-98B2-7D56B97D6F8E}"/>
    </a:ext>
  </a:extLst>
</a:theme>
</file>

<file path=ppt/theme/theme129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69A6D134-B102-4ED9-A3F2-1BC519E3BCE3}"/>
    </a:ext>
  </a:extLst>
</a:theme>
</file>

<file path=ppt/theme/theme13.xml><?xml version="1.0" encoding="utf-8"?>
<a:theme xmlns:a="http://schemas.openxmlformats.org/drawingml/2006/main" name="1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3232D700-6960-4C8D-888E-1D43FF7212F1}"/>
    </a:ext>
  </a:extLst>
</a:theme>
</file>

<file path=ppt/theme/theme130.xml><?xml version="1.0" encoding="utf-8"?>
<a:theme xmlns:a="http://schemas.openxmlformats.org/drawingml/2006/main" name="11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5382E892-A150-4DA3-A76D-080C6A626A12}"/>
    </a:ext>
  </a:extLst>
</a:theme>
</file>

<file path=ppt/theme/theme131.xml><?xml version="1.0" encoding="utf-8"?>
<a:theme xmlns:a="http://schemas.openxmlformats.org/drawingml/2006/main" name="11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19C5A837-9A1D-4FC9-BCE4-DE15CAD94ED3}"/>
    </a:ext>
  </a:extLst>
</a:theme>
</file>

<file path=ppt/theme/theme132.xml><?xml version="1.0" encoding="utf-8"?>
<a:theme xmlns:a="http://schemas.openxmlformats.org/drawingml/2006/main" name="11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6B87B8B-A7A2-48A3-86D8-4FECABA3566E}"/>
    </a:ext>
  </a:extLst>
</a:theme>
</file>

<file path=ppt/theme/theme133.xml><?xml version="1.0" encoding="utf-8"?>
<a:theme xmlns:a="http://schemas.openxmlformats.org/drawingml/2006/main" name="11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EFBC67F4-7156-4988-B10F-915A42297AA7}"/>
    </a:ext>
  </a:extLst>
</a:theme>
</file>

<file path=ppt/theme/theme134.xml><?xml version="1.0" encoding="utf-8"?>
<a:theme xmlns:a="http://schemas.openxmlformats.org/drawingml/2006/main" name="11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14FBDCB2-3840-4D7B-85C2-4D7F1283DE0C}"/>
    </a:ext>
  </a:extLst>
</a:theme>
</file>

<file path=ppt/theme/theme135.xml><?xml version="1.0" encoding="utf-8"?>
<a:theme xmlns:a="http://schemas.openxmlformats.org/drawingml/2006/main" name="11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7A48AEFC-1CCF-4CFD-9B35-77A43680EA57}"/>
    </a:ext>
  </a:extLst>
</a:theme>
</file>

<file path=ppt/theme/theme136.xml><?xml version="1.0" encoding="utf-8"?>
<a:theme xmlns:a="http://schemas.openxmlformats.org/drawingml/2006/main" name="11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B7812C06-F53A-43A7-AB49-3CDB937AC9D4}"/>
    </a:ext>
  </a:extLst>
</a:theme>
</file>

<file path=ppt/theme/theme137.xml><?xml version="1.0" encoding="utf-8"?>
<a:theme xmlns:a="http://schemas.openxmlformats.org/drawingml/2006/main" name="11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4CB05CF5-A54A-44B9-942B-893BB27F0813}"/>
    </a:ext>
  </a:extLst>
</a:theme>
</file>

<file path=ppt/theme/theme138.xml><?xml version="1.0" encoding="utf-8"?>
<a:theme xmlns:a="http://schemas.openxmlformats.org/drawingml/2006/main" name="11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BFFC259A-5009-4493-BBE8-8CC883E4C4CB}"/>
    </a:ext>
  </a:extLst>
</a:theme>
</file>

<file path=ppt/theme/theme139.xml><?xml version="1.0" encoding="utf-8"?>
<a:theme xmlns:a="http://schemas.openxmlformats.org/drawingml/2006/main" name="11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412AA717-C4D6-44B4-9303-3C927A17F7D0}"/>
    </a:ext>
  </a:extLst>
</a:theme>
</file>

<file path=ppt/theme/theme14.xml><?xml version="1.0" encoding="utf-8"?>
<a:theme xmlns:a="http://schemas.openxmlformats.org/drawingml/2006/main" name="1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AC9FD73F-2A76-4A93-995E-21FFE7AC97F3}"/>
    </a:ext>
  </a:extLst>
</a:theme>
</file>

<file path=ppt/theme/theme140.xml><?xml version="1.0" encoding="utf-8"?>
<a:theme xmlns:a="http://schemas.openxmlformats.org/drawingml/2006/main" name="12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F93C425E-5FE3-43A4-B133-8981614E477D}"/>
    </a:ext>
  </a:extLst>
</a:theme>
</file>

<file path=ppt/theme/theme141.xml><?xml version="1.0" encoding="utf-8"?>
<a:theme xmlns:a="http://schemas.openxmlformats.org/drawingml/2006/main" name="12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9CBB1364-06F3-4F4B-9267-2F4A6F01AD53}"/>
    </a:ext>
  </a:extLst>
</a:theme>
</file>

<file path=ppt/theme/theme142.xml><?xml version="1.0" encoding="utf-8"?>
<a:theme xmlns:a="http://schemas.openxmlformats.org/drawingml/2006/main" name="12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16AE6A8-FDC8-4E08-B0FF-84834DCF6F2A}"/>
    </a:ext>
  </a:extLst>
</a:theme>
</file>

<file path=ppt/theme/theme143.xml><?xml version="1.0" encoding="utf-8"?>
<a:theme xmlns:a="http://schemas.openxmlformats.org/drawingml/2006/main" name="12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1F3D0131-278D-4BAA-8D56-247E0FE38701}"/>
    </a:ext>
  </a:extLst>
</a:theme>
</file>

<file path=ppt/theme/theme144.xml><?xml version="1.0" encoding="utf-8"?>
<a:theme xmlns:a="http://schemas.openxmlformats.org/drawingml/2006/main" name="12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8902541A-EC54-4DC8-87B3-573FDE9AA78E}"/>
    </a:ext>
  </a:extLst>
</a:theme>
</file>

<file path=ppt/theme/theme145.xml><?xml version="1.0" encoding="utf-8"?>
<a:theme xmlns:a="http://schemas.openxmlformats.org/drawingml/2006/main" name="12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404264D7-7DC8-4754-8413-38E0253D81C1}"/>
    </a:ext>
  </a:extLst>
</a:theme>
</file>

<file path=ppt/theme/theme146.xml><?xml version="1.0" encoding="utf-8"?>
<a:theme xmlns:a="http://schemas.openxmlformats.org/drawingml/2006/main" name="12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97986E66-52A2-432A-9E61-2DF9B44EDF83}"/>
    </a:ext>
  </a:extLst>
</a:theme>
</file>

<file path=ppt/theme/theme14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91D5250F-2337-4E6A-A785-12C65AF6575A}"/>
    </a:ext>
  </a:extLst>
</a:theme>
</file>

<file path=ppt/theme/theme16.xml><?xml version="1.0" encoding="utf-8"?>
<a:theme xmlns:a="http://schemas.openxmlformats.org/drawingml/2006/main" name="1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D24404D4-3E17-41FA-B408-36F4C078C82C}"/>
    </a:ext>
  </a:extLst>
</a:theme>
</file>

<file path=ppt/theme/theme17.xml><?xml version="1.0" encoding="utf-8"?>
<a:theme xmlns:a="http://schemas.openxmlformats.org/drawingml/2006/main" name="1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C25EF39-64E5-415D-BF08-2BB952DF85CC}"/>
    </a:ext>
  </a:extLst>
</a:theme>
</file>

<file path=ppt/theme/theme18.xml><?xml version="1.0" encoding="utf-8"?>
<a:theme xmlns:a="http://schemas.openxmlformats.org/drawingml/2006/main" name="1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6C2F0A39-AFD0-4521-8C02-2384E6DCD523}"/>
    </a:ext>
  </a:extLst>
</a:theme>
</file>

<file path=ppt/theme/theme19.xml><?xml version="1.0" encoding="utf-8"?>
<a:theme xmlns:a="http://schemas.openxmlformats.org/drawingml/2006/main" name="1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06C8276B-BC15-4DAF-A108-FFC35FC6C000}"/>
    </a:ext>
  </a:ext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6C3646AF-16D2-42E0-BFBE-564A5CFD4DAE}"/>
    </a:ext>
  </a:extLst>
</a:theme>
</file>

<file path=ppt/theme/theme20.xml><?xml version="1.0" encoding="utf-8"?>
<a:theme xmlns:a="http://schemas.openxmlformats.org/drawingml/2006/main" name="1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BD85D45C-1A39-47E1-9CD9-CCE0F2D41FBB}"/>
    </a:ext>
  </a:extLst>
</a:theme>
</file>

<file path=ppt/theme/theme21.xml><?xml version="1.0" encoding="utf-8"?>
<a:theme xmlns:a="http://schemas.openxmlformats.org/drawingml/2006/main" name="1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588CB9CF-2CAA-49A6-A6F8-08862AB99D61}"/>
    </a:ext>
  </a:extLst>
</a:theme>
</file>

<file path=ppt/theme/theme22.xml><?xml version="1.0" encoding="utf-8"?>
<a:theme xmlns:a="http://schemas.openxmlformats.org/drawingml/2006/main" name="2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61142165-D6D8-400B-B346-AEFE6FB3D190}"/>
    </a:ext>
  </a:extLst>
</a:theme>
</file>

<file path=ppt/theme/theme23.xml><?xml version="1.0" encoding="utf-8"?>
<a:theme xmlns:a="http://schemas.openxmlformats.org/drawingml/2006/main" name="2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A68C10D7-367C-424D-AE5E-B9FBB0721B49}"/>
    </a:ext>
  </a:extLst>
</a:theme>
</file>

<file path=ppt/theme/theme24.xml><?xml version="1.0" encoding="utf-8"?>
<a:theme xmlns:a="http://schemas.openxmlformats.org/drawingml/2006/main" name="2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6E4BA246-1635-42A4-B17D-DEDD246CDB93}"/>
    </a:ext>
  </a:extLst>
</a:theme>
</file>

<file path=ppt/theme/theme25.xml><?xml version="1.0" encoding="utf-8"?>
<a:theme xmlns:a="http://schemas.openxmlformats.org/drawingml/2006/main" name="2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7A9203EC-3D69-450B-9806-D50853BA06C5}"/>
    </a:ext>
  </a:extLst>
</a:theme>
</file>

<file path=ppt/theme/theme26.xml><?xml version="1.0" encoding="utf-8"?>
<a:theme xmlns:a="http://schemas.openxmlformats.org/drawingml/2006/main" name="2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B45FB2F3-7213-498B-AE28-740461DC28E8}"/>
    </a:ext>
  </a:extLst>
</a:theme>
</file>

<file path=ppt/theme/theme27.xml><?xml version="1.0" encoding="utf-8"?>
<a:theme xmlns:a="http://schemas.openxmlformats.org/drawingml/2006/main" name="2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3F4A8856-EED2-4CF7-94E5-1B08B05FDB43}"/>
    </a:ext>
  </a:extLst>
</a:theme>
</file>

<file path=ppt/theme/theme28.xml><?xml version="1.0" encoding="utf-8"?>
<a:theme xmlns:a="http://schemas.openxmlformats.org/drawingml/2006/main" name="2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693019B-5C42-458B-A1FD-9F557B8838BF}"/>
    </a:ext>
  </a:extLst>
</a:theme>
</file>

<file path=ppt/theme/theme2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5DED0AF8-637D-490F-B56E-C8CE9BE1B1E6}"/>
    </a:ext>
  </a:extLst>
</a:theme>
</file>

<file path=ppt/theme/theme3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E7984A4-129E-46B8-B1D1-6038ED8C1B8B}"/>
    </a:ext>
  </a:extLst>
</a:theme>
</file>

<file path=ppt/theme/theme30.xml><?xml version="1.0" encoding="utf-8"?>
<a:theme xmlns:a="http://schemas.openxmlformats.org/drawingml/2006/main" name="2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F9FF7B4E-A4C3-4844-85C5-F65A1B27D87A}"/>
    </a:ext>
  </a:extLst>
</a:theme>
</file>

<file path=ppt/theme/theme31.xml><?xml version="1.0" encoding="utf-8"?>
<a:theme xmlns:a="http://schemas.openxmlformats.org/drawingml/2006/main" name="2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D2A145CD-8E6F-47E8-A99D-98CF76BCCA93}"/>
    </a:ext>
  </a:extLst>
</a:theme>
</file>

<file path=ppt/theme/theme32.xml><?xml version="1.0" encoding="utf-8"?>
<a:theme xmlns:a="http://schemas.openxmlformats.org/drawingml/2006/main" name="2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4774A5E3-7C53-4B01-8FC3-75155DFE32AF}"/>
    </a:ext>
  </a:extLst>
</a:theme>
</file>

<file path=ppt/theme/theme33.xml><?xml version="1.0" encoding="utf-8"?>
<a:theme xmlns:a="http://schemas.openxmlformats.org/drawingml/2006/main" name="3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71F2A948-501C-457A-AE41-E1B6C4D6974C}"/>
    </a:ext>
  </a:extLst>
</a:theme>
</file>

<file path=ppt/theme/theme34.xml><?xml version="1.0" encoding="utf-8"?>
<a:theme xmlns:a="http://schemas.openxmlformats.org/drawingml/2006/main" name="3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D8B2D144-4AEF-4DA1-99B3-54227CF8B4ED}"/>
    </a:ext>
  </a:extLst>
</a:theme>
</file>

<file path=ppt/theme/theme35.xml><?xml version="1.0" encoding="utf-8"?>
<a:theme xmlns:a="http://schemas.openxmlformats.org/drawingml/2006/main" name="3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FA56EB33-FDD6-47C4-891D-4545D1CC38BE}"/>
    </a:ext>
  </a:extLst>
</a:theme>
</file>

<file path=ppt/theme/theme36.xml><?xml version="1.0" encoding="utf-8"?>
<a:theme xmlns:a="http://schemas.openxmlformats.org/drawingml/2006/main" name="3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FE043427-7350-434F-8427-4656C125567A}"/>
    </a:ext>
  </a:extLst>
</a:theme>
</file>

<file path=ppt/theme/theme37.xml><?xml version="1.0" encoding="utf-8"?>
<a:theme xmlns:a="http://schemas.openxmlformats.org/drawingml/2006/main" name="3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9A4C8D5E-8216-448A-8556-563C1243A035}"/>
    </a:ext>
  </a:extLst>
</a:theme>
</file>

<file path=ppt/theme/theme38.xml><?xml version="1.0" encoding="utf-8"?>
<a:theme xmlns:a="http://schemas.openxmlformats.org/drawingml/2006/main" name="3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9AB27B91-83E3-4DB1-9E1E-03B4FB936401}"/>
    </a:ext>
  </a:extLst>
</a:theme>
</file>

<file path=ppt/theme/theme39.xml><?xml version="1.0" encoding="utf-8"?>
<a:theme xmlns:a="http://schemas.openxmlformats.org/drawingml/2006/main" name="3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E764F43-F885-43FD-AA0E-9B506A9C2932}"/>
    </a:ext>
  </a:extLst>
</a:theme>
</file>

<file path=ppt/theme/theme4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9CD302B-036E-44CD-A402-627BF06B99D7}"/>
    </a:ext>
  </a:extLst>
</a:theme>
</file>

<file path=ppt/theme/theme40.xml><?xml version="1.0" encoding="utf-8"?>
<a:theme xmlns:a="http://schemas.openxmlformats.org/drawingml/2006/main" name="3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D5B3FF02-0AC7-4878-8C18-1FFBD5118EBD}"/>
    </a:ext>
  </a:extLst>
</a:theme>
</file>

<file path=ppt/theme/theme41.xml><?xml version="1.0" encoding="utf-8"?>
<a:theme xmlns:a="http://schemas.openxmlformats.org/drawingml/2006/main" name="3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E78105E-F23A-4E63-8148-1AC819D30DBB}"/>
    </a:ext>
  </a:extLst>
</a:theme>
</file>

<file path=ppt/theme/theme42.xml><?xml version="1.0" encoding="utf-8"?>
<a:theme xmlns:a="http://schemas.openxmlformats.org/drawingml/2006/main" name="3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21DEE8F2-9802-42EB-975A-535ACD6ED88C}"/>
    </a:ext>
  </a:extLst>
</a:theme>
</file>

<file path=ppt/theme/theme43.xml><?xml version="1.0" encoding="utf-8"?>
<a:theme xmlns:a="http://schemas.openxmlformats.org/drawingml/2006/main" name="4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A7C2A74A-C3DC-49BB-8D12-79BC077641CA}"/>
    </a:ext>
  </a:extLst>
</a:theme>
</file>

<file path=ppt/theme/theme4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>
          <a:solidFill>
            <a:schemeClr val="tx1"/>
          </a:solidFill>
          <a:headEnd type="none" w="lg" len="med"/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3AD6C3CD-3F83-4C97-91F0-00D3A3752416}"/>
    </a:ext>
  </a:extLst>
</a:theme>
</file>

<file path=ppt/theme/theme4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>
          <a:solidFill>
            <a:schemeClr val="tx1"/>
          </a:solidFill>
          <a:headEnd type="none" w="lg" len="med"/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0BFB38D2-2136-4F09-8A0D-DBD4FD8F8B30}"/>
    </a:ext>
  </a:extLst>
</a:theme>
</file>

<file path=ppt/theme/theme46.xml><?xml version="1.0" encoding="utf-8"?>
<a:theme xmlns:a="http://schemas.openxmlformats.org/drawingml/2006/main" name="4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12FCC4A2-79E2-4485-8C98-DA513D179192}"/>
    </a:ext>
  </a:extLst>
</a:theme>
</file>

<file path=ppt/theme/theme4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B9BA71EF-5EB2-485C-8BB6-00C3568A24C7}"/>
    </a:ext>
  </a:extLst>
</a:theme>
</file>

<file path=ppt/theme/theme48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Myriad Pro Bold Cond"/>
        <a:ea typeface="ヒラギノ角ゴ ProN W6"/>
        <a:cs typeface="ヒラギノ角ゴ ProN W6"/>
      </a:majorFont>
      <a:minorFont>
        <a:latin typeface="Myriad Pro Bold Con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E902C7D5-74F8-432E-84A6-E2CE6B8E29F7}"/>
    </a:ext>
  </a:extLst>
</a:theme>
</file>

<file path=ppt/theme/theme49.xml><?xml version="1.0" encoding="utf-8"?>
<a:theme xmlns:a="http://schemas.openxmlformats.org/drawingml/2006/main" name="4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A708C683-353C-421C-A664-75BB11434D67}"/>
    </a:ext>
  </a:extLst>
</a:theme>
</file>

<file path=ppt/theme/theme5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F6377A3F-301F-48F7-A849-BBFF8ECB78D2}"/>
    </a:ext>
  </a:extLst>
</a:theme>
</file>

<file path=ppt/theme/theme50.xml><?xml version="1.0" encoding="utf-8"?>
<a:theme xmlns:a="http://schemas.openxmlformats.org/drawingml/2006/main" name="4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A6B4D32D-F16F-42BA-94B2-4F97B7CBCB51}"/>
    </a:ext>
  </a:extLst>
</a:theme>
</file>

<file path=ppt/theme/theme51.xml><?xml version="1.0" encoding="utf-8"?>
<a:theme xmlns:a="http://schemas.openxmlformats.org/drawingml/2006/main" name="4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EF4C3035-CAE8-480D-AB6E-B9B9E149E24D}"/>
    </a:ext>
  </a:extLst>
</a:theme>
</file>

<file path=ppt/theme/theme5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5D43A470-C837-404A-A31F-DE76FD6F2EC8}"/>
    </a:ext>
  </a:extLst>
</a:theme>
</file>

<file path=ppt/theme/theme53.xml><?xml version="1.0" encoding="utf-8"?>
<a:theme xmlns:a="http://schemas.openxmlformats.org/drawingml/2006/main" name="4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1E832CF4-5E69-491A-A8A4-F1712069B38C}"/>
    </a:ext>
  </a:extLst>
</a:theme>
</file>

<file path=ppt/theme/theme5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>
          <a:solidFill>
            <a:schemeClr val="tx1"/>
          </a:solidFill>
          <a:headEnd type="none" w="lg" len="med"/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389A7F1C-8842-4D79-9FBB-908C5DA9C289}"/>
    </a:ext>
  </a:extLst>
</a:theme>
</file>

<file path=ppt/theme/theme55.xml><?xml version="1.0" encoding="utf-8"?>
<a:theme xmlns:a="http://schemas.openxmlformats.org/drawingml/2006/main" name="4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F03E93DE-D63C-43CE-98B2-7D56B97D6F8E}"/>
    </a:ext>
  </a:extLst>
</a:theme>
</file>

<file path=ppt/theme/theme5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69A6D134-B102-4ED9-A3F2-1BC519E3BCE3}"/>
    </a:ext>
  </a:extLst>
</a:theme>
</file>

<file path=ppt/theme/theme57.xml><?xml version="1.0" encoding="utf-8"?>
<a:theme xmlns:a="http://schemas.openxmlformats.org/drawingml/2006/main" name="4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5382E892-A150-4DA3-A76D-080C6A626A12}"/>
    </a:ext>
  </a:extLst>
</a:theme>
</file>

<file path=ppt/theme/theme58.xml><?xml version="1.0" encoding="utf-8"?>
<a:theme xmlns:a="http://schemas.openxmlformats.org/drawingml/2006/main" name="4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19C5A837-9A1D-4FC9-BCE4-DE15CAD94ED3}"/>
    </a:ext>
  </a:extLst>
</a:theme>
</file>

<file path=ppt/theme/theme59.xml><?xml version="1.0" encoding="utf-8"?>
<a:theme xmlns:a="http://schemas.openxmlformats.org/drawingml/2006/main" name="5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6B87B8B-A7A2-48A3-86D8-4FECABA3566E}"/>
    </a:ext>
  </a:extLst>
</a:theme>
</file>

<file path=ppt/theme/theme6.xml><?xml version="1.0" encoding="utf-8"?>
<a:theme xmlns:a="http://schemas.openxmlformats.org/drawingml/2006/main" name="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1480E995-D7DB-447C-8C3A-F71BBA8F35CA}"/>
    </a:ext>
  </a:extLst>
</a:theme>
</file>

<file path=ppt/theme/theme60.xml><?xml version="1.0" encoding="utf-8"?>
<a:theme xmlns:a="http://schemas.openxmlformats.org/drawingml/2006/main" name="5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EFBC67F4-7156-4988-B10F-915A42297AA7}"/>
    </a:ext>
  </a:extLst>
</a:theme>
</file>

<file path=ppt/theme/theme61.xml><?xml version="1.0" encoding="utf-8"?>
<a:theme xmlns:a="http://schemas.openxmlformats.org/drawingml/2006/main" name="5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14FBDCB2-3840-4D7B-85C2-4D7F1283DE0C}"/>
    </a:ext>
  </a:extLst>
</a:theme>
</file>

<file path=ppt/theme/theme62.xml><?xml version="1.0" encoding="utf-8"?>
<a:theme xmlns:a="http://schemas.openxmlformats.org/drawingml/2006/main" name="5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7A48AEFC-1CCF-4CFD-9B35-77A43680EA57}"/>
    </a:ext>
  </a:extLst>
</a:theme>
</file>

<file path=ppt/theme/theme63.xml><?xml version="1.0" encoding="utf-8"?>
<a:theme xmlns:a="http://schemas.openxmlformats.org/drawingml/2006/main" name="5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B7812C06-F53A-43A7-AB49-3CDB937AC9D4}"/>
    </a:ext>
  </a:extLst>
</a:theme>
</file>

<file path=ppt/theme/theme64.xml><?xml version="1.0" encoding="utf-8"?>
<a:theme xmlns:a="http://schemas.openxmlformats.org/drawingml/2006/main" name="5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4CB05CF5-A54A-44B9-942B-893BB27F0813}"/>
    </a:ext>
  </a:extLst>
</a:theme>
</file>

<file path=ppt/theme/theme65.xml><?xml version="1.0" encoding="utf-8"?>
<a:theme xmlns:a="http://schemas.openxmlformats.org/drawingml/2006/main" name="5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BFFC259A-5009-4493-BBE8-8CC883E4C4CB}"/>
    </a:ext>
  </a:extLst>
</a:theme>
</file>

<file path=ppt/theme/theme66.xml><?xml version="1.0" encoding="utf-8"?>
<a:theme xmlns:a="http://schemas.openxmlformats.org/drawingml/2006/main" name="5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412AA717-C4D6-44B4-9303-3C927A17F7D0}"/>
    </a:ext>
  </a:extLst>
</a:theme>
</file>

<file path=ppt/theme/theme67.xml><?xml version="1.0" encoding="utf-8"?>
<a:theme xmlns:a="http://schemas.openxmlformats.org/drawingml/2006/main" name="4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F93C425E-5FE3-43A4-B133-8981614E477D}"/>
    </a:ext>
  </a:extLst>
</a:theme>
</file>

<file path=ppt/theme/theme68.xml><?xml version="1.0" encoding="utf-8"?>
<a:theme xmlns:a="http://schemas.openxmlformats.org/drawingml/2006/main" name="5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9CBB1364-06F3-4F4B-9267-2F4A6F01AD53}"/>
    </a:ext>
  </a:extLst>
</a:theme>
</file>

<file path=ppt/theme/theme69.xml><?xml version="1.0" encoding="utf-8"?>
<a:theme xmlns:a="http://schemas.openxmlformats.org/drawingml/2006/main" name="5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16AE6A8-FDC8-4E08-B0FF-84834DCF6F2A}"/>
    </a:ext>
  </a:extLst>
</a:theme>
</file>

<file path=ppt/theme/theme7.xml><?xml version="1.0" encoding="utf-8"?>
<a:theme xmlns:a="http://schemas.openxmlformats.org/drawingml/2006/main" name="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01C8E401-EA80-4AA0-82B4-FF0D4EC51607}"/>
    </a:ext>
  </a:extLst>
</a:theme>
</file>

<file path=ppt/theme/theme70.xml><?xml version="1.0" encoding="utf-8"?>
<a:theme xmlns:a="http://schemas.openxmlformats.org/drawingml/2006/main" name="6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1F3D0131-278D-4BAA-8D56-247E0FE38701}"/>
    </a:ext>
  </a:extLst>
</a:theme>
</file>

<file path=ppt/theme/theme71.xml><?xml version="1.0" encoding="utf-8"?>
<a:theme xmlns:a="http://schemas.openxmlformats.org/drawingml/2006/main" name="6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8902541A-EC54-4DC8-87B3-573FDE9AA78E}"/>
    </a:ext>
  </a:extLst>
</a:theme>
</file>

<file path=ppt/theme/theme72.xml><?xml version="1.0" encoding="utf-8"?>
<a:theme xmlns:a="http://schemas.openxmlformats.org/drawingml/2006/main" name="6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404264D7-7DC8-4754-8413-38E0253D81C1}"/>
    </a:ext>
  </a:extLst>
</a:theme>
</file>

<file path=ppt/theme/theme73.xml><?xml version="1.0" encoding="utf-8"?>
<a:theme xmlns:a="http://schemas.openxmlformats.org/drawingml/2006/main" name="6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97986E66-52A2-432A-9E61-2DF9B44EDF83}"/>
    </a:ext>
  </a:extLst>
</a:theme>
</file>

<file path=ppt/theme/theme74.xml><?xml version="1.0" encoding="utf-8"?>
<a:theme xmlns:a="http://schemas.openxmlformats.org/drawingml/2006/main" name="1_Safari 2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A5A6E1B7-D847-43DE-A3B6-3A038B72A9F9}"/>
    </a:ext>
  </a:extLst>
</a:theme>
</file>

<file path=ppt/theme/theme75.xml><?xml version="1.0" encoding="utf-8"?>
<a:theme xmlns:a="http://schemas.openxmlformats.org/drawingml/2006/main" name="6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6C3646AF-16D2-42E0-BFBE-564A5CFD4DAE}"/>
    </a:ext>
  </a:extLst>
</a:theme>
</file>

<file path=ppt/theme/theme76.xml><?xml version="1.0" encoding="utf-8"?>
<a:theme xmlns:a="http://schemas.openxmlformats.org/drawingml/2006/main" name="6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E7984A4-129E-46B8-B1D1-6038ED8C1B8B}"/>
    </a:ext>
  </a:extLst>
</a:theme>
</file>

<file path=ppt/theme/theme77.xml><?xml version="1.0" encoding="utf-8"?>
<a:theme xmlns:a="http://schemas.openxmlformats.org/drawingml/2006/main" name="6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9CD302B-036E-44CD-A402-627BF06B99D7}"/>
    </a:ext>
  </a:extLst>
</a:theme>
</file>

<file path=ppt/theme/theme78.xml><?xml version="1.0" encoding="utf-8"?>
<a:theme xmlns:a="http://schemas.openxmlformats.org/drawingml/2006/main" name="6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F6377A3F-301F-48F7-A849-BBFF8ECB78D2}"/>
    </a:ext>
  </a:extLst>
</a:theme>
</file>

<file path=ppt/theme/theme79.xml><?xml version="1.0" encoding="utf-8"?>
<a:theme xmlns:a="http://schemas.openxmlformats.org/drawingml/2006/main" name="6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1480E995-D7DB-447C-8C3A-F71BBA8F35CA}"/>
    </a:ext>
  </a:extLst>
</a:theme>
</file>

<file path=ppt/theme/theme8.xml><?xml version="1.0" encoding="utf-8"?>
<a:theme xmlns:a="http://schemas.openxmlformats.org/drawingml/2006/main" name="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19054FCC-0CDC-4CAD-B1B4-A60AE9A297E2}"/>
    </a:ext>
  </a:extLst>
</a:theme>
</file>

<file path=ppt/theme/theme80.xml><?xml version="1.0" encoding="utf-8"?>
<a:theme xmlns:a="http://schemas.openxmlformats.org/drawingml/2006/main" name="6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01C8E401-EA80-4AA0-82B4-FF0D4EC51607}"/>
    </a:ext>
  </a:extLst>
</a:theme>
</file>

<file path=ppt/theme/theme81.xml><?xml version="1.0" encoding="utf-8"?>
<a:theme xmlns:a="http://schemas.openxmlformats.org/drawingml/2006/main" name="7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19054FCC-0CDC-4CAD-B1B4-A60AE9A297E2}"/>
    </a:ext>
  </a:extLst>
</a:theme>
</file>

<file path=ppt/theme/theme82.xml><?xml version="1.0" encoding="utf-8"?>
<a:theme xmlns:a="http://schemas.openxmlformats.org/drawingml/2006/main" name="71_Ed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76E44139-9E30-4972-80B5-F96EC19073F9}"/>
    </a:ext>
  </a:extLst>
</a:theme>
</file>

<file path=ppt/theme/theme83.xml><?xml version="1.0" encoding="utf-8"?>
<a:theme xmlns:a="http://schemas.openxmlformats.org/drawingml/2006/main" name="3_Office Theme">
  <a:themeElements>
    <a:clrScheme name="Custom 7">
      <a:dk1>
        <a:srgbClr val="990000"/>
      </a:dk1>
      <a:lt1>
        <a:srgbClr val="FFFFFF"/>
      </a:lt1>
      <a:dk2>
        <a:srgbClr val="FFFFFF"/>
      </a:dk2>
      <a:lt2>
        <a:srgbClr val="FFFFFF"/>
      </a:lt2>
      <a:accent1>
        <a:srgbClr val="606060"/>
      </a:accent1>
      <a:accent2>
        <a:srgbClr val="A9A9A9"/>
      </a:accent2>
      <a:accent3>
        <a:srgbClr val="CCCCCC"/>
      </a:accent3>
      <a:accent4>
        <a:srgbClr val="990000"/>
      </a:accent4>
      <a:accent5>
        <a:srgbClr val="000000"/>
      </a:accent5>
      <a:accent6>
        <a:srgbClr val="969696"/>
      </a:accent6>
      <a:hlink>
        <a:srgbClr val="990000"/>
      </a:hlink>
      <a:folHlink>
        <a:srgbClr val="AEAE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utlu_memory-scaling_memcon13_talk (1).pptx" id="{1D09C5EE-DC30-4F85-84AA-519B89166748}" vid="{983E33B0-714B-4FBA-8AA6-1B4454EC00EC}"/>
    </a:ext>
  </a:extLst>
</a:theme>
</file>

<file path=ppt/theme/theme84.xml><?xml version="1.0" encoding="utf-8"?>
<a:theme xmlns:a="http://schemas.openxmlformats.org/drawingml/2006/main" name="7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3CEEFE18-E2EC-41A6-877A-4D253E46B78E}"/>
    </a:ext>
  </a:extLst>
</a:theme>
</file>

<file path=ppt/theme/theme85.xml><?xml version="1.0" encoding="utf-8"?>
<a:theme xmlns:a="http://schemas.openxmlformats.org/drawingml/2006/main" name="7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A8708683-6C84-419F-AD0E-AD7C82B138FE}"/>
    </a:ext>
  </a:extLst>
</a:theme>
</file>

<file path=ppt/theme/theme86.xml><?xml version="1.0" encoding="utf-8"?>
<a:theme xmlns:a="http://schemas.openxmlformats.org/drawingml/2006/main" name="7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3232D700-6960-4C8D-888E-1D43FF7212F1}"/>
    </a:ext>
  </a:extLst>
</a:theme>
</file>

<file path=ppt/theme/theme87.xml><?xml version="1.0" encoding="utf-8"?>
<a:theme xmlns:a="http://schemas.openxmlformats.org/drawingml/2006/main" name="7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AC9FD73F-2A76-4A93-995E-21FFE7AC97F3}"/>
    </a:ext>
  </a:extLst>
</a:theme>
</file>

<file path=ppt/theme/theme88.xml><?xml version="1.0" encoding="utf-8"?>
<a:theme xmlns:a="http://schemas.openxmlformats.org/drawingml/2006/main" name="7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91D5250F-2337-4E6A-A785-12C65AF6575A}"/>
    </a:ext>
  </a:extLst>
</a:theme>
</file>

<file path=ppt/theme/theme89.xml><?xml version="1.0" encoding="utf-8"?>
<a:theme xmlns:a="http://schemas.openxmlformats.org/drawingml/2006/main" name="7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D24404D4-3E17-41FA-B408-36F4C078C82C}"/>
    </a:ext>
  </a:extLst>
</a:theme>
</file>

<file path=ppt/theme/theme9.xml><?xml version="1.0" encoding="utf-8"?>
<a:theme xmlns:a="http://schemas.openxmlformats.org/drawingml/2006/main" name="8_Ed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76E44139-9E30-4972-80B5-F96EC19073F9}"/>
    </a:ext>
  </a:extLst>
</a:theme>
</file>

<file path=ppt/theme/theme90.xml><?xml version="1.0" encoding="utf-8"?>
<a:theme xmlns:a="http://schemas.openxmlformats.org/drawingml/2006/main" name="7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CC25EF39-64E5-415D-BF08-2BB952DF85CC}"/>
    </a:ext>
  </a:extLst>
</a:theme>
</file>

<file path=ppt/theme/theme91.xml><?xml version="1.0" encoding="utf-8"?>
<a:theme xmlns:a="http://schemas.openxmlformats.org/drawingml/2006/main" name="7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6C2F0A39-AFD0-4521-8C02-2384E6DCD523}"/>
    </a:ext>
  </a:extLst>
</a:theme>
</file>

<file path=ppt/theme/theme92.xml><?xml version="1.0" encoding="utf-8"?>
<a:theme xmlns:a="http://schemas.openxmlformats.org/drawingml/2006/main" name="8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06C8276B-BC15-4DAF-A108-FFC35FC6C000}"/>
    </a:ext>
  </a:extLst>
</a:theme>
</file>

<file path=ppt/theme/theme93.xml><?xml version="1.0" encoding="utf-8"?>
<a:theme xmlns:a="http://schemas.openxmlformats.org/drawingml/2006/main" name="8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BD85D45C-1A39-47E1-9CD9-CCE0F2D41FBB}"/>
    </a:ext>
  </a:extLst>
</a:theme>
</file>

<file path=ppt/theme/theme94.xml><?xml version="1.0" encoding="utf-8"?>
<a:theme xmlns:a="http://schemas.openxmlformats.org/drawingml/2006/main" name="8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588CB9CF-2CAA-49A6-A6F8-08862AB99D61}"/>
    </a:ext>
  </a:extLst>
</a:theme>
</file>

<file path=ppt/theme/theme95.xml><?xml version="1.0" encoding="utf-8"?>
<a:theme xmlns:a="http://schemas.openxmlformats.org/drawingml/2006/main" name="8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61142165-D6D8-400B-B346-AEFE6FB3D190}"/>
    </a:ext>
  </a:extLst>
</a:theme>
</file>

<file path=ppt/theme/theme96.xml><?xml version="1.0" encoding="utf-8"?>
<a:theme xmlns:a="http://schemas.openxmlformats.org/drawingml/2006/main" name="8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A68C10D7-367C-424D-AE5E-B9FBB0721B49}"/>
    </a:ext>
  </a:extLst>
</a:theme>
</file>

<file path=ppt/theme/theme97.xml><?xml version="1.0" encoding="utf-8"?>
<a:theme xmlns:a="http://schemas.openxmlformats.org/drawingml/2006/main" name="8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6E4BA246-1635-42A4-B17D-DEDD246CDB93}"/>
    </a:ext>
  </a:extLst>
</a:theme>
</file>

<file path=ppt/theme/theme98.xml><?xml version="1.0" encoding="utf-8"?>
<a:theme xmlns:a="http://schemas.openxmlformats.org/drawingml/2006/main" name="8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7A9203EC-3D69-450B-9806-D50853BA06C5}"/>
    </a:ext>
  </a:extLst>
</a:theme>
</file>

<file path=ppt/theme/theme99.xml><?xml version="1.0" encoding="utf-8"?>
<a:theme xmlns:a="http://schemas.openxmlformats.org/drawingml/2006/main" name="8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tlu_memory-scaling_memcon13_talk (1).pptx" id="{1D09C5EE-DC30-4F85-84AA-519B89166748}" vid="{B45FB2F3-7213-498B-AE28-740461DC28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Safari 2.thmx</Template>
  <TotalTime>9519</TotalTime>
  <Words>664</Words>
  <Application>Microsoft Macintosh PowerPoint</Application>
  <PresentationFormat>Custom</PresentationFormat>
  <Paragraphs>69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146</vt:i4>
      </vt:variant>
      <vt:variant>
        <vt:lpstr>Slide Titles</vt:lpstr>
      </vt:variant>
      <vt:variant>
        <vt:i4>1</vt:i4>
      </vt:variant>
    </vt:vector>
  </HeadingPairs>
  <TitlesOfParts>
    <vt:vector size="159" baseType="lpstr">
      <vt:lpstr>Calibri</vt:lpstr>
      <vt:lpstr>Courier New</vt:lpstr>
      <vt:lpstr>Garamond</vt:lpstr>
      <vt:lpstr>Lucida Grande</vt:lpstr>
      <vt:lpstr>ＭＳ Ｐゴシック</vt:lpstr>
      <vt:lpstr>Myriad Pro Bold Cond</vt:lpstr>
      <vt:lpstr>Tahoma</vt:lpstr>
      <vt:lpstr>Times New Roman</vt:lpstr>
      <vt:lpstr>Wingdings</vt:lpstr>
      <vt:lpstr>ヒラギノ角ゴ ProN W6</vt:lpstr>
      <vt:lpstr>新細明體</vt:lpstr>
      <vt:lpstr>Arial</vt:lpstr>
      <vt:lpstr>Safari 2</vt:lpstr>
      <vt:lpstr>1_Edge</vt:lpstr>
      <vt:lpstr>2_Edge</vt:lpstr>
      <vt:lpstr>3_Edge</vt:lpstr>
      <vt:lpstr>4_Edge</vt:lpstr>
      <vt:lpstr>5_Edge</vt:lpstr>
      <vt:lpstr>6_Edge</vt:lpstr>
      <vt:lpstr>7_Edge</vt:lpstr>
      <vt:lpstr>8_Edge</vt:lpstr>
      <vt:lpstr>2_Office Theme</vt:lpstr>
      <vt:lpstr>10_Edge</vt:lpstr>
      <vt:lpstr>9_Edge</vt:lpstr>
      <vt:lpstr>11_Edge</vt:lpstr>
      <vt:lpstr>12_Edge</vt:lpstr>
      <vt:lpstr>14_Edge</vt:lpstr>
      <vt:lpstr>15_Edge</vt:lpstr>
      <vt:lpstr>16_Edge</vt:lpstr>
      <vt:lpstr>17_Edge</vt:lpstr>
      <vt:lpstr>13_Edge</vt:lpstr>
      <vt:lpstr>18_Edge</vt:lpstr>
      <vt:lpstr>19_Edge</vt:lpstr>
      <vt:lpstr>20_Edge</vt:lpstr>
      <vt:lpstr>22_Edge</vt:lpstr>
      <vt:lpstr>23_Edge</vt:lpstr>
      <vt:lpstr>25_Edge</vt:lpstr>
      <vt:lpstr>21_Edge</vt:lpstr>
      <vt:lpstr>24_Edge</vt:lpstr>
      <vt:lpstr>26_Edge</vt:lpstr>
      <vt:lpstr>7_Office Theme</vt:lpstr>
      <vt:lpstr>27_Edge</vt:lpstr>
      <vt:lpstr>28_Edge</vt:lpstr>
      <vt:lpstr>29_Edge</vt:lpstr>
      <vt:lpstr>30_Edge</vt:lpstr>
      <vt:lpstr>31_Edge</vt:lpstr>
      <vt:lpstr>32_Edge</vt:lpstr>
      <vt:lpstr>33_Edge</vt:lpstr>
      <vt:lpstr>34_Edge</vt:lpstr>
      <vt:lpstr>35_Edge</vt:lpstr>
      <vt:lpstr>36_Edge</vt:lpstr>
      <vt:lpstr>37_Edge</vt:lpstr>
      <vt:lpstr>38_Edge</vt:lpstr>
      <vt:lpstr>39_Edge</vt:lpstr>
      <vt:lpstr>40_Edge</vt:lpstr>
      <vt:lpstr>8_Office Theme</vt:lpstr>
      <vt:lpstr>1_Office Theme</vt:lpstr>
      <vt:lpstr>41_Edge</vt:lpstr>
      <vt:lpstr>4_Office Theme</vt:lpstr>
      <vt:lpstr>Title &amp; Bullets</vt:lpstr>
      <vt:lpstr>42_Edge</vt:lpstr>
      <vt:lpstr>43_Edge</vt:lpstr>
      <vt:lpstr>44_Edge</vt:lpstr>
      <vt:lpstr>6_Office Theme</vt:lpstr>
      <vt:lpstr>45_Edge</vt:lpstr>
      <vt:lpstr>Office 佈景主題</vt:lpstr>
      <vt:lpstr>47_Edge</vt:lpstr>
      <vt:lpstr>5_Office Theme</vt:lpstr>
      <vt:lpstr>48_Edge</vt:lpstr>
      <vt:lpstr>49_Edge</vt:lpstr>
      <vt:lpstr>50_Edge</vt:lpstr>
      <vt:lpstr>51_Edge</vt:lpstr>
      <vt:lpstr>52_Edge</vt:lpstr>
      <vt:lpstr>53_Edge</vt:lpstr>
      <vt:lpstr>56_Edge</vt:lpstr>
      <vt:lpstr>57_Edge</vt:lpstr>
      <vt:lpstr>58_Edge</vt:lpstr>
      <vt:lpstr>59_Edge</vt:lpstr>
      <vt:lpstr>46_Edge</vt:lpstr>
      <vt:lpstr>54_Edge</vt:lpstr>
      <vt:lpstr>55_Edge</vt:lpstr>
      <vt:lpstr>60_Edge</vt:lpstr>
      <vt:lpstr>61_Edge</vt:lpstr>
      <vt:lpstr>62_Edge</vt:lpstr>
      <vt:lpstr>63_Edge</vt:lpstr>
      <vt:lpstr>1_Safari 2</vt:lpstr>
      <vt:lpstr>64_Edge</vt:lpstr>
      <vt:lpstr>65_Edge</vt:lpstr>
      <vt:lpstr>66_Edge</vt:lpstr>
      <vt:lpstr>67_Edge</vt:lpstr>
      <vt:lpstr>68_Edge</vt:lpstr>
      <vt:lpstr>69_Edge</vt:lpstr>
      <vt:lpstr>70_Edge</vt:lpstr>
      <vt:lpstr>71_Edge</vt:lpstr>
      <vt:lpstr>3_Office Theme</vt:lpstr>
      <vt:lpstr>72_Edge</vt:lpstr>
      <vt:lpstr>73_Edge</vt:lpstr>
      <vt:lpstr>74_Edge</vt:lpstr>
      <vt:lpstr>75_Edge</vt:lpstr>
      <vt:lpstr>76_Edge</vt:lpstr>
      <vt:lpstr>77_Edge</vt:lpstr>
      <vt:lpstr>78_Edge</vt:lpstr>
      <vt:lpstr>79_Edge</vt:lpstr>
      <vt:lpstr>80_Edge</vt:lpstr>
      <vt:lpstr>81_Edge</vt:lpstr>
      <vt:lpstr>82_Edge</vt:lpstr>
      <vt:lpstr>83_Edge</vt:lpstr>
      <vt:lpstr>84_Edge</vt:lpstr>
      <vt:lpstr>85_Edge</vt:lpstr>
      <vt:lpstr>86_Edge</vt:lpstr>
      <vt:lpstr>87_Edge</vt:lpstr>
      <vt:lpstr>88_Edge</vt:lpstr>
      <vt:lpstr>89_Edge</vt:lpstr>
      <vt:lpstr>9_Office Theme</vt:lpstr>
      <vt:lpstr>90_Edge</vt:lpstr>
      <vt:lpstr>91_Edge</vt:lpstr>
      <vt:lpstr>92_Edge</vt:lpstr>
      <vt:lpstr>93_Edge</vt:lpstr>
      <vt:lpstr>94_Edge</vt:lpstr>
      <vt:lpstr>95_Edge</vt:lpstr>
      <vt:lpstr>96_Edge</vt:lpstr>
      <vt:lpstr>97_Edge</vt:lpstr>
      <vt:lpstr>98_Edge</vt:lpstr>
      <vt:lpstr>99_Edge</vt:lpstr>
      <vt:lpstr>100_Edge</vt:lpstr>
      <vt:lpstr>101_Edge</vt:lpstr>
      <vt:lpstr>102_Edge</vt:lpstr>
      <vt:lpstr>103_Edge</vt:lpstr>
      <vt:lpstr>10_Office Theme</vt:lpstr>
      <vt:lpstr>11_Office Theme</vt:lpstr>
      <vt:lpstr>104_Edge</vt:lpstr>
      <vt:lpstr>12_Office Theme</vt:lpstr>
      <vt:lpstr>1_Title &amp; Bullets</vt:lpstr>
      <vt:lpstr>105_Edge</vt:lpstr>
      <vt:lpstr>106_Edge</vt:lpstr>
      <vt:lpstr>107_Edge</vt:lpstr>
      <vt:lpstr>13_Office Theme</vt:lpstr>
      <vt:lpstr>108_Edge</vt:lpstr>
      <vt:lpstr>1_Office 佈景主題</vt:lpstr>
      <vt:lpstr>109_Edge</vt:lpstr>
      <vt:lpstr>14_Office Theme</vt:lpstr>
      <vt:lpstr>110_Edge</vt:lpstr>
      <vt:lpstr>111_Edge</vt:lpstr>
      <vt:lpstr>112_Edge</vt:lpstr>
      <vt:lpstr>113_Edge</vt:lpstr>
      <vt:lpstr>114_Edge</vt:lpstr>
      <vt:lpstr>115_Edge</vt:lpstr>
      <vt:lpstr>116_Edge</vt:lpstr>
      <vt:lpstr>117_Edge</vt:lpstr>
      <vt:lpstr>118_Edge</vt:lpstr>
      <vt:lpstr>119_Edge</vt:lpstr>
      <vt:lpstr>120_Edge</vt:lpstr>
      <vt:lpstr>121_Edge</vt:lpstr>
      <vt:lpstr>122_Edge</vt:lpstr>
      <vt:lpstr>123_Edge</vt:lpstr>
      <vt:lpstr>124_Edge</vt:lpstr>
      <vt:lpstr>125_Edge</vt:lpstr>
      <vt:lpstr>126_Edge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Microsoft Office User</cp:lastModifiedBy>
  <cp:revision>252</cp:revision>
  <cp:lastPrinted>2016-10-11T15:36:59Z</cp:lastPrinted>
  <dcterms:created xsi:type="dcterms:W3CDTF">2015-12-16T20:28:52Z</dcterms:created>
  <dcterms:modified xsi:type="dcterms:W3CDTF">2017-01-01T10:21:53Z</dcterms:modified>
  <cp:category/>
</cp:coreProperties>
</file>