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7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2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3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4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6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28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9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3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31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3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34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5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36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7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heme/theme38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39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40.xml" ContentType="application/vnd.openxmlformats-officedocument.theme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4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42.xml" ContentType="application/vnd.openxmlformats-officedocument.theme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3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heme/theme44.xml" ContentType="application/vnd.openxmlformats-officedocument.theme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5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46.xml" ContentType="application/vnd.openxmlformats-officedocument.theme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theme/theme47.xml" ContentType="application/vnd.openxmlformats-officedocument.theme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theme/theme48.xml" ContentType="application/vnd.openxmlformats-officedocument.theme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49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theme/theme50.xml" ContentType="application/vnd.openxmlformats-officedocument.theme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51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theme/theme52.xml" ContentType="application/vnd.openxmlformats-officedocument.theme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53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heme/theme54.xml" ContentType="application/vnd.openxmlformats-officedocument.theme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theme/theme55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56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57.xml" ContentType="application/vnd.openxmlformats-officedocument.theme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theme/theme58.xml" ContentType="application/vnd.openxmlformats-officedocument.theme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59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theme/theme60.xml" ContentType="application/vnd.openxmlformats-officedocument.theme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theme/theme61.xml" ContentType="application/vnd.openxmlformats-officedocument.theme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theme/theme62.xml" ContentType="application/vnd.openxmlformats-officedocument.theme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63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64.xml" ContentType="application/vnd.openxmlformats-officedocument.theme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theme/theme65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theme/theme66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67.xml" ContentType="application/vnd.openxmlformats-officedocument.theme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theme/theme68.xml" ContentType="application/vnd.openxmlformats-officedocument.theme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theme/theme69.xml" ContentType="application/vnd.openxmlformats-officedocument.theme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theme/theme70.xml" ContentType="application/vnd.openxmlformats-officedocument.theme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theme/theme71.xml" ContentType="application/vnd.openxmlformats-officedocument.theme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theme/theme72.xml" ContentType="application/vnd.openxmlformats-officedocument.theme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theme/theme73.xml" ContentType="application/vnd.openxmlformats-officedocument.theme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theme/theme74.xml" ContentType="application/vnd.openxmlformats-officedocument.theme+xml"/>
  <Override PartName="/ppt/theme/theme75.xml" ContentType="application/vnd.openxmlformats-officedocument.theme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theme/theme76.xml" ContentType="application/vnd.openxmlformats-officedocument.theme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theme/theme77.xml" ContentType="application/vnd.openxmlformats-officedocument.theme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theme/theme78.xml" ContentType="application/vnd.openxmlformats-officedocument.theme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theme/theme79.xml" ContentType="application/vnd.openxmlformats-officedocument.theme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theme/theme80.xml" ContentType="application/vnd.openxmlformats-officedocument.theme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theme/theme81.xml" ContentType="application/vnd.openxmlformats-officedocument.theme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theme/theme82.xml" ContentType="application/vnd.openxmlformats-officedocument.theme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theme/theme83.xml" ContentType="application/vnd.openxmlformats-officedocument.theme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theme/theme84.xml" ContentType="application/vnd.openxmlformats-officedocument.theme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theme/theme85.xml" ContentType="application/vnd.openxmlformats-officedocument.theme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theme/theme86.xml" ContentType="application/vnd.openxmlformats-officedocument.theme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theme/theme87.xml" ContentType="application/vnd.openxmlformats-officedocument.theme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theme/theme88.xml" ContentType="application/vnd.openxmlformats-officedocument.theme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theme/theme89.xml" ContentType="application/vnd.openxmlformats-officedocument.theme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theme/theme90.xml" ContentType="application/vnd.openxmlformats-officedocument.theme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theme/theme91.xml" ContentType="application/vnd.openxmlformats-officedocument.theme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theme/theme92.xml" ContentType="application/vnd.openxmlformats-officedocument.theme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theme/theme93.xml" ContentType="application/vnd.openxmlformats-officedocument.theme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theme/theme94.xml" ContentType="application/vnd.openxmlformats-officedocument.theme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theme/theme95.xml" ContentType="application/vnd.openxmlformats-officedocument.theme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theme/theme96.xml" ContentType="application/vnd.openxmlformats-officedocument.theme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theme/theme97.xml" ContentType="application/vnd.openxmlformats-officedocument.theme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theme/theme98.xml" ContentType="application/vnd.openxmlformats-officedocument.theme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theme/theme99.xml" ContentType="application/vnd.openxmlformats-officedocument.theme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theme/theme100.xml" ContentType="application/vnd.openxmlformats-officedocument.theme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theme/theme101.xml" ContentType="application/vnd.openxmlformats-officedocument.theme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theme/theme102.xml" ContentType="application/vnd.openxmlformats-officedocument.theme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theme/theme103.xml" ContentType="application/vnd.openxmlformats-officedocument.theme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theme/theme104.xml" ContentType="application/vnd.openxmlformats-officedocument.theme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theme/theme105.xml" ContentType="application/vnd.openxmlformats-officedocument.theme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theme/theme106.xml" ContentType="application/vnd.openxmlformats-officedocument.theme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theme/theme107.xml" ContentType="application/vnd.openxmlformats-officedocument.theme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theme/theme108.xml" ContentType="application/vnd.openxmlformats-officedocument.theme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theme/theme109.xml" ContentType="application/vnd.openxmlformats-officedocument.theme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theme/theme110.xml" ContentType="application/vnd.openxmlformats-officedocument.theme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theme/theme111.xml" ContentType="application/vnd.openxmlformats-officedocument.theme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theme/theme112.xml" ContentType="application/vnd.openxmlformats-officedocument.theme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theme/theme113.xml" ContentType="application/vnd.openxmlformats-officedocument.theme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theme/theme114.xml" ContentType="application/vnd.openxmlformats-officedocument.theme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theme/theme115.xml" ContentType="application/vnd.openxmlformats-officedocument.theme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theme/theme116.xml" ContentType="application/vnd.openxmlformats-officedocument.theme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theme/theme117.xml" ContentType="application/vnd.openxmlformats-officedocument.theme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theme/theme118.xml" ContentType="application/vnd.openxmlformats-officedocument.theme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theme/theme119.xml" ContentType="application/vnd.openxmlformats-officedocument.theme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theme/theme120.xml" ContentType="application/vnd.openxmlformats-officedocument.theme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theme/theme121.xml" ContentType="application/vnd.openxmlformats-officedocument.theme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theme/theme122.xml" ContentType="application/vnd.openxmlformats-officedocument.theme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theme/theme123.xml" ContentType="application/vnd.openxmlformats-officedocument.theme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theme/theme124.xml" ContentType="application/vnd.openxmlformats-officedocument.theme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theme/theme125.xml" ContentType="application/vnd.openxmlformats-officedocument.theme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theme/theme126.xml" ContentType="application/vnd.openxmlformats-officedocument.theme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theme/theme127.xml" ContentType="application/vnd.openxmlformats-officedocument.theme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theme/theme128.xml" ContentType="application/vnd.openxmlformats-officedocument.theme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theme/theme129.xml" ContentType="application/vnd.openxmlformats-officedocument.theme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theme/theme130.xml" ContentType="application/vnd.openxmlformats-officedocument.theme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theme/theme131.xml" ContentType="application/vnd.openxmlformats-officedocument.theme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theme/theme132.xml" ContentType="application/vnd.openxmlformats-officedocument.theme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theme/theme133.xml" ContentType="application/vnd.openxmlformats-officedocument.theme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theme/theme134.xml" ContentType="application/vnd.openxmlformats-officedocument.theme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theme/theme135.xml" ContentType="application/vnd.openxmlformats-officedocument.theme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theme/theme136.xml" ContentType="application/vnd.openxmlformats-officedocument.theme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theme/theme137.xml" ContentType="application/vnd.openxmlformats-officedocument.theme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theme/theme138.xml" ContentType="application/vnd.openxmlformats-officedocument.theme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theme/theme139.xml" ContentType="application/vnd.openxmlformats-officedocument.theme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theme/theme140.xml" ContentType="application/vnd.openxmlformats-officedocument.theme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theme/theme141.xml" ContentType="application/vnd.openxmlformats-officedocument.theme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theme/theme142.xml" ContentType="application/vnd.openxmlformats-officedocument.theme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theme/theme143.xml" ContentType="application/vnd.openxmlformats-officedocument.theme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theme/theme144.xml" ContentType="application/vnd.openxmlformats-officedocument.theme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theme/theme145.xml" ContentType="application/vnd.openxmlformats-officedocument.theme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theme/theme146.xml" ContentType="application/vnd.openxmlformats-officedocument.theme+xml"/>
  <Override PartName="/ppt/theme/theme14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3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3" r:id="rId11"/>
    <p:sldMasterId id="2147483785" r:id="rId12"/>
    <p:sldMasterId id="2147483797" r:id="rId13"/>
    <p:sldMasterId id="2147483809" r:id="rId14"/>
    <p:sldMasterId id="2147483821" r:id="rId15"/>
    <p:sldMasterId id="2147483833" r:id="rId16"/>
    <p:sldMasterId id="2147483845" r:id="rId17"/>
    <p:sldMasterId id="2147483858" r:id="rId18"/>
    <p:sldMasterId id="2147483870" r:id="rId19"/>
    <p:sldMasterId id="2147483882" r:id="rId20"/>
    <p:sldMasterId id="2147483894" r:id="rId21"/>
    <p:sldMasterId id="2147483906" r:id="rId22"/>
    <p:sldMasterId id="2147483919" r:id="rId23"/>
    <p:sldMasterId id="2147483931" r:id="rId24"/>
    <p:sldMasterId id="2147483943" r:id="rId25"/>
    <p:sldMasterId id="2147483955" r:id="rId26"/>
    <p:sldMasterId id="2147483967" r:id="rId27"/>
    <p:sldMasterId id="2147483979" r:id="rId28"/>
    <p:sldMasterId id="2147483991" r:id="rId29"/>
    <p:sldMasterId id="2147484003" r:id="rId30"/>
    <p:sldMasterId id="2147484015" r:id="rId31"/>
    <p:sldMasterId id="2147484027" r:id="rId32"/>
    <p:sldMasterId id="2147484039" r:id="rId33"/>
    <p:sldMasterId id="2147484051" r:id="rId34"/>
    <p:sldMasterId id="2147484063" r:id="rId35"/>
    <p:sldMasterId id="2147484075" r:id="rId36"/>
    <p:sldMasterId id="2147484087" r:id="rId37"/>
    <p:sldMasterId id="2147484099" r:id="rId38"/>
    <p:sldMasterId id="2147484111" r:id="rId39"/>
    <p:sldMasterId id="2147484124" r:id="rId40"/>
    <p:sldMasterId id="2147484136" r:id="rId41"/>
    <p:sldMasterId id="2147484148" r:id="rId42"/>
    <p:sldMasterId id="2147484160" r:id="rId43"/>
    <p:sldMasterId id="2147484173" r:id="rId44"/>
    <p:sldMasterId id="2147484185" r:id="rId45"/>
    <p:sldMasterId id="2147484197" r:id="rId46"/>
    <p:sldMasterId id="2147484209" r:id="rId47"/>
    <p:sldMasterId id="2147484221" r:id="rId48"/>
    <p:sldMasterId id="2147484233" r:id="rId49"/>
    <p:sldMasterId id="2147484245" r:id="rId50"/>
    <p:sldMasterId id="2147484257" r:id="rId51"/>
    <p:sldMasterId id="2147484269" r:id="rId52"/>
    <p:sldMasterId id="2147484281" r:id="rId53"/>
    <p:sldMasterId id="2147484293" r:id="rId54"/>
    <p:sldMasterId id="2147484305" r:id="rId55"/>
    <p:sldMasterId id="2147484317" r:id="rId56"/>
    <p:sldMasterId id="2147484329" r:id="rId57"/>
    <p:sldMasterId id="2147484341" r:id="rId58"/>
    <p:sldMasterId id="2147484353" r:id="rId59"/>
    <p:sldMasterId id="2147484365" r:id="rId60"/>
    <p:sldMasterId id="2147484377" r:id="rId61"/>
    <p:sldMasterId id="2147484389" r:id="rId62"/>
    <p:sldMasterId id="2147484401" r:id="rId63"/>
    <p:sldMasterId id="2147484413" r:id="rId64"/>
    <p:sldMasterId id="2147484425" r:id="rId65"/>
    <p:sldMasterId id="2147484437" r:id="rId66"/>
    <p:sldMasterId id="2147484449" r:id="rId67"/>
    <p:sldMasterId id="2147484461" r:id="rId68"/>
    <p:sldMasterId id="2147484473" r:id="rId69"/>
    <p:sldMasterId id="2147484485" r:id="rId70"/>
    <p:sldMasterId id="2147484497" r:id="rId71"/>
    <p:sldMasterId id="2147484509" r:id="rId72"/>
    <p:sldMasterId id="2147484521" r:id="rId73"/>
    <p:sldMasterId id="2147484533" r:id="rId74"/>
    <p:sldMasterId id="2147484545" r:id="rId75"/>
    <p:sldMasterId id="2147484546" r:id="rId76"/>
    <p:sldMasterId id="2147484559" r:id="rId77"/>
    <p:sldMasterId id="2147484571" r:id="rId78"/>
    <p:sldMasterId id="2147484583" r:id="rId79"/>
    <p:sldMasterId id="2147484595" r:id="rId80"/>
    <p:sldMasterId id="2147484607" r:id="rId81"/>
    <p:sldMasterId id="2147484619" r:id="rId82"/>
    <p:sldMasterId id="2147484631" r:id="rId83"/>
    <p:sldMasterId id="2147484646" r:id="rId84"/>
    <p:sldMasterId id="2147484658" r:id="rId85"/>
    <p:sldMasterId id="2147484670" r:id="rId86"/>
    <p:sldMasterId id="2147484682" r:id="rId87"/>
    <p:sldMasterId id="2147484694" r:id="rId88"/>
    <p:sldMasterId id="2147484706" r:id="rId89"/>
    <p:sldMasterId id="2147484718" r:id="rId90"/>
    <p:sldMasterId id="2147484731" r:id="rId91"/>
    <p:sldMasterId id="2147484743" r:id="rId92"/>
    <p:sldMasterId id="2147484755" r:id="rId93"/>
    <p:sldMasterId id="2147484767" r:id="rId94"/>
    <p:sldMasterId id="2147484779" r:id="rId95"/>
    <p:sldMasterId id="2147484792" r:id="rId96"/>
    <p:sldMasterId id="2147484804" r:id="rId97"/>
    <p:sldMasterId id="2147484816" r:id="rId98"/>
    <p:sldMasterId id="2147484828" r:id="rId99"/>
    <p:sldMasterId id="2147484840" r:id="rId100"/>
    <p:sldMasterId id="2147484852" r:id="rId101"/>
    <p:sldMasterId id="2147484864" r:id="rId102"/>
    <p:sldMasterId id="2147484876" r:id="rId103"/>
    <p:sldMasterId id="2147484888" r:id="rId104"/>
    <p:sldMasterId id="2147484900" r:id="rId105"/>
    <p:sldMasterId id="2147484912" r:id="rId106"/>
    <p:sldMasterId id="2147484924" r:id="rId107"/>
    <p:sldMasterId id="2147484936" r:id="rId108"/>
    <p:sldMasterId id="2147484948" r:id="rId109"/>
    <p:sldMasterId id="2147484960" r:id="rId110"/>
    <p:sldMasterId id="2147484972" r:id="rId111"/>
    <p:sldMasterId id="2147484984" r:id="rId112"/>
    <p:sldMasterId id="2147484997" r:id="rId113"/>
    <p:sldMasterId id="2147485009" r:id="rId114"/>
    <p:sldMasterId id="2147485021" r:id="rId115"/>
    <p:sldMasterId id="2147485033" r:id="rId116"/>
    <p:sldMasterId id="2147485046" r:id="rId117"/>
    <p:sldMasterId id="2147485058" r:id="rId118"/>
    <p:sldMasterId id="2147485070" r:id="rId119"/>
    <p:sldMasterId id="2147485082" r:id="rId120"/>
    <p:sldMasterId id="2147485094" r:id="rId121"/>
    <p:sldMasterId id="2147485106" r:id="rId122"/>
    <p:sldMasterId id="2147485118" r:id="rId123"/>
    <p:sldMasterId id="2147485130" r:id="rId124"/>
    <p:sldMasterId id="2147485142" r:id="rId125"/>
    <p:sldMasterId id="2147485154" r:id="rId126"/>
    <p:sldMasterId id="2147485166" r:id="rId127"/>
    <p:sldMasterId id="2147485178" r:id="rId128"/>
    <p:sldMasterId id="2147485190" r:id="rId129"/>
    <p:sldMasterId id="2147485202" r:id="rId130"/>
    <p:sldMasterId id="2147485214" r:id="rId131"/>
    <p:sldMasterId id="2147485226" r:id="rId132"/>
    <p:sldMasterId id="2147485238" r:id="rId133"/>
    <p:sldMasterId id="2147485250" r:id="rId134"/>
    <p:sldMasterId id="2147485262" r:id="rId135"/>
    <p:sldMasterId id="2147485274" r:id="rId136"/>
    <p:sldMasterId id="2147485286" r:id="rId137"/>
    <p:sldMasterId id="2147485298" r:id="rId138"/>
    <p:sldMasterId id="2147485310" r:id="rId139"/>
    <p:sldMasterId id="2147485322" r:id="rId140"/>
    <p:sldMasterId id="2147485334" r:id="rId141"/>
    <p:sldMasterId id="2147485346" r:id="rId142"/>
    <p:sldMasterId id="2147485358" r:id="rId143"/>
    <p:sldMasterId id="2147485370" r:id="rId144"/>
    <p:sldMasterId id="2147485382" r:id="rId145"/>
    <p:sldMasterId id="2147485394" r:id="rId146"/>
  </p:sldMasterIdLst>
  <p:notesMasterIdLst>
    <p:notesMasterId r:id="rId148"/>
  </p:notesMasterIdLst>
  <p:sldIdLst>
    <p:sldId id="258" r:id="rId147"/>
  </p:sldIdLst>
  <p:sldSz cx="32405638" cy="43205400"/>
  <p:notesSz cx="6858000" cy="9144000"/>
  <p:defaultTextStyle>
    <a:defPPr>
      <a:defRPr lang="en-US"/>
    </a:defPPr>
    <a:lvl1pPr marL="0" algn="l" defTabSz="186839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68393" algn="l" defTabSz="186839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36778" algn="l" defTabSz="186839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605170" algn="l" defTabSz="186839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73553" algn="l" defTabSz="186839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341945" algn="l" defTabSz="186839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210335" algn="l" defTabSz="186839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3078723" algn="l" defTabSz="186839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947113" algn="l" defTabSz="186839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21C6"/>
    <a:srgbClr val="2C3FEB"/>
    <a:srgbClr val="C95F08"/>
    <a:srgbClr val="FAC090"/>
    <a:srgbClr val="C79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252" autoAdjust="0"/>
    <p:restoredTop sz="96159"/>
  </p:normalViewPr>
  <p:slideViewPr>
    <p:cSldViewPr snapToGrid="0" snapToObjects="1">
      <p:cViewPr>
        <p:scale>
          <a:sx n="45" d="100"/>
          <a:sy n="45" d="100"/>
        </p:scale>
        <p:origin x="-480" y="8104"/>
      </p:cViewPr>
      <p:guideLst>
        <p:guide orient="horz" pos="1360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95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00" Type="http://schemas.openxmlformats.org/officeDocument/2006/relationships/slideMaster" Target="slideMasters/slideMaster100.xml"/><Relationship Id="rId150" Type="http://schemas.openxmlformats.org/officeDocument/2006/relationships/presProps" Target="presProps.xml"/><Relationship Id="rId151" Type="http://schemas.openxmlformats.org/officeDocument/2006/relationships/viewProps" Target="viewProps.xml"/><Relationship Id="rId152" Type="http://schemas.openxmlformats.org/officeDocument/2006/relationships/theme" Target="theme/theme1.xml"/><Relationship Id="rId153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" Target="slides/slide1.xml"/><Relationship Id="rId148" Type="http://schemas.openxmlformats.org/officeDocument/2006/relationships/notesMaster" Target="notesMasters/notesMaster1.xml"/><Relationship Id="rId149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623FF-30DC-E848-BCAE-8A28FF1D2B30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9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Relationship Id="rId2" Type="http://schemas.openxmlformats.org/officeDocument/2006/relationships/image" Target="../media/image1.png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83.xml"/><Relationship Id="rId2" Type="http://schemas.openxmlformats.org/officeDocument/2006/relationships/image" Target="../media/image6.png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3680" tIns="186840" rIns="373680" bIns="186840"/>
          <a:lstStyle/>
          <a:p>
            <a:endParaRPr lang="en-US" sz="73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680" tIns="186840" rIns="373680" bIns="186840"/>
          <a:lstStyle/>
          <a:p>
            <a:pPr>
              <a:defRPr/>
            </a:pPr>
            <a:endParaRPr lang="en-US" sz="730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680" tIns="186840" rIns="373680" bIns="186840"/>
          <a:lstStyle/>
          <a:p>
            <a:pPr>
              <a:defRPr/>
            </a:pPr>
            <a:endParaRPr lang="en-US" sz="730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680" tIns="186840" rIns="373680" bIns="18684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fld id="{1328C3C1-546C-9A46-B9E7-A6B3FBF1F65F}" type="datetimeFigureOut">
              <a:rPr lang="en-US" smtClean="0"/>
              <a:t>4/17/16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43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06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87" y="7544096"/>
            <a:ext cx="29165075" cy="27980640"/>
          </a:xfrm>
          <a:prstGeom prst="rect">
            <a:avLst/>
          </a:prstGeom>
        </p:spPr>
        <p:txBody>
          <a:bodyPr lIns="372820" tIns="186395" rIns="372820" bIns="186395">
            <a:normAutofit/>
          </a:bodyPr>
          <a:lstStyle>
            <a:lvl1pPr marL="0" indent="0" algn="l">
              <a:buNone/>
              <a:defRPr sz="10000">
                <a:solidFill>
                  <a:schemeClr val="accent2"/>
                </a:solidFill>
                <a:latin typeface="Arial"/>
                <a:cs typeface="Arial"/>
              </a:defRPr>
            </a:lvl1pPr>
            <a:lvl2pPr marL="186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2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9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5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2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8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04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1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0287" y="1730522"/>
            <a:ext cx="29165075" cy="335613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038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70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9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70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6160" indent="0">
              <a:buNone/>
              <a:defRPr sz="5500"/>
            </a:lvl2pPr>
            <a:lvl3pPr marL="4092320" indent="0">
              <a:buNone/>
              <a:defRPr sz="4500"/>
            </a:lvl3pPr>
            <a:lvl4pPr marL="6138478" indent="0">
              <a:buNone/>
              <a:defRPr sz="4000"/>
            </a:lvl4pPr>
            <a:lvl5pPr marL="8184633" indent="0">
              <a:buNone/>
              <a:defRPr sz="4000"/>
            </a:lvl5pPr>
            <a:lvl6pPr marL="10230793" indent="0">
              <a:buNone/>
              <a:defRPr sz="4000"/>
            </a:lvl6pPr>
            <a:lvl7pPr marL="12276953" indent="0">
              <a:buNone/>
              <a:defRPr sz="4000"/>
            </a:lvl7pPr>
            <a:lvl8pPr marL="14323103" indent="0">
              <a:buNone/>
              <a:defRPr sz="4000"/>
            </a:lvl8pPr>
            <a:lvl9pPr marL="1636926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2494"/>
      </p:ext>
    </p:extLst>
  </p:cSld>
  <p:clrMapOvr>
    <a:masterClrMapping/>
  </p:clrMapOvr>
  <p:transition xmlns:p14="http://schemas.microsoft.com/office/powerpoint/2010/main"/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6160" indent="0">
              <a:buNone/>
              <a:defRPr sz="12500"/>
            </a:lvl2pPr>
            <a:lvl3pPr marL="4092320" indent="0">
              <a:buNone/>
              <a:defRPr sz="10800"/>
            </a:lvl3pPr>
            <a:lvl4pPr marL="6138478" indent="0">
              <a:buNone/>
              <a:defRPr sz="9000"/>
            </a:lvl4pPr>
            <a:lvl5pPr marL="8184633" indent="0">
              <a:buNone/>
              <a:defRPr sz="9000"/>
            </a:lvl5pPr>
            <a:lvl6pPr marL="10230793" indent="0">
              <a:buNone/>
              <a:defRPr sz="9000"/>
            </a:lvl6pPr>
            <a:lvl7pPr marL="12276953" indent="0">
              <a:buNone/>
              <a:defRPr sz="9000"/>
            </a:lvl7pPr>
            <a:lvl8pPr marL="14323103" indent="0">
              <a:buNone/>
              <a:defRPr sz="9000"/>
            </a:lvl8pPr>
            <a:lvl9pPr marL="1636926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6160" indent="0">
              <a:buNone/>
              <a:defRPr sz="5500"/>
            </a:lvl2pPr>
            <a:lvl3pPr marL="4092320" indent="0">
              <a:buNone/>
              <a:defRPr sz="4500"/>
            </a:lvl3pPr>
            <a:lvl4pPr marL="6138478" indent="0">
              <a:buNone/>
              <a:defRPr sz="4000"/>
            </a:lvl4pPr>
            <a:lvl5pPr marL="8184633" indent="0">
              <a:buNone/>
              <a:defRPr sz="4000"/>
            </a:lvl5pPr>
            <a:lvl6pPr marL="10230793" indent="0">
              <a:buNone/>
              <a:defRPr sz="4000"/>
            </a:lvl6pPr>
            <a:lvl7pPr marL="12276953" indent="0">
              <a:buNone/>
              <a:defRPr sz="4000"/>
            </a:lvl7pPr>
            <a:lvl8pPr marL="14323103" indent="0">
              <a:buNone/>
              <a:defRPr sz="4000"/>
            </a:lvl8pPr>
            <a:lvl9pPr marL="1636926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2716"/>
      </p:ext>
    </p:extLst>
  </p:cSld>
  <p:clrMapOvr>
    <a:masterClrMapping/>
  </p:clrMapOvr>
  <p:transition xmlns:p14="http://schemas.microsoft.com/office/powerpoint/2010/main"/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3054"/>
      </p:ext>
    </p:extLst>
  </p:cSld>
  <p:clrMapOvr>
    <a:masterClrMapping/>
  </p:clrMapOvr>
  <p:transition xmlns:p14="http://schemas.microsoft.com/office/powerpoint/2010/main"/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1304"/>
      </p:ext>
    </p:extLst>
  </p:cSld>
  <p:clrMapOvr>
    <a:masterClrMapping/>
  </p:clrMapOvr>
  <p:transition xmlns:p14="http://schemas.microsoft.com/office/powerpoint/2010/main"/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9190" tIns="204605" rIns="409190" bIns="20460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190" tIns="204605" rIns="409190" bIns="20460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190" tIns="204605" rIns="409190" bIns="20460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4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1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4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25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5913" indent="0">
              <a:buNone/>
              <a:defRPr sz="8300"/>
            </a:lvl2pPr>
            <a:lvl3pPr marL="4091823" indent="0">
              <a:buNone/>
              <a:defRPr sz="7300"/>
            </a:lvl3pPr>
            <a:lvl4pPr marL="6137725" indent="0">
              <a:buNone/>
              <a:defRPr sz="6300"/>
            </a:lvl4pPr>
            <a:lvl5pPr marL="8183638" indent="0">
              <a:buNone/>
              <a:defRPr sz="6300"/>
            </a:lvl5pPr>
            <a:lvl6pPr marL="10229540" indent="0">
              <a:buNone/>
              <a:defRPr sz="6300"/>
            </a:lvl6pPr>
            <a:lvl7pPr marL="12275460" indent="0">
              <a:buNone/>
              <a:defRPr sz="6300"/>
            </a:lvl7pPr>
            <a:lvl8pPr marL="14321365" indent="0">
              <a:buNone/>
              <a:defRPr sz="6300"/>
            </a:lvl8pPr>
            <a:lvl9pPr marL="1636727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5113"/>
      </p:ext>
    </p:extLst>
  </p:cSld>
  <p:clrMapOvr>
    <a:masterClrMapping/>
  </p:clrMapOvr>
  <p:transition xmlns:p14="http://schemas.microsoft.com/office/powerpoint/2010/main"/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7307"/>
      </p:ext>
    </p:extLst>
  </p:cSld>
  <p:clrMapOvr>
    <a:masterClrMapping/>
  </p:clrMapOvr>
  <p:transition xmlns:p14="http://schemas.microsoft.com/office/powerpoint/2010/main"/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5913" indent="0">
              <a:buNone/>
              <a:defRPr sz="9000" b="1"/>
            </a:lvl2pPr>
            <a:lvl3pPr marL="4091823" indent="0">
              <a:buNone/>
              <a:defRPr sz="8300" b="1"/>
            </a:lvl3pPr>
            <a:lvl4pPr marL="6137725" indent="0">
              <a:buNone/>
              <a:defRPr sz="7300" b="1"/>
            </a:lvl4pPr>
            <a:lvl5pPr marL="8183638" indent="0">
              <a:buNone/>
              <a:defRPr sz="7300" b="1"/>
            </a:lvl5pPr>
            <a:lvl6pPr marL="10229540" indent="0">
              <a:buNone/>
              <a:defRPr sz="7300" b="1"/>
            </a:lvl6pPr>
            <a:lvl7pPr marL="12275460" indent="0">
              <a:buNone/>
              <a:defRPr sz="7300" b="1"/>
            </a:lvl7pPr>
            <a:lvl8pPr marL="14321365" indent="0">
              <a:buNone/>
              <a:defRPr sz="7300" b="1"/>
            </a:lvl8pPr>
            <a:lvl9pPr marL="163672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97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5913" indent="0">
              <a:buNone/>
              <a:defRPr sz="9000" b="1"/>
            </a:lvl2pPr>
            <a:lvl3pPr marL="4091823" indent="0">
              <a:buNone/>
              <a:defRPr sz="8300" b="1"/>
            </a:lvl3pPr>
            <a:lvl4pPr marL="6137725" indent="0">
              <a:buNone/>
              <a:defRPr sz="7300" b="1"/>
            </a:lvl4pPr>
            <a:lvl5pPr marL="8183638" indent="0">
              <a:buNone/>
              <a:defRPr sz="7300" b="1"/>
            </a:lvl5pPr>
            <a:lvl6pPr marL="10229540" indent="0">
              <a:buNone/>
              <a:defRPr sz="7300" b="1"/>
            </a:lvl6pPr>
            <a:lvl7pPr marL="12275460" indent="0">
              <a:buNone/>
              <a:defRPr sz="7300" b="1"/>
            </a:lvl7pPr>
            <a:lvl8pPr marL="14321365" indent="0">
              <a:buNone/>
              <a:defRPr sz="7300" b="1"/>
            </a:lvl8pPr>
            <a:lvl9pPr marL="163672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97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4663"/>
      </p:ext>
    </p:extLst>
  </p:cSld>
  <p:clrMapOvr>
    <a:masterClrMapping/>
  </p:clrMapOvr>
  <p:transition xmlns:p14="http://schemas.microsoft.com/office/powerpoint/2010/main"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7883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7166612"/>
            <a:ext cx="19443383" cy="25923240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3000">
                <a:latin typeface="Arial"/>
                <a:cs typeface="Arial"/>
              </a:defRPr>
            </a:lvl1pPr>
            <a:lvl2pPr marL="1864040" indent="0">
              <a:buNone/>
              <a:defRPr sz="11300"/>
            </a:lvl2pPr>
            <a:lvl3pPr marL="3728075" indent="0">
              <a:buNone/>
              <a:defRPr sz="10000"/>
            </a:lvl3pPr>
            <a:lvl4pPr marL="5592110" indent="0">
              <a:buNone/>
              <a:defRPr sz="8300"/>
            </a:lvl4pPr>
            <a:lvl5pPr marL="7456145" indent="0">
              <a:buNone/>
              <a:defRPr sz="8300"/>
            </a:lvl5pPr>
            <a:lvl6pPr marL="9320185" indent="0">
              <a:buNone/>
              <a:defRPr sz="8300"/>
            </a:lvl6pPr>
            <a:lvl7pPr marL="11184215" indent="0">
              <a:buNone/>
              <a:defRPr sz="8300"/>
            </a:lvl7pPr>
            <a:lvl8pPr marL="13048260" indent="0">
              <a:buNone/>
              <a:defRPr sz="8300"/>
            </a:lvl8pPr>
            <a:lvl9pPr marL="14912290" indent="0">
              <a:buNone/>
              <a:defRPr sz="83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089856"/>
            <a:ext cx="19443383" cy="5070629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5800">
                <a:latin typeface="Arial"/>
                <a:cs typeface="Arial"/>
              </a:defRPr>
            </a:lvl1pPr>
            <a:lvl2pPr marL="1864040" indent="0">
              <a:buNone/>
              <a:defRPr sz="5000"/>
            </a:lvl2pPr>
            <a:lvl3pPr marL="3728075" indent="0">
              <a:buNone/>
              <a:defRPr sz="4000"/>
            </a:lvl3pPr>
            <a:lvl4pPr marL="5592110" indent="0">
              <a:buNone/>
              <a:defRPr sz="3800"/>
            </a:lvl4pPr>
            <a:lvl5pPr marL="7456145" indent="0">
              <a:buNone/>
              <a:defRPr sz="3800"/>
            </a:lvl5pPr>
            <a:lvl6pPr marL="9320185" indent="0">
              <a:buNone/>
              <a:defRPr sz="3800"/>
            </a:lvl6pPr>
            <a:lvl7pPr marL="11184215" indent="0">
              <a:buNone/>
              <a:defRPr sz="3800"/>
            </a:lvl7pPr>
            <a:lvl8pPr marL="13048260" indent="0">
              <a:buNone/>
              <a:defRPr sz="3800"/>
            </a:lvl8pPr>
            <a:lvl9pPr marL="149122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0287" y="1730522"/>
            <a:ext cx="29165075" cy="335613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4116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2190"/>
      </p:ext>
    </p:extLst>
  </p:cSld>
  <p:clrMapOvr>
    <a:masterClrMapping/>
  </p:clrMapOvr>
  <p:transition xmlns:p14="http://schemas.microsoft.com/office/powerpoint/2010/main"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72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77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72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5913" indent="0">
              <a:buNone/>
              <a:defRPr sz="5500"/>
            </a:lvl2pPr>
            <a:lvl3pPr marL="4091823" indent="0">
              <a:buNone/>
              <a:defRPr sz="4500"/>
            </a:lvl3pPr>
            <a:lvl4pPr marL="6137725" indent="0">
              <a:buNone/>
              <a:defRPr sz="4000"/>
            </a:lvl4pPr>
            <a:lvl5pPr marL="8183638" indent="0">
              <a:buNone/>
              <a:defRPr sz="4000"/>
            </a:lvl5pPr>
            <a:lvl6pPr marL="10229540" indent="0">
              <a:buNone/>
              <a:defRPr sz="4000"/>
            </a:lvl6pPr>
            <a:lvl7pPr marL="12275460" indent="0">
              <a:buNone/>
              <a:defRPr sz="4000"/>
            </a:lvl7pPr>
            <a:lvl8pPr marL="14321365" indent="0">
              <a:buNone/>
              <a:defRPr sz="4000"/>
            </a:lvl8pPr>
            <a:lvl9pPr marL="163672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6818"/>
      </p:ext>
    </p:extLst>
  </p:cSld>
  <p:clrMapOvr>
    <a:masterClrMapping/>
  </p:clrMapOvr>
  <p:transition xmlns:p14="http://schemas.microsoft.com/office/powerpoint/2010/main"/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5913" indent="0">
              <a:buNone/>
              <a:defRPr sz="12500"/>
            </a:lvl2pPr>
            <a:lvl3pPr marL="4091823" indent="0">
              <a:buNone/>
              <a:defRPr sz="10800"/>
            </a:lvl3pPr>
            <a:lvl4pPr marL="6137725" indent="0">
              <a:buNone/>
              <a:defRPr sz="9000"/>
            </a:lvl4pPr>
            <a:lvl5pPr marL="8183638" indent="0">
              <a:buNone/>
              <a:defRPr sz="9000"/>
            </a:lvl5pPr>
            <a:lvl6pPr marL="10229540" indent="0">
              <a:buNone/>
              <a:defRPr sz="9000"/>
            </a:lvl6pPr>
            <a:lvl7pPr marL="12275460" indent="0">
              <a:buNone/>
              <a:defRPr sz="9000"/>
            </a:lvl7pPr>
            <a:lvl8pPr marL="14321365" indent="0">
              <a:buNone/>
              <a:defRPr sz="9000"/>
            </a:lvl8pPr>
            <a:lvl9pPr marL="1636727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5913" indent="0">
              <a:buNone/>
              <a:defRPr sz="5500"/>
            </a:lvl2pPr>
            <a:lvl3pPr marL="4091823" indent="0">
              <a:buNone/>
              <a:defRPr sz="4500"/>
            </a:lvl3pPr>
            <a:lvl4pPr marL="6137725" indent="0">
              <a:buNone/>
              <a:defRPr sz="4000"/>
            </a:lvl4pPr>
            <a:lvl5pPr marL="8183638" indent="0">
              <a:buNone/>
              <a:defRPr sz="4000"/>
            </a:lvl5pPr>
            <a:lvl6pPr marL="10229540" indent="0">
              <a:buNone/>
              <a:defRPr sz="4000"/>
            </a:lvl6pPr>
            <a:lvl7pPr marL="12275460" indent="0">
              <a:buNone/>
              <a:defRPr sz="4000"/>
            </a:lvl7pPr>
            <a:lvl8pPr marL="14321365" indent="0">
              <a:buNone/>
              <a:defRPr sz="4000"/>
            </a:lvl8pPr>
            <a:lvl9pPr marL="163672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74264"/>
      </p:ext>
    </p:extLst>
  </p:cSld>
  <p:clrMapOvr>
    <a:masterClrMapping/>
  </p:clrMapOvr>
  <p:transition xmlns:p14="http://schemas.microsoft.com/office/powerpoint/2010/main"/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9455"/>
      </p:ext>
    </p:extLst>
  </p:cSld>
  <p:clrMapOvr>
    <a:masterClrMapping/>
  </p:clrMapOvr>
  <p:transition xmlns:p14="http://schemas.microsoft.com/office/powerpoint/2010/main"/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61"/>
      </p:ext>
    </p:extLst>
  </p:cSld>
  <p:clrMapOvr>
    <a:masterClrMapping/>
  </p:clrMapOvr>
  <p:transition xmlns:p14="http://schemas.microsoft.com/office/powerpoint/2010/main"/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9078" tIns="204550" rIns="409078" bIns="20455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078" tIns="204550" rIns="409078" bIns="2045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078" tIns="204550" rIns="409078" bIns="2045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1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3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4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29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5348" indent="0">
              <a:buNone/>
              <a:defRPr sz="8300"/>
            </a:lvl2pPr>
            <a:lvl3pPr marL="4090700" indent="0">
              <a:buNone/>
              <a:defRPr sz="7300"/>
            </a:lvl3pPr>
            <a:lvl4pPr marL="6136040" indent="0">
              <a:buNone/>
              <a:defRPr sz="6300"/>
            </a:lvl4pPr>
            <a:lvl5pPr marL="8181388" indent="0">
              <a:buNone/>
              <a:defRPr sz="6300"/>
            </a:lvl5pPr>
            <a:lvl6pPr marL="10226728" indent="0">
              <a:buNone/>
              <a:defRPr sz="6300"/>
            </a:lvl6pPr>
            <a:lvl7pPr marL="12272088" indent="0">
              <a:buNone/>
              <a:defRPr sz="6300"/>
            </a:lvl7pPr>
            <a:lvl8pPr marL="14317423" indent="0">
              <a:buNone/>
              <a:defRPr sz="6300"/>
            </a:lvl8pPr>
            <a:lvl9pPr marL="1636277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463"/>
      </p:ext>
    </p:extLst>
  </p:cSld>
  <p:clrMapOvr>
    <a:masterClrMapping/>
  </p:clrMapOvr>
  <p:transition xmlns:p14="http://schemas.microsoft.com/office/powerpoint/2010/main"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282"/>
      </p:ext>
    </p:extLst>
  </p:cSld>
  <p:clrMapOvr>
    <a:masterClrMapping/>
  </p:clrMapOvr>
  <p:transition xmlns:p14="http://schemas.microsoft.com/office/powerpoint/2010/main"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5348" indent="0">
              <a:buNone/>
              <a:defRPr sz="9000" b="1"/>
            </a:lvl2pPr>
            <a:lvl3pPr marL="4090700" indent="0">
              <a:buNone/>
              <a:defRPr sz="8300" b="1"/>
            </a:lvl3pPr>
            <a:lvl4pPr marL="6136040" indent="0">
              <a:buNone/>
              <a:defRPr sz="7300" b="1"/>
            </a:lvl4pPr>
            <a:lvl5pPr marL="8181388" indent="0">
              <a:buNone/>
              <a:defRPr sz="7300" b="1"/>
            </a:lvl5pPr>
            <a:lvl6pPr marL="10226728" indent="0">
              <a:buNone/>
              <a:defRPr sz="7300" b="1"/>
            </a:lvl6pPr>
            <a:lvl7pPr marL="12272088" indent="0">
              <a:buNone/>
              <a:defRPr sz="7300" b="1"/>
            </a:lvl7pPr>
            <a:lvl8pPr marL="14317423" indent="0">
              <a:buNone/>
              <a:defRPr sz="7300" b="1"/>
            </a:lvl8pPr>
            <a:lvl9pPr marL="163627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03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5348" indent="0">
              <a:buNone/>
              <a:defRPr sz="9000" b="1"/>
            </a:lvl2pPr>
            <a:lvl3pPr marL="4090700" indent="0">
              <a:buNone/>
              <a:defRPr sz="8300" b="1"/>
            </a:lvl3pPr>
            <a:lvl4pPr marL="6136040" indent="0">
              <a:buNone/>
              <a:defRPr sz="7300" b="1"/>
            </a:lvl4pPr>
            <a:lvl5pPr marL="8181388" indent="0">
              <a:buNone/>
              <a:defRPr sz="7300" b="1"/>
            </a:lvl5pPr>
            <a:lvl6pPr marL="10226728" indent="0">
              <a:buNone/>
              <a:defRPr sz="7300" b="1"/>
            </a:lvl6pPr>
            <a:lvl7pPr marL="12272088" indent="0">
              <a:buNone/>
              <a:defRPr sz="7300" b="1"/>
            </a:lvl7pPr>
            <a:lvl8pPr marL="14317423" indent="0">
              <a:buNone/>
              <a:defRPr sz="7300" b="1"/>
            </a:lvl8pPr>
            <a:lvl9pPr marL="163627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03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318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1752672" y="6743683"/>
            <a:ext cx="19443383" cy="25923240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3000"/>
            </a:lvl1pPr>
            <a:lvl2pPr marL="1864040" indent="0">
              <a:buNone/>
              <a:defRPr sz="11300"/>
            </a:lvl2pPr>
            <a:lvl3pPr marL="3728075" indent="0">
              <a:buNone/>
              <a:defRPr sz="10000"/>
            </a:lvl3pPr>
            <a:lvl4pPr marL="5592110" indent="0">
              <a:buNone/>
              <a:defRPr sz="8300"/>
            </a:lvl4pPr>
            <a:lvl5pPr marL="7456145" indent="0">
              <a:buNone/>
              <a:defRPr sz="8300"/>
            </a:lvl5pPr>
            <a:lvl6pPr marL="9320185" indent="0">
              <a:buNone/>
              <a:defRPr sz="8300"/>
            </a:lvl6pPr>
            <a:lvl7pPr marL="11184215" indent="0">
              <a:buNone/>
              <a:defRPr sz="8300"/>
            </a:lvl7pPr>
            <a:lvl8pPr marL="13048260" indent="0">
              <a:buNone/>
              <a:defRPr sz="8300"/>
            </a:lvl8pPr>
            <a:lvl9pPr marL="14912290" indent="0">
              <a:buNone/>
              <a:defRPr sz="83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2672" y="32666927"/>
            <a:ext cx="19443383" cy="5070629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5800"/>
            </a:lvl1pPr>
            <a:lvl2pPr marL="1864040" indent="0">
              <a:buNone/>
              <a:defRPr sz="5000"/>
            </a:lvl2pPr>
            <a:lvl3pPr marL="3728075" indent="0">
              <a:buNone/>
              <a:defRPr sz="4000"/>
            </a:lvl3pPr>
            <a:lvl4pPr marL="5592110" indent="0">
              <a:buNone/>
              <a:defRPr sz="3800"/>
            </a:lvl4pPr>
            <a:lvl5pPr marL="7456145" indent="0">
              <a:buNone/>
              <a:defRPr sz="3800"/>
            </a:lvl5pPr>
            <a:lvl6pPr marL="9320185" indent="0">
              <a:buNone/>
              <a:defRPr sz="3800"/>
            </a:lvl6pPr>
            <a:lvl7pPr marL="11184215" indent="0">
              <a:buNone/>
              <a:defRPr sz="3800"/>
            </a:lvl7pPr>
            <a:lvl8pPr marL="13048260" indent="0">
              <a:buNone/>
              <a:defRPr sz="3800"/>
            </a:lvl8pPr>
            <a:lvl9pPr marL="149122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20298" y="6743689"/>
            <a:ext cx="10132388" cy="30993869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5800"/>
            </a:lvl1pPr>
            <a:lvl2pPr marL="1864040" indent="0">
              <a:buNone/>
              <a:defRPr sz="5000"/>
            </a:lvl2pPr>
            <a:lvl3pPr marL="3728075" indent="0">
              <a:buNone/>
              <a:defRPr sz="4000"/>
            </a:lvl3pPr>
            <a:lvl4pPr marL="5592110" indent="0">
              <a:buNone/>
              <a:defRPr sz="3800"/>
            </a:lvl4pPr>
            <a:lvl5pPr marL="7456145" indent="0">
              <a:buNone/>
              <a:defRPr sz="3800"/>
            </a:lvl5pPr>
            <a:lvl6pPr marL="9320185" indent="0">
              <a:buNone/>
              <a:defRPr sz="3800"/>
            </a:lvl6pPr>
            <a:lvl7pPr marL="11184215" indent="0">
              <a:buNone/>
              <a:defRPr sz="3800"/>
            </a:lvl7pPr>
            <a:lvl8pPr marL="13048260" indent="0">
              <a:buNone/>
              <a:defRPr sz="3800"/>
            </a:lvl8pPr>
            <a:lvl9pPr marL="149122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16625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8506"/>
      </p:ext>
    </p:extLst>
  </p:cSld>
  <p:clrMapOvr>
    <a:masterClrMapping/>
  </p:clrMapOvr>
  <p:transition xmlns:p14="http://schemas.microsoft.com/office/powerpoint/2010/main"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7624"/>
      </p:ext>
    </p:extLst>
  </p:cSld>
  <p:clrMapOvr>
    <a:masterClrMapping/>
  </p:clrMapOvr>
  <p:transition xmlns:p14="http://schemas.microsoft.com/office/powerpoint/2010/main"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76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9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76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5348" indent="0">
              <a:buNone/>
              <a:defRPr sz="5500"/>
            </a:lvl2pPr>
            <a:lvl3pPr marL="4090700" indent="0">
              <a:buNone/>
              <a:defRPr sz="4500"/>
            </a:lvl3pPr>
            <a:lvl4pPr marL="6136040" indent="0">
              <a:buNone/>
              <a:defRPr sz="4000"/>
            </a:lvl4pPr>
            <a:lvl5pPr marL="8181388" indent="0">
              <a:buNone/>
              <a:defRPr sz="4000"/>
            </a:lvl5pPr>
            <a:lvl6pPr marL="10226728" indent="0">
              <a:buNone/>
              <a:defRPr sz="4000"/>
            </a:lvl6pPr>
            <a:lvl7pPr marL="12272088" indent="0">
              <a:buNone/>
              <a:defRPr sz="4000"/>
            </a:lvl7pPr>
            <a:lvl8pPr marL="14317423" indent="0">
              <a:buNone/>
              <a:defRPr sz="4000"/>
            </a:lvl8pPr>
            <a:lvl9pPr marL="163627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248"/>
      </p:ext>
    </p:extLst>
  </p:cSld>
  <p:clrMapOvr>
    <a:masterClrMapping/>
  </p:clrMapOvr>
  <p:transition xmlns:p14="http://schemas.microsoft.com/office/powerpoint/2010/main"/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5348" indent="0">
              <a:buNone/>
              <a:defRPr sz="12500"/>
            </a:lvl2pPr>
            <a:lvl3pPr marL="4090700" indent="0">
              <a:buNone/>
              <a:defRPr sz="10800"/>
            </a:lvl3pPr>
            <a:lvl4pPr marL="6136040" indent="0">
              <a:buNone/>
              <a:defRPr sz="9000"/>
            </a:lvl4pPr>
            <a:lvl5pPr marL="8181388" indent="0">
              <a:buNone/>
              <a:defRPr sz="9000"/>
            </a:lvl5pPr>
            <a:lvl6pPr marL="10226728" indent="0">
              <a:buNone/>
              <a:defRPr sz="9000"/>
            </a:lvl6pPr>
            <a:lvl7pPr marL="12272088" indent="0">
              <a:buNone/>
              <a:defRPr sz="9000"/>
            </a:lvl7pPr>
            <a:lvl8pPr marL="14317423" indent="0">
              <a:buNone/>
              <a:defRPr sz="9000"/>
            </a:lvl8pPr>
            <a:lvl9pPr marL="1636277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5348" indent="0">
              <a:buNone/>
              <a:defRPr sz="5500"/>
            </a:lvl2pPr>
            <a:lvl3pPr marL="4090700" indent="0">
              <a:buNone/>
              <a:defRPr sz="4500"/>
            </a:lvl3pPr>
            <a:lvl4pPr marL="6136040" indent="0">
              <a:buNone/>
              <a:defRPr sz="4000"/>
            </a:lvl4pPr>
            <a:lvl5pPr marL="8181388" indent="0">
              <a:buNone/>
              <a:defRPr sz="4000"/>
            </a:lvl5pPr>
            <a:lvl6pPr marL="10226728" indent="0">
              <a:buNone/>
              <a:defRPr sz="4000"/>
            </a:lvl6pPr>
            <a:lvl7pPr marL="12272088" indent="0">
              <a:buNone/>
              <a:defRPr sz="4000"/>
            </a:lvl7pPr>
            <a:lvl8pPr marL="14317423" indent="0">
              <a:buNone/>
              <a:defRPr sz="4000"/>
            </a:lvl8pPr>
            <a:lvl9pPr marL="163627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8283"/>
      </p:ext>
    </p:extLst>
  </p:cSld>
  <p:clrMapOvr>
    <a:masterClrMapping/>
  </p:clrMapOvr>
  <p:transition xmlns:p14="http://schemas.microsoft.com/office/powerpoint/2010/main"/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53028"/>
      </p:ext>
    </p:extLst>
  </p:cSld>
  <p:clrMapOvr>
    <a:masterClrMapping/>
  </p:clrMapOvr>
  <p:transition xmlns:p14="http://schemas.microsoft.com/office/powerpoint/2010/main"/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7554"/>
      </p:ext>
    </p:extLst>
  </p:cSld>
  <p:clrMapOvr>
    <a:masterClrMapping/>
  </p:clrMapOvr>
  <p:transition xmlns:p14="http://schemas.microsoft.com/office/powerpoint/2010/main"/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8965" tIns="204495" rIns="408965" bIns="20449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965" tIns="204495" rIns="408965" bIns="20449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965" tIns="204495" rIns="408965" bIns="20449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965" tIns="204495" rIns="408965" bIns="204495" numCol="1" anchor="b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1267"/>
      </p:ext>
    </p:extLst>
  </p:cSld>
  <p:clrMapOvr>
    <a:masterClrMapping/>
  </p:clrMapOvr>
  <p:transition xmlns:p14="http://schemas.microsoft.com/office/powerpoint/2010/main"/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7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75"/>
      </p:ext>
    </p:extLst>
  </p:cSld>
  <p:clrMapOvr>
    <a:masterClrMapping/>
  </p:clrMapOvr>
  <p:transition xmlns:p14="http://schemas.microsoft.com/office/powerpoint/2010/main"/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64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3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4788" indent="0">
              <a:buNone/>
              <a:defRPr sz="8300"/>
            </a:lvl2pPr>
            <a:lvl3pPr marL="4089573" indent="0">
              <a:buNone/>
              <a:defRPr sz="7300"/>
            </a:lvl3pPr>
            <a:lvl4pPr marL="6134353" indent="0">
              <a:buNone/>
              <a:defRPr sz="6300"/>
            </a:lvl4pPr>
            <a:lvl5pPr marL="8179140" indent="0">
              <a:buNone/>
              <a:defRPr sz="6300"/>
            </a:lvl5pPr>
            <a:lvl6pPr marL="10223915" indent="0">
              <a:buNone/>
              <a:defRPr sz="6300"/>
            </a:lvl6pPr>
            <a:lvl7pPr marL="12268713" indent="0">
              <a:buNone/>
              <a:defRPr sz="6300"/>
            </a:lvl7pPr>
            <a:lvl8pPr marL="14313488" indent="0">
              <a:buNone/>
              <a:defRPr sz="6300"/>
            </a:lvl8pPr>
            <a:lvl9pPr marL="1635827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5435"/>
      </p:ext>
    </p:extLst>
  </p:cSld>
  <p:clrMapOvr>
    <a:masterClrMapping/>
  </p:clrMapOvr>
  <p:transition xmlns:p14="http://schemas.microsoft.com/office/powerpoint/2010/main"/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989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284115" y="914701"/>
            <a:ext cx="21121535" cy="4857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2820" tIns="186395" rIns="372820" bIns="186395" rtlCol="0" anchor="ctr"/>
          <a:lstStyle/>
          <a:p>
            <a:pPr algn="ctr" defTabSz="1864040"/>
            <a:endParaRPr lang="en-US" sz="73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33113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4788" indent="0">
              <a:buNone/>
              <a:defRPr sz="9000" b="1"/>
            </a:lvl2pPr>
            <a:lvl3pPr marL="4089573" indent="0">
              <a:buNone/>
              <a:defRPr sz="8300" b="1"/>
            </a:lvl3pPr>
            <a:lvl4pPr marL="6134353" indent="0">
              <a:buNone/>
              <a:defRPr sz="7300" b="1"/>
            </a:lvl4pPr>
            <a:lvl5pPr marL="8179140" indent="0">
              <a:buNone/>
              <a:defRPr sz="7300" b="1"/>
            </a:lvl5pPr>
            <a:lvl6pPr marL="10223915" indent="0">
              <a:buNone/>
              <a:defRPr sz="7300" b="1"/>
            </a:lvl6pPr>
            <a:lvl7pPr marL="12268713" indent="0">
              <a:buNone/>
              <a:defRPr sz="7300" b="1"/>
            </a:lvl7pPr>
            <a:lvl8pPr marL="14313488" indent="0">
              <a:buNone/>
              <a:defRPr sz="7300" b="1"/>
            </a:lvl8pPr>
            <a:lvl9pPr marL="163582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11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4788" indent="0">
              <a:buNone/>
              <a:defRPr sz="9000" b="1"/>
            </a:lvl2pPr>
            <a:lvl3pPr marL="4089573" indent="0">
              <a:buNone/>
              <a:defRPr sz="8300" b="1"/>
            </a:lvl3pPr>
            <a:lvl4pPr marL="6134353" indent="0">
              <a:buNone/>
              <a:defRPr sz="7300" b="1"/>
            </a:lvl4pPr>
            <a:lvl5pPr marL="8179140" indent="0">
              <a:buNone/>
              <a:defRPr sz="7300" b="1"/>
            </a:lvl5pPr>
            <a:lvl6pPr marL="10223915" indent="0">
              <a:buNone/>
              <a:defRPr sz="7300" b="1"/>
            </a:lvl6pPr>
            <a:lvl7pPr marL="12268713" indent="0">
              <a:buNone/>
              <a:defRPr sz="7300" b="1"/>
            </a:lvl7pPr>
            <a:lvl8pPr marL="14313488" indent="0">
              <a:buNone/>
              <a:defRPr sz="7300" b="1"/>
            </a:lvl8pPr>
            <a:lvl9pPr marL="163582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11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1627"/>
      </p:ext>
    </p:extLst>
  </p:cSld>
  <p:clrMapOvr>
    <a:masterClrMapping/>
  </p:clrMapOvr>
  <p:transition xmlns:p14="http://schemas.microsoft.com/office/powerpoint/2010/main"/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750"/>
      </p:ext>
    </p:extLst>
  </p:cSld>
  <p:clrMapOvr>
    <a:masterClrMapping/>
  </p:clrMapOvr>
  <p:transition xmlns:p14="http://schemas.microsoft.com/office/powerpoint/2010/main"/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5548"/>
      </p:ext>
    </p:extLst>
  </p:cSld>
  <p:clrMapOvr>
    <a:masterClrMapping/>
  </p:clrMapOvr>
  <p:transition xmlns:p14="http://schemas.microsoft.com/office/powerpoint/2010/main"/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81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1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81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4788" indent="0">
              <a:buNone/>
              <a:defRPr sz="5500"/>
            </a:lvl2pPr>
            <a:lvl3pPr marL="4089573" indent="0">
              <a:buNone/>
              <a:defRPr sz="4500"/>
            </a:lvl3pPr>
            <a:lvl4pPr marL="6134353" indent="0">
              <a:buNone/>
              <a:defRPr sz="4000"/>
            </a:lvl4pPr>
            <a:lvl5pPr marL="8179140" indent="0">
              <a:buNone/>
              <a:defRPr sz="4000"/>
            </a:lvl5pPr>
            <a:lvl6pPr marL="10223915" indent="0">
              <a:buNone/>
              <a:defRPr sz="4000"/>
            </a:lvl6pPr>
            <a:lvl7pPr marL="12268713" indent="0">
              <a:buNone/>
              <a:defRPr sz="4000"/>
            </a:lvl7pPr>
            <a:lvl8pPr marL="14313488" indent="0">
              <a:buNone/>
              <a:defRPr sz="4000"/>
            </a:lvl8pPr>
            <a:lvl9pPr marL="163582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108"/>
      </p:ext>
    </p:extLst>
  </p:cSld>
  <p:clrMapOvr>
    <a:masterClrMapping/>
  </p:clrMapOvr>
  <p:transition xmlns:p14="http://schemas.microsoft.com/office/powerpoint/2010/main"/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4788" indent="0">
              <a:buNone/>
              <a:defRPr sz="12500"/>
            </a:lvl2pPr>
            <a:lvl3pPr marL="4089573" indent="0">
              <a:buNone/>
              <a:defRPr sz="10800"/>
            </a:lvl3pPr>
            <a:lvl4pPr marL="6134353" indent="0">
              <a:buNone/>
              <a:defRPr sz="9000"/>
            </a:lvl4pPr>
            <a:lvl5pPr marL="8179140" indent="0">
              <a:buNone/>
              <a:defRPr sz="9000"/>
            </a:lvl5pPr>
            <a:lvl6pPr marL="10223915" indent="0">
              <a:buNone/>
              <a:defRPr sz="9000"/>
            </a:lvl6pPr>
            <a:lvl7pPr marL="12268713" indent="0">
              <a:buNone/>
              <a:defRPr sz="9000"/>
            </a:lvl7pPr>
            <a:lvl8pPr marL="14313488" indent="0">
              <a:buNone/>
              <a:defRPr sz="9000"/>
            </a:lvl8pPr>
            <a:lvl9pPr marL="1635827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4788" indent="0">
              <a:buNone/>
              <a:defRPr sz="5500"/>
            </a:lvl2pPr>
            <a:lvl3pPr marL="4089573" indent="0">
              <a:buNone/>
              <a:defRPr sz="4500"/>
            </a:lvl3pPr>
            <a:lvl4pPr marL="6134353" indent="0">
              <a:buNone/>
              <a:defRPr sz="4000"/>
            </a:lvl4pPr>
            <a:lvl5pPr marL="8179140" indent="0">
              <a:buNone/>
              <a:defRPr sz="4000"/>
            </a:lvl5pPr>
            <a:lvl6pPr marL="10223915" indent="0">
              <a:buNone/>
              <a:defRPr sz="4000"/>
            </a:lvl6pPr>
            <a:lvl7pPr marL="12268713" indent="0">
              <a:buNone/>
              <a:defRPr sz="4000"/>
            </a:lvl7pPr>
            <a:lvl8pPr marL="14313488" indent="0">
              <a:buNone/>
              <a:defRPr sz="4000"/>
            </a:lvl8pPr>
            <a:lvl9pPr marL="163582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310"/>
      </p:ext>
    </p:extLst>
  </p:cSld>
  <p:clrMapOvr>
    <a:masterClrMapping/>
  </p:clrMapOvr>
  <p:transition xmlns:p14="http://schemas.microsoft.com/office/powerpoint/2010/main"/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41506"/>
      </p:ext>
    </p:extLst>
  </p:cSld>
  <p:clrMapOvr>
    <a:masterClrMapping/>
  </p:clrMapOvr>
  <p:transition xmlns:p14="http://schemas.microsoft.com/office/powerpoint/2010/main"/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9746"/>
      </p:ext>
    </p:extLst>
  </p:cSld>
  <p:clrMapOvr>
    <a:masterClrMapping/>
  </p:clrMapOvr>
  <p:transition xmlns:p14="http://schemas.microsoft.com/office/powerpoint/2010/main"/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806"/>
      </p:ext>
    </p:extLst>
  </p:cSld>
  <p:clrMapOvr>
    <a:masterClrMapping/>
  </p:clrMapOvr>
  <p:transition xmlns:p14="http://schemas.microsoft.com/office/powerpoint/2010/main"/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8785" tIns="204410" rIns="408785" bIns="204410"/>
          <a:lstStyle/>
          <a:p>
            <a:pPr defTabSz="4087820"/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785" tIns="204410" rIns="408785" bIns="204410"/>
          <a:lstStyle/>
          <a:p>
            <a:pPr defTabSz="4087820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785" tIns="204410" rIns="408785" bIns="204410"/>
          <a:lstStyle/>
          <a:p>
            <a:pPr defTabSz="4087820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pPr defTabSz="408782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1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0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2733" tIns="186350" rIns="372733" bIns="18635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733" tIns="186350" rIns="372733" bIns="18635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733" tIns="186350" rIns="372733" bIns="18635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733" tIns="186350" rIns="372733" bIns="18635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9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9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99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3910" indent="0">
              <a:buNone/>
              <a:defRPr sz="8300"/>
            </a:lvl2pPr>
            <a:lvl3pPr marL="4087820" indent="0">
              <a:buNone/>
              <a:defRPr sz="7300"/>
            </a:lvl3pPr>
            <a:lvl4pPr marL="6131728" indent="0">
              <a:buNone/>
              <a:defRPr sz="6300"/>
            </a:lvl4pPr>
            <a:lvl5pPr marL="8175633" indent="0">
              <a:buNone/>
              <a:defRPr sz="6300"/>
            </a:lvl5pPr>
            <a:lvl6pPr marL="10219543" indent="0">
              <a:buNone/>
              <a:defRPr sz="6300"/>
            </a:lvl6pPr>
            <a:lvl7pPr marL="12263448" indent="0">
              <a:buNone/>
              <a:defRPr sz="6300"/>
            </a:lvl7pPr>
            <a:lvl8pPr marL="14307353" indent="0">
              <a:buNone/>
              <a:defRPr sz="6300"/>
            </a:lvl8pPr>
            <a:lvl9pPr marL="1635126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5038"/>
      </p:ext>
    </p:extLst>
  </p:cSld>
  <p:clrMapOvr>
    <a:masterClrMapping/>
  </p:clrMapOvr>
  <p:transition xmlns:p14="http://schemas.microsoft.com/office/powerpoint/2010/main"/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0662"/>
      </p:ext>
    </p:extLst>
  </p:cSld>
  <p:clrMapOvr>
    <a:masterClrMapping/>
  </p:clrMapOvr>
  <p:transition xmlns:p14="http://schemas.microsoft.com/office/powerpoint/2010/main"/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3910" indent="0">
              <a:buNone/>
              <a:defRPr sz="9000" b="1"/>
            </a:lvl2pPr>
            <a:lvl3pPr marL="4087820" indent="0">
              <a:buNone/>
              <a:defRPr sz="8300" b="1"/>
            </a:lvl3pPr>
            <a:lvl4pPr marL="6131728" indent="0">
              <a:buNone/>
              <a:defRPr sz="7300" b="1"/>
            </a:lvl4pPr>
            <a:lvl5pPr marL="8175633" indent="0">
              <a:buNone/>
              <a:defRPr sz="7300" b="1"/>
            </a:lvl5pPr>
            <a:lvl6pPr marL="10219543" indent="0">
              <a:buNone/>
              <a:defRPr sz="7300" b="1"/>
            </a:lvl6pPr>
            <a:lvl7pPr marL="12263448" indent="0">
              <a:buNone/>
              <a:defRPr sz="7300" b="1"/>
            </a:lvl7pPr>
            <a:lvl8pPr marL="14307353" indent="0">
              <a:buNone/>
              <a:defRPr sz="7300" b="1"/>
            </a:lvl8pPr>
            <a:lvl9pPr marL="163512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22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3910" indent="0">
              <a:buNone/>
              <a:defRPr sz="9000" b="1"/>
            </a:lvl2pPr>
            <a:lvl3pPr marL="4087820" indent="0">
              <a:buNone/>
              <a:defRPr sz="8300" b="1"/>
            </a:lvl3pPr>
            <a:lvl4pPr marL="6131728" indent="0">
              <a:buNone/>
              <a:defRPr sz="7300" b="1"/>
            </a:lvl4pPr>
            <a:lvl5pPr marL="8175633" indent="0">
              <a:buNone/>
              <a:defRPr sz="7300" b="1"/>
            </a:lvl5pPr>
            <a:lvl6pPr marL="10219543" indent="0">
              <a:buNone/>
              <a:defRPr sz="7300" b="1"/>
            </a:lvl6pPr>
            <a:lvl7pPr marL="12263448" indent="0">
              <a:buNone/>
              <a:defRPr sz="7300" b="1"/>
            </a:lvl7pPr>
            <a:lvl8pPr marL="14307353" indent="0">
              <a:buNone/>
              <a:defRPr sz="7300" b="1"/>
            </a:lvl8pPr>
            <a:lvl9pPr marL="163512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22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4440"/>
      </p:ext>
    </p:extLst>
  </p:cSld>
  <p:clrMapOvr>
    <a:masterClrMapping/>
  </p:clrMapOvr>
  <p:transition xmlns:p14="http://schemas.microsoft.com/office/powerpoint/2010/main"/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1822"/>
      </p:ext>
    </p:extLst>
  </p:cSld>
  <p:clrMapOvr>
    <a:masterClrMapping/>
  </p:clrMapOvr>
  <p:transition xmlns:p14="http://schemas.microsoft.com/office/powerpoint/2010/main"/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2224"/>
      </p:ext>
    </p:extLst>
  </p:cSld>
  <p:clrMapOvr>
    <a:masterClrMapping/>
  </p:clrMapOvr>
  <p:transition xmlns:p14="http://schemas.microsoft.com/office/powerpoint/2010/main"/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84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3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84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3910" indent="0">
              <a:buNone/>
              <a:defRPr sz="5500"/>
            </a:lvl2pPr>
            <a:lvl3pPr marL="4087820" indent="0">
              <a:buNone/>
              <a:defRPr sz="4500"/>
            </a:lvl3pPr>
            <a:lvl4pPr marL="6131728" indent="0">
              <a:buNone/>
              <a:defRPr sz="4000"/>
            </a:lvl4pPr>
            <a:lvl5pPr marL="8175633" indent="0">
              <a:buNone/>
              <a:defRPr sz="4000"/>
            </a:lvl5pPr>
            <a:lvl6pPr marL="10219543" indent="0">
              <a:buNone/>
              <a:defRPr sz="4000"/>
            </a:lvl6pPr>
            <a:lvl7pPr marL="12263448" indent="0">
              <a:buNone/>
              <a:defRPr sz="4000"/>
            </a:lvl7pPr>
            <a:lvl8pPr marL="14307353" indent="0">
              <a:buNone/>
              <a:defRPr sz="4000"/>
            </a:lvl8pPr>
            <a:lvl9pPr marL="163512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0783"/>
      </p:ext>
    </p:extLst>
  </p:cSld>
  <p:clrMapOvr>
    <a:masterClrMapping/>
  </p:clrMapOvr>
  <p:transition xmlns:p14="http://schemas.microsoft.com/office/powerpoint/2010/main"/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3910" indent="0">
              <a:buNone/>
              <a:defRPr sz="12500"/>
            </a:lvl2pPr>
            <a:lvl3pPr marL="4087820" indent="0">
              <a:buNone/>
              <a:defRPr sz="10800"/>
            </a:lvl3pPr>
            <a:lvl4pPr marL="6131728" indent="0">
              <a:buNone/>
              <a:defRPr sz="9000"/>
            </a:lvl4pPr>
            <a:lvl5pPr marL="8175633" indent="0">
              <a:buNone/>
              <a:defRPr sz="9000"/>
            </a:lvl5pPr>
            <a:lvl6pPr marL="10219543" indent="0">
              <a:buNone/>
              <a:defRPr sz="9000"/>
            </a:lvl6pPr>
            <a:lvl7pPr marL="12263448" indent="0">
              <a:buNone/>
              <a:defRPr sz="9000"/>
            </a:lvl7pPr>
            <a:lvl8pPr marL="14307353" indent="0">
              <a:buNone/>
              <a:defRPr sz="9000"/>
            </a:lvl8pPr>
            <a:lvl9pPr marL="1635126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3910" indent="0">
              <a:buNone/>
              <a:defRPr sz="5500"/>
            </a:lvl2pPr>
            <a:lvl3pPr marL="4087820" indent="0">
              <a:buNone/>
              <a:defRPr sz="4500"/>
            </a:lvl3pPr>
            <a:lvl4pPr marL="6131728" indent="0">
              <a:buNone/>
              <a:defRPr sz="4000"/>
            </a:lvl4pPr>
            <a:lvl5pPr marL="8175633" indent="0">
              <a:buNone/>
              <a:defRPr sz="4000"/>
            </a:lvl5pPr>
            <a:lvl6pPr marL="10219543" indent="0">
              <a:buNone/>
              <a:defRPr sz="4000"/>
            </a:lvl6pPr>
            <a:lvl7pPr marL="12263448" indent="0">
              <a:buNone/>
              <a:defRPr sz="4000"/>
            </a:lvl7pPr>
            <a:lvl8pPr marL="14307353" indent="0">
              <a:buNone/>
              <a:defRPr sz="4000"/>
            </a:lvl8pPr>
            <a:lvl9pPr marL="163512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3365"/>
      </p:ext>
    </p:extLst>
  </p:cSld>
  <p:clrMapOvr>
    <a:masterClrMapping/>
  </p:clrMapOvr>
  <p:transition xmlns:p14="http://schemas.microsoft.com/office/powerpoint/2010/main"/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03271"/>
      </p:ext>
    </p:extLst>
  </p:cSld>
  <p:clrMapOvr>
    <a:masterClrMapping/>
  </p:clrMapOvr>
  <p:transition xmlns:p14="http://schemas.microsoft.com/office/powerpoint/2010/main"/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2820"/>
      </p:ext>
    </p:extLst>
  </p:cSld>
  <p:clrMapOvr>
    <a:masterClrMapping/>
  </p:clrMapOvr>
  <p:transition xmlns:p14="http://schemas.microsoft.com/office/powerpoint/2010/main"/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8673" tIns="204355" rIns="408673" bIns="204355"/>
          <a:lstStyle/>
          <a:p>
            <a:pPr defTabSz="4086695"/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673" tIns="204355" rIns="408673" bIns="204355"/>
          <a:lstStyle/>
          <a:p>
            <a:pPr defTabSz="4086695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673" tIns="204355" rIns="408673" bIns="204355"/>
          <a:lstStyle/>
          <a:p>
            <a:pPr defTabSz="4086695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673" tIns="204355" rIns="408673" bIns="20435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pPr defTabSz="408669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4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8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4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99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06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3348" indent="0">
              <a:buNone/>
              <a:defRPr sz="8300"/>
            </a:lvl2pPr>
            <a:lvl3pPr marL="4086695" indent="0">
              <a:buNone/>
              <a:defRPr sz="7300"/>
            </a:lvl3pPr>
            <a:lvl4pPr marL="6130040" indent="0">
              <a:buNone/>
              <a:defRPr sz="6300"/>
            </a:lvl4pPr>
            <a:lvl5pPr marL="8173383" indent="0">
              <a:buNone/>
              <a:defRPr sz="6300"/>
            </a:lvl5pPr>
            <a:lvl6pPr marL="10216730" indent="0">
              <a:buNone/>
              <a:defRPr sz="6300"/>
            </a:lvl6pPr>
            <a:lvl7pPr marL="12260073" indent="0">
              <a:buNone/>
              <a:defRPr sz="6300"/>
            </a:lvl7pPr>
            <a:lvl8pPr marL="14303415" indent="0">
              <a:buNone/>
              <a:defRPr sz="6300"/>
            </a:lvl8pPr>
            <a:lvl9pPr marL="1634676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67587"/>
      </p:ext>
    </p:extLst>
  </p:cSld>
  <p:clrMapOvr>
    <a:masterClrMapping/>
  </p:clrMapOvr>
  <p:transition xmlns:p14="http://schemas.microsoft.com/office/powerpoint/2010/main"/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1269"/>
      </p:ext>
    </p:extLst>
  </p:cSld>
  <p:clrMapOvr>
    <a:masterClrMapping/>
  </p:clrMapOvr>
  <p:transition xmlns:p14="http://schemas.microsoft.com/office/powerpoint/2010/main"/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3348" indent="0">
              <a:buNone/>
              <a:defRPr sz="9000" b="1"/>
            </a:lvl2pPr>
            <a:lvl3pPr marL="4086695" indent="0">
              <a:buNone/>
              <a:defRPr sz="8300" b="1"/>
            </a:lvl3pPr>
            <a:lvl4pPr marL="6130040" indent="0">
              <a:buNone/>
              <a:defRPr sz="7300" b="1"/>
            </a:lvl4pPr>
            <a:lvl5pPr marL="8173383" indent="0">
              <a:buNone/>
              <a:defRPr sz="7300" b="1"/>
            </a:lvl5pPr>
            <a:lvl6pPr marL="10216730" indent="0">
              <a:buNone/>
              <a:defRPr sz="7300" b="1"/>
            </a:lvl6pPr>
            <a:lvl7pPr marL="12260073" indent="0">
              <a:buNone/>
              <a:defRPr sz="7300" b="1"/>
            </a:lvl7pPr>
            <a:lvl8pPr marL="14303415" indent="0">
              <a:buNone/>
              <a:defRPr sz="7300" b="1"/>
            </a:lvl8pPr>
            <a:lvl9pPr marL="163467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27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3348" indent="0">
              <a:buNone/>
              <a:defRPr sz="9000" b="1"/>
            </a:lvl2pPr>
            <a:lvl3pPr marL="4086695" indent="0">
              <a:buNone/>
              <a:defRPr sz="8300" b="1"/>
            </a:lvl3pPr>
            <a:lvl4pPr marL="6130040" indent="0">
              <a:buNone/>
              <a:defRPr sz="7300" b="1"/>
            </a:lvl4pPr>
            <a:lvl5pPr marL="8173383" indent="0">
              <a:buNone/>
              <a:defRPr sz="7300" b="1"/>
            </a:lvl5pPr>
            <a:lvl6pPr marL="10216730" indent="0">
              <a:buNone/>
              <a:defRPr sz="7300" b="1"/>
            </a:lvl6pPr>
            <a:lvl7pPr marL="12260073" indent="0">
              <a:buNone/>
              <a:defRPr sz="7300" b="1"/>
            </a:lvl7pPr>
            <a:lvl8pPr marL="14303415" indent="0">
              <a:buNone/>
              <a:defRPr sz="7300" b="1"/>
            </a:lvl8pPr>
            <a:lvl9pPr marL="163467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27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3219"/>
      </p:ext>
    </p:extLst>
  </p:cSld>
  <p:clrMapOvr>
    <a:masterClrMapping/>
  </p:clrMapOvr>
  <p:transition xmlns:p14="http://schemas.microsoft.com/office/powerpoint/2010/main"/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1989"/>
      </p:ext>
    </p:extLst>
  </p:cSld>
  <p:clrMapOvr>
    <a:masterClrMapping/>
  </p:clrMapOvr>
  <p:transition xmlns:p14="http://schemas.microsoft.com/office/powerpoint/2010/main"/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8673"/>
      </p:ext>
    </p:extLst>
  </p:cSld>
  <p:clrMapOvr>
    <a:masterClrMapping/>
  </p:clrMapOvr>
  <p:transition xmlns:p14="http://schemas.microsoft.com/office/powerpoint/2010/main"/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87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5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87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3348" indent="0">
              <a:buNone/>
              <a:defRPr sz="5500"/>
            </a:lvl2pPr>
            <a:lvl3pPr marL="4086695" indent="0">
              <a:buNone/>
              <a:defRPr sz="4500"/>
            </a:lvl3pPr>
            <a:lvl4pPr marL="6130040" indent="0">
              <a:buNone/>
              <a:defRPr sz="4000"/>
            </a:lvl4pPr>
            <a:lvl5pPr marL="8173383" indent="0">
              <a:buNone/>
              <a:defRPr sz="4000"/>
            </a:lvl5pPr>
            <a:lvl6pPr marL="10216730" indent="0">
              <a:buNone/>
              <a:defRPr sz="4000"/>
            </a:lvl6pPr>
            <a:lvl7pPr marL="12260073" indent="0">
              <a:buNone/>
              <a:defRPr sz="4000"/>
            </a:lvl7pPr>
            <a:lvl8pPr marL="14303415" indent="0">
              <a:buNone/>
              <a:defRPr sz="4000"/>
            </a:lvl8pPr>
            <a:lvl9pPr marL="163467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739"/>
      </p:ext>
    </p:extLst>
  </p:cSld>
  <p:clrMapOvr>
    <a:masterClrMapping/>
  </p:clrMapOvr>
  <p:transition xmlns:p14="http://schemas.microsoft.com/office/powerpoint/2010/main"/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3348" indent="0">
              <a:buNone/>
              <a:defRPr sz="12500"/>
            </a:lvl2pPr>
            <a:lvl3pPr marL="4086695" indent="0">
              <a:buNone/>
              <a:defRPr sz="10800"/>
            </a:lvl3pPr>
            <a:lvl4pPr marL="6130040" indent="0">
              <a:buNone/>
              <a:defRPr sz="9000"/>
            </a:lvl4pPr>
            <a:lvl5pPr marL="8173383" indent="0">
              <a:buNone/>
              <a:defRPr sz="9000"/>
            </a:lvl5pPr>
            <a:lvl6pPr marL="10216730" indent="0">
              <a:buNone/>
              <a:defRPr sz="9000"/>
            </a:lvl6pPr>
            <a:lvl7pPr marL="12260073" indent="0">
              <a:buNone/>
              <a:defRPr sz="9000"/>
            </a:lvl7pPr>
            <a:lvl8pPr marL="14303415" indent="0">
              <a:buNone/>
              <a:defRPr sz="9000"/>
            </a:lvl8pPr>
            <a:lvl9pPr marL="1634676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3348" indent="0">
              <a:buNone/>
              <a:defRPr sz="5500"/>
            </a:lvl2pPr>
            <a:lvl3pPr marL="4086695" indent="0">
              <a:buNone/>
              <a:defRPr sz="4500"/>
            </a:lvl3pPr>
            <a:lvl4pPr marL="6130040" indent="0">
              <a:buNone/>
              <a:defRPr sz="4000"/>
            </a:lvl4pPr>
            <a:lvl5pPr marL="8173383" indent="0">
              <a:buNone/>
              <a:defRPr sz="4000"/>
            </a:lvl5pPr>
            <a:lvl6pPr marL="10216730" indent="0">
              <a:buNone/>
              <a:defRPr sz="4000"/>
            </a:lvl6pPr>
            <a:lvl7pPr marL="12260073" indent="0">
              <a:buNone/>
              <a:defRPr sz="4000"/>
            </a:lvl7pPr>
            <a:lvl8pPr marL="14303415" indent="0">
              <a:buNone/>
              <a:defRPr sz="4000"/>
            </a:lvl8pPr>
            <a:lvl9pPr marL="163467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333"/>
      </p:ext>
    </p:extLst>
  </p:cSld>
  <p:clrMapOvr>
    <a:masterClrMapping/>
  </p:clrMapOvr>
  <p:transition xmlns:p14="http://schemas.microsoft.com/office/powerpoint/2010/main"/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5814"/>
      </p:ext>
    </p:extLst>
  </p:cSld>
  <p:clrMapOvr>
    <a:masterClrMapping/>
  </p:clrMapOvr>
  <p:transition xmlns:p14="http://schemas.microsoft.com/office/powerpoint/2010/main"/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8778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93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3608" indent="0">
              <a:buNone/>
              <a:defRPr sz="7300"/>
            </a:lvl2pPr>
            <a:lvl3pPr marL="3727203" indent="0">
              <a:buNone/>
              <a:defRPr sz="6300"/>
            </a:lvl3pPr>
            <a:lvl4pPr marL="5590805" indent="0">
              <a:buNone/>
              <a:defRPr sz="5800"/>
            </a:lvl4pPr>
            <a:lvl5pPr marL="7454408" indent="0">
              <a:buNone/>
              <a:defRPr sz="5800"/>
            </a:lvl5pPr>
            <a:lvl6pPr marL="9318013" indent="0">
              <a:buNone/>
              <a:defRPr sz="5800"/>
            </a:lvl6pPr>
            <a:lvl7pPr marL="11181613" indent="0">
              <a:buNone/>
              <a:defRPr sz="5800"/>
            </a:lvl7pPr>
            <a:lvl8pPr marL="13045218" indent="0">
              <a:buNone/>
              <a:defRPr sz="5800"/>
            </a:lvl8pPr>
            <a:lvl9pPr marL="1490881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0348"/>
      </p:ext>
    </p:extLst>
  </p:cSld>
  <p:clrMapOvr>
    <a:masterClrMapping/>
  </p:clrMapOvr>
  <p:transition xmlns:p14="http://schemas.microsoft.com/office/powerpoint/2010/main"/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8628" tIns="204335" rIns="408628" bIns="20433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628" tIns="204335" rIns="408628" bIns="2043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628" tIns="204335" rIns="408628" bIns="2043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1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72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9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54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3100" indent="0">
              <a:buNone/>
              <a:defRPr sz="8300"/>
            </a:lvl2pPr>
            <a:lvl3pPr marL="4086200" indent="0">
              <a:buNone/>
              <a:defRPr sz="7300"/>
            </a:lvl3pPr>
            <a:lvl4pPr marL="6129290" indent="0">
              <a:buNone/>
              <a:defRPr sz="6300"/>
            </a:lvl4pPr>
            <a:lvl5pPr marL="8172390" indent="0">
              <a:buNone/>
              <a:defRPr sz="6300"/>
            </a:lvl5pPr>
            <a:lvl6pPr marL="10215480" indent="0">
              <a:buNone/>
              <a:defRPr sz="6300"/>
            </a:lvl6pPr>
            <a:lvl7pPr marL="12258593" indent="0">
              <a:buNone/>
              <a:defRPr sz="6300"/>
            </a:lvl7pPr>
            <a:lvl8pPr marL="14301680" indent="0">
              <a:buNone/>
              <a:defRPr sz="6300"/>
            </a:lvl8pPr>
            <a:lvl9pPr marL="1634478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9768"/>
      </p:ext>
    </p:extLst>
  </p:cSld>
  <p:clrMapOvr>
    <a:masterClrMapping/>
  </p:clrMapOvr>
  <p:transition xmlns:p14="http://schemas.microsoft.com/office/powerpoint/2010/main"/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7229"/>
      </p:ext>
    </p:extLst>
  </p:cSld>
  <p:clrMapOvr>
    <a:masterClrMapping/>
  </p:clrMapOvr>
  <p:transition xmlns:p14="http://schemas.microsoft.com/office/powerpoint/2010/main"/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3100" indent="0">
              <a:buNone/>
              <a:defRPr sz="9000" b="1"/>
            </a:lvl2pPr>
            <a:lvl3pPr marL="4086200" indent="0">
              <a:buNone/>
              <a:defRPr sz="8300" b="1"/>
            </a:lvl3pPr>
            <a:lvl4pPr marL="6129290" indent="0">
              <a:buNone/>
              <a:defRPr sz="7300" b="1"/>
            </a:lvl4pPr>
            <a:lvl5pPr marL="8172390" indent="0">
              <a:buNone/>
              <a:defRPr sz="7300" b="1"/>
            </a:lvl5pPr>
            <a:lvl6pPr marL="10215480" indent="0">
              <a:buNone/>
              <a:defRPr sz="7300" b="1"/>
            </a:lvl6pPr>
            <a:lvl7pPr marL="12258593" indent="0">
              <a:buNone/>
              <a:defRPr sz="7300" b="1"/>
            </a:lvl7pPr>
            <a:lvl8pPr marL="14301680" indent="0">
              <a:buNone/>
              <a:defRPr sz="7300" b="1"/>
            </a:lvl8pPr>
            <a:lvl9pPr marL="1634478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31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3100" indent="0">
              <a:buNone/>
              <a:defRPr sz="9000" b="1"/>
            </a:lvl2pPr>
            <a:lvl3pPr marL="4086200" indent="0">
              <a:buNone/>
              <a:defRPr sz="8300" b="1"/>
            </a:lvl3pPr>
            <a:lvl4pPr marL="6129290" indent="0">
              <a:buNone/>
              <a:defRPr sz="7300" b="1"/>
            </a:lvl4pPr>
            <a:lvl5pPr marL="8172390" indent="0">
              <a:buNone/>
              <a:defRPr sz="7300" b="1"/>
            </a:lvl5pPr>
            <a:lvl6pPr marL="10215480" indent="0">
              <a:buNone/>
              <a:defRPr sz="7300" b="1"/>
            </a:lvl6pPr>
            <a:lvl7pPr marL="12258593" indent="0">
              <a:buNone/>
              <a:defRPr sz="7300" b="1"/>
            </a:lvl7pPr>
            <a:lvl8pPr marL="14301680" indent="0">
              <a:buNone/>
              <a:defRPr sz="7300" b="1"/>
            </a:lvl8pPr>
            <a:lvl9pPr marL="1634478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31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1471"/>
      </p:ext>
    </p:extLst>
  </p:cSld>
  <p:clrMapOvr>
    <a:masterClrMapping/>
  </p:clrMapOvr>
  <p:transition xmlns:p14="http://schemas.microsoft.com/office/powerpoint/2010/main"/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1530"/>
      </p:ext>
    </p:extLst>
  </p:cSld>
  <p:clrMapOvr>
    <a:masterClrMapping/>
  </p:clrMapOvr>
  <p:transition xmlns:p14="http://schemas.microsoft.com/office/powerpoint/2010/main"/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4814"/>
      </p:ext>
    </p:extLst>
  </p:cSld>
  <p:clrMapOvr>
    <a:masterClrMapping/>
  </p:clrMapOvr>
  <p:transition xmlns:p14="http://schemas.microsoft.com/office/powerpoint/2010/main"/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89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5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89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3100" indent="0">
              <a:buNone/>
              <a:defRPr sz="5500"/>
            </a:lvl2pPr>
            <a:lvl3pPr marL="4086200" indent="0">
              <a:buNone/>
              <a:defRPr sz="4500"/>
            </a:lvl3pPr>
            <a:lvl4pPr marL="6129290" indent="0">
              <a:buNone/>
              <a:defRPr sz="4000"/>
            </a:lvl4pPr>
            <a:lvl5pPr marL="8172390" indent="0">
              <a:buNone/>
              <a:defRPr sz="4000"/>
            </a:lvl5pPr>
            <a:lvl6pPr marL="10215480" indent="0">
              <a:buNone/>
              <a:defRPr sz="4000"/>
            </a:lvl6pPr>
            <a:lvl7pPr marL="12258593" indent="0">
              <a:buNone/>
              <a:defRPr sz="4000"/>
            </a:lvl7pPr>
            <a:lvl8pPr marL="14301680" indent="0">
              <a:buNone/>
              <a:defRPr sz="4000"/>
            </a:lvl8pPr>
            <a:lvl9pPr marL="1634478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3808"/>
      </p:ext>
    </p:extLst>
  </p:cSld>
  <p:clrMapOvr>
    <a:masterClrMapping/>
  </p:clrMapOvr>
  <p:transition xmlns:p14="http://schemas.microsoft.com/office/powerpoint/2010/main"/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3100" indent="0">
              <a:buNone/>
              <a:defRPr sz="12500"/>
            </a:lvl2pPr>
            <a:lvl3pPr marL="4086200" indent="0">
              <a:buNone/>
              <a:defRPr sz="10800"/>
            </a:lvl3pPr>
            <a:lvl4pPr marL="6129290" indent="0">
              <a:buNone/>
              <a:defRPr sz="9000"/>
            </a:lvl4pPr>
            <a:lvl5pPr marL="8172390" indent="0">
              <a:buNone/>
              <a:defRPr sz="9000"/>
            </a:lvl5pPr>
            <a:lvl6pPr marL="10215480" indent="0">
              <a:buNone/>
              <a:defRPr sz="9000"/>
            </a:lvl6pPr>
            <a:lvl7pPr marL="12258593" indent="0">
              <a:buNone/>
              <a:defRPr sz="9000"/>
            </a:lvl7pPr>
            <a:lvl8pPr marL="14301680" indent="0">
              <a:buNone/>
              <a:defRPr sz="9000"/>
            </a:lvl8pPr>
            <a:lvl9pPr marL="1634478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3100" indent="0">
              <a:buNone/>
              <a:defRPr sz="5500"/>
            </a:lvl2pPr>
            <a:lvl3pPr marL="4086200" indent="0">
              <a:buNone/>
              <a:defRPr sz="4500"/>
            </a:lvl3pPr>
            <a:lvl4pPr marL="6129290" indent="0">
              <a:buNone/>
              <a:defRPr sz="4000"/>
            </a:lvl4pPr>
            <a:lvl5pPr marL="8172390" indent="0">
              <a:buNone/>
              <a:defRPr sz="4000"/>
            </a:lvl5pPr>
            <a:lvl6pPr marL="10215480" indent="0">
              <a:buNone/>
              <a:defRPr sz="4000"/>
            </a:lvl6pPr>
            <a:lvl7pPr marL="12258593" indent="0">
              <a:buNone/>
              <a:defRPr sz="4000"/>
            </a:lvl7pPr>
            <a:lvl8pPr marL="14301680" indent="0">
              <a:buNone/>
              <a:defRPr sz="4000"/>
            </a:lvl8pPr>
            <a:lvl9pPr marL="1634478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5977"/>
      </p:ext>
    </p:extLst>
  </p:cSld>
  <p:clrMapOvr>
    <a:masterClrMapping/>
  </p:clrMapOvr>
  <p:transition xmlns:p14="http://schemas.microsoft.com/office/powerpoint/2010/main"/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59566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5682"/>
      </p:ext>
    </p:extLst>
  </p:cSld>
  <p:clrMapOvr>
    <a:masterClrMapping/>
  </p:clrMapOvr>
  <p:transition xmlns:p14="http://schemas.microsoft.com/office/powerpoint/2010/main"/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253"/>
      </p:ext>
    </p:extLst>
  </p:cSld>
  <p:clrMapOvr>
    <a:masterClrMapping/>
  </p:clrMapOvr>
  <p:transition xmlns:p14="http://schemas.microsoft.com/office/powerpoint/2010/main"/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8515" tIns="204280" rIns="408515" bIns="20428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515" tIns="204280" rIns="408515" bIns="20428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515" tIns="204280" rIns="408515" bIns="20428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6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6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1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62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2538" indent="0">
              <a:buNone/>
              <a:defRPr sz="8300"/>
            </a:lvl2pPr>
            <a:lvl3pPr marL="4085075" indent="0">
              <a:buNone/>
              <a:defRPr sz="7300"/>
            </a:lvl3pPr>
            <a:lvl4pPr marL="6127603" indent="0">
              <a:buNone/>
              <a:defRPr sz="6300"/>
            </a:lvl4pPr>
            <a:lvl5pPr marL="8170140" indent="0">
              <a:buNone/>
              <a:defRPr sz="6300"/>
            </a:lvl5pPr>
            <a:lvl6pPr marL="10212673" indent="0">
              <a:buNone/>
              <a:defRPr sz="6300"/>
            </a:lvl6pPr>
            <a:lvl7pPr marL="12255223" indent="0">
              <a:buNone/>
              <a:defRPr sz="6300"/>
            </a:lvl7pPr>
            <a:lvl8pPr marL="14297745" indent="0">
              <a:buNone/>
              <a:defRPr sz="6300"/>
            </a:lvl8pPr>
            <a:lvl9pPr marL="1634028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3057"/>
      </p:ext>
    </p:extLst>
  </p:cSld>
  <p:clrMapOvr>
    <a:masterClrMapping/>
  </p:clrMapOvr>
  <p:transition xmlns:p14="http://schemas.microsoft.com/office/powerpoint/2010/main"/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6984"/>
      </p:ext>
    </p:extLst>
  </p:cSld>
  <p:clrMapOvr>
    <a:masterClrMapping/>
  </p:clrMapOvr>
  <p:transition xmlns:p14="http://schemas.microsoft.com/office/powerpoint/2010/main"/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2538" indent="0">
              <a:buNone/>
              <a:defRPr sz="9000" b="1"/>
            </a:lvl2pPr>
            <a:lvl3pPr marL="4085075" indent="0">
              <a:buNone/>
              <a:defRPr sz="8300" b="1"/>
            </a:lvl3pPr>
            <a:lvl4pPr marL="6127603" indent="0">
              <a:buNone/>
              <a:defRPr sz="7300" b="1"/>
            </a:lvl4pPr>
            <a:lvl5pPr marL="8170140" indent="0">
              <a:buNone/>
              <a:defRPr sz="7300" b="1"/>
            </a:lvl5pPr>
            <a:lvl6pPr marL="10212673" indent="0">
              <a:buNone/>
              <a:defRPr sz="7300" b="1"/>
            </a:lvl6pPr>
            <a:lvl7pPr marL="12255223" indent="0">
              <a:buNone/>
              <a:defRPr sz="7300" b="1"/>
            </a:lvl7pPr>
            <a:lvl8pPr marL="14297745" indent="0">
              <a:buNone/>
              <a:defRPr sz="7300" b="1"/>
            </a:lvl8pPr>
            <a:lvl9pPr marL="1634028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39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2538" indent="0">
              <a:buNone/>
              <a:defRPr sz="9000" b="1"/>
            </a:lvl2pPr>
            <a:lvl3pPr marL="4085075" indent="0">
              <a:buNone/>
              <a:defRPr sz="8300" b="1"/>
            </a:lvl3pPr>
            <a:lvl4pPr marL="6127603" indent="0">
              <a:buNone/>
              <a:defRPr sz="7300" b="1"/>
            </a:lvl4pPr>
            <a:lvl5pPr marL="8170140" indent="0">
              <a:buNone/>
              <a:defRPr sz="7300" b="1"/>
            </a:lvl5pPr>
            <a:lvl6pPr marL="10212673" indent="0">
              <a:buNone/>
              <a:defRPr sz="7300" b="1"/>
            </a:lvl6pPr>
            <a:lvl7pPr marL="12255223" indent="0">
              <a:buNone/>
              <a:defRPr sz="7300" b="1"/>
            </a:lvl7pPr>
            <a:lvl8pPr marL="14297745" indent="0">
              <a:buNone/>
              <a:defRPr sz="7300" b="1"/>
            </a:lvl8pPr>
            <a:lvl9pPr marL="1634028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39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5306"/>
      </p:ext>
    </p:extLst>
  </p:cSld>
  <p:clrMapOvr>
    <a:masterClrMapping/>
  </p:clrMapOvr>
  <p:transition xmlns:p14="http://schemas.microsoft.com/office/powerpoint/2010/main"/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185"/>
      </p:ext>
    </p:extLst>
  </p:cSld>
  <p:clrMapOvr>
    <a:masterClrMapping/>
  </p:clrMapOvr>
  <p:transition xmlns:p14="http://schemas.microsoft.com/office/powerpoint/2010/main"/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3346"/>
      </p:ext>
    </p:extLst>
  </p:cSld>
  <p:clrMapOvr>
    <a:masterClrMapping/>
  </p:clrMapOvr>
  <p:transition xmlns:p14="http://schemas.microsoft.com/office/powerpoint/2010/main"/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93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5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93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2538" indent="0">
              <a:buNone/>
              <a:defRPr sz="5500"/>
            </a:lvl2pPr>
            <a:lvl3pPr marL="4085075" indent="0">
              <a:buNone/>
              <a:defRPr sz="4500"/>
            </a:lvl3pPr>
            <a:lvl4pPr marL="6127603" indent="0">
              <a:buNone/>
              <a:defRPr sz="4000"/>
            </a:lvl4pPr>
            <a:lvl5pPr marL="8170140" indent="0">
              <a:buNone/>
              <a:defRPr sz="4000"/>
            </a:lvl5pPr>
            <a:lvl6pPr marL="10212673" indent="0">
              <a:buNone/>
              <a:defRPr sz="4000"/>
            </a:lvl6pPr>
            <a:lvl7pPr marL="12255223" indent="0">
              <a:buNone/>
              <a:defRPr sz="4000"/>
            </a:lvl7pPr>
            <a:lvl8pPr marL="14297745" indent="0">
              <a:buNone/>
              <a:defRPr sz="4000"/>
            </a:lvl8pPr>
            <a:lvl9pPr marL="1634028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464"/>
      </p:ext>
    </p:extLst>
  </p:cSld>
  <p:clrMapOvr>
    <a:masterClrMapping/>
  </p:clrMapOvr>
  <p:transition xmlns:p14="http://schemas.microsoft.com/office/powerpoint/2010/main"/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2538" indent="0">
              <a:buNone/>
              <a:defRPr sz="12500"/>
            </a:lvl2pPr>
            <a:lvl3pPr marL="4085075" indent="0">
              <a:buNone/>
              <a:defRPr sz="10800"/>
            </a:lvl3pPr>
            <a:lvl4pPr marL="6127603" indent="0">
              <a:buNone/>
              <a:defRPr sz="9000"/>
            </a:lvl4pPr>
            <a:lvl5pPr marL="8170140" indent="0">
              <a:buNone/>
              <a:defRPr sz="9000"/>
            </a:lvl5pPr>
            <a:lvl6pPr marL="10212673" indent="0">
              <a:buNone/>
              <a:defRPr sz="9000"/>
            </a:lvl6pPr>
            <a:lvl7pPr marL="12255223" indent="0">
              <a:buNone/>
              <a:defRPr sz="9000"/>
            </a:lvl7pPr>
            <a:lvl8pPr marL="14297745" indent="0">
              <a:buNone/>
              <a:defRPr sz="9000"/>
            </a:lvl8pPr>
            <a:lvl9pPr marL="1634028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2538" indent="0">
              <a:buNone/>
              <a:defRPr sz="5500"/>
            </a:lvl2pPr>
            <a:lvl3pPr marL="4085075" indent="0">
              <a:buNone/>
              <a:defRPr sz="4500"/>
            </a:lvl3pPr>
            <a:lvl4pPr marL="6127603" indent="0">
              <a:buNone/>
              <a:defRPr sz="4000"/>
            </a:lvl4pPr>
            <a:lvl5pPr marL="8170140" indent="0">
              <a:buNone/>
              <a:defRPr sz="4000"/>
            </a:lvl5pPr>
            <a:lvl6pPr marL="10212673" indent="0">
              <a:buNone/>
              <a:defRPr sz="4000"/>
            </a:lvl6pPr>
            <a:lvl7pPr marL="12255223" indent="0">
              <a:buNone/>
              <a:defRPr sz="4000"/>
            </a:lvl7pPr>
            <a:lvl8pPr marL="14297745" indent="0">
              <a:buNone/>
              <a:defRPr sz="4000"/>
            </a:lvl8pPr>
            <a:lvl9pPr marL="1634028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1835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3608" indent="0">
              <a:buNone/>
              <a:defRPr sz="8300" b="1"/>
            </a:lvl2pPr>
            <a:lvl3pPr marL="3727203" indent="0">
              <a:buNone/>
              <a:defRPr sz="7300" b="1"/>
            </a:lvl3pPr>
            <a:lvl4pPr marL="5590805" indent="0">
              <a:buNone/>
              <a:defRPr sz="6300" b="1"/>
            </a:lvl4pPr>
            <a:lvl5pPr marL="7454408" indent="0">
              <a:buNone/>
              <a:defRPr sz="6300" b="1"/>
            </a:lvl5pPr>
            <a:lvl6pPr marL="9318013" indent="0">
              <a:buNone/>
              <a:defRPr sz="6300" b="1"/>
            </a:lvl6pPr>
            <a:lvl7pPr marL="11181613" indent="0">
              <a:buNone/>
              <a:defRPr sz="6300" b="1"/>
            </a:lvl7pPr>
            <a:lvl8pPr marL="13045218" indent="0">
              <a:buNone/>
              <a:defRPr sz="6300" b="1"/>
            </a:lvl8pPr>
            <a:lvl9pPr marL="1490881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98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3608" indent="0">
              <a:buNone/>
              <a:defRPr sz="8300" b="1"/>
            </a:lvl2pPr>
            <a:lvl3pPr marL="3727203" indent="0">
              <a:buNone/>
              <a:defRPr sz="7300" b="1"/>
            </a:lvl3pPr>
            <a:lvl4pPr marL="5590805" indent="0">
              <a:buNone/>
              <a:defRPr sz="6300" b="1"/>
            </a:lvl4pPr>
            <a:lvl5pPr marL="7454408" indent="0">
              <a:buNone/>
              <a:defRPr sz="6300" b="1"/>
            </a:lvl5pPr>
            <a:lvl6pPr marL="9318013" indent="0">
              <a:buNone/>
              <a:defRPr sz="6300" b="1"/>
            </a:lvl6pPr>
            <a:lvl7pPr marL="11181613" indent="0">
              <a:buNone/>
              <a:defRPr sz="6300" b="1"/>
            </a:lvl7pPr>
            <a:lvl8pPr marL="13045218" indent="0">
              <a:buNone/>
              <a:defRPr sz="6300" b="1"/>
            </a:lvl8pPr>
            <a:lvl9pPr marL="1490881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98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0962"/>
      </p:ext>
    </p:extLst>
  </p:cSld>
  <p:clrMapOvr>
    <a:masterClrMapping/>
  </p:clrMapOvr>
  <p:transition xmlns:p14="http://schemas.microsoft.com/office/powerpoint/2010/main"/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5681"/>
      </p:ext>
    </p:extLst>
  </p:cSld>
  <p:clrMapOvr>
    <a:masterClrMapping/>
  </p:clrMapOvr>
  <p:transition xmlns:p14="http://schemas.microsoft.com/office/powerpoint/2010/main"/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0629"/>
      </p:ext>
    </p:extLst>
  </p:cSld>
  <p:clrMapOvr>
    <a:masterClrMapping/>
  </p:clrMapOvr>
  <p:transition xmlns:p14="http://schemas.microsoft.com/office/powerpoint/2010/main"/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8403" tIns="204228" rIns="408403" bIns="20422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403" tIns="204228" rIns="408403" bIns="2042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403" tIns="204228" rIns="408403" bIns="2042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3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19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68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1975" indent="0">
              <a:buNone/>
              <a:defRPr sz="8300"/>
            </a:lvl2pPr>
            <a:lvl3pPr marL="4083950" indent="0">
              <a:buNone/>
              <a:defRPr sz="7300"/>
            </a:lvl3pPr>
            <a:lvl4pPr marL="6125915" indent="0">
              <a:buNone/>
              <a:defRPr sz="6300"/>
            </a:lvl4pPr>
            <a:lvl5pPr marL="8167895" indent="0">
              <a:buNone/>
              <a:defRPr sz="6300"/>
            </a:lvl5pPr>
            <a:lvl6pPr marL="10209865" indent="0">
              <a:buNone/>
              <a:defRPr sz="6300"/>
            </a:lvl6pPr>
            <a:lvl7pPr marL="12251853" indent="0">
              <a:buNone/>
              <a:defRPr sz="6300"/>
            </a:lvl7pPr>
            <a:lvl8pPr marL="14293813" indent="0">
              <a:buNone/>
              <a:defRPr sz="6300"/>
            </a:lvl8pPr>
            <a:lvl9pPr marL="1633579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168"/>
      </p:ext>
    </p:extLst>
  </p:cSld>
  <p:clrMapOvr>
    <a:masterClrMapping/>
  </p:clrMapOvr>
  <p:transition xmlns:p14="http://schemas.microsoft.com/office/powerpoint/2010/main"/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7874"/>
      </p:ext>
    </p:extLst>
  </p:cSld>
  <p:clrMapOvr>
    <a:masterClrMapping/>
  </p:clrMapOvr>
  <p:transition xmlns:p14="http://schemas.microsoft.com/office/powerpoint/2010/main"/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1975" indent="0">
              <a:buNone/>
              <a:defRPr sz="9000" b="1"/>
            </a:lvl2pPr>
            <a:lvl3pPr marL="4083950" indent="0">
              <a:buNone/>
              <a:defRPr sz="8300" b="1"/>
            </a:lvl3pPr>
            <a:lvl4pPr marL="6125915" indent="0">
              <a:buNone/>
              <a:defRPr sz="7300" b="1"/>
            </a:lvl4pPr>
            <a:lvl5pPr marL="8167895" indent="0">
              <a:buNone/>
              <a:defRPr sz="7300" b="1"/>
            </a:lvl5pPr>
            <a:lvl6pPr marL="10209865" indent="0">
              <a:buNone/>
              <a:defRPr sz="7300" b="1"/>
            </a:lvl6pPr>
            <a:lvl7pPr marL="12251853" indent="0">
              <a:buNone/>
              <a:defRPr sz="7300" b="1"/>
            </a:lvl7pPr>
            <a:lvl8pPr marL="14293813" indent="0">
              <a:buNone/>
              <a:defRPr sz="7300" b="1"/>
            </a:lvl8pPr>
            <a:lvl9pPr marL="1633579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44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1975" indent="0">
              <a:buNone/>
              <a:defRPr sz="9000" b="1"/>
            </a:lvl2pPr>
            <a:lvl3pPr marL="4083950" indent="0">
              <a:buNone/>
              <a:defRPr sz="8300" b="1"/>
            </a:lvl3pPr>
            <a:lvl4pPr marL="6125915" indent="0">
              <a:buNone/>
              <a:defRPr sz="7300" b="1"/>
            </a:lvl4pPr>
            <a:lvl5pPr marL="8167895" indent="0">
              <a:buNone/>
              <a:defRPr sz="7300" b="1"/>
            </a:lvl5pPr>
            <a:lvl6pPr marL="10209865" indent="0">
              <a:buNone/>
              <a:defRPr sz="7300" b="1"/>
            </a:lvl6pPr>
            <a:lvl7pPr marL="12251853" indent="0">
              <a:buNone/>
              <a:defRPr sz="7300" b="1"/>
            </a:lvl7pPr>
            <a:lvl8pPr marL="14293813" indent="0">
              <a:buNone/>
              <a:defRPr sz="7300" b="1"/>
            </a:lvl8pPr>
            <a:lvl9pPr marL="1633579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44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9436"/>
      </p:ext>
    </p:extLst>
  </p:cSld>
  <p:clrMapOvr>
    <a:masterClrMapping/>
  </p:clrMapOvr>
  <p:transition xmlns:p14="http://schemas.microsoft.com/office/powerpoint/2010/main"/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78372"/>
      </p:ext>
    </p:extLst>
  </p:cSld>
  <p:clrMapOvr>
    <a:masterClrMapping/>
  </p:clrMapOvr>
  <p:transition xmlns:p14="http://schemas.microsoft.com/office/powerpoint/2010/main"/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6606"/>
      </p:ext>
    </p:extLst>
  </p:cSld>
  <p:clrMapOvr>
    <a:masterClrMapping/>
  </p:clrMapOvr>
  <p:transition xmlns:p14="http://schemas.microsoft.com/office/powerpoint/2010/main"/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98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72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98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1975" indent="0">
              <a:buNone/>
              <a:defRPr sz="5500"/>
            </a:lvl2pPr>
            <a:lvl3pPr marL="4083950" indent="0">
              <a:buNone/>
              <a:defRPr sz="4500"/>
            </a:lvl3pPr>
            <a:lvl4pPr marL="6125915" indent="0">
              <a:buNone/>
              <a:defRPr sz="4000"/>
            </a:lvl4pPr>
            <a:lvl5pPr marL="8167895" indent="0">
              <a:buNone/>
              <a:defRPr sz="4000"/>
            </a:lvl5pPr>
            <a:lvl6pPr marL="10209865" indent="0">
              <a:buNone/>
              <a:defRPr sz="4000"/>
            </a:lvl6pPr>
            <a:lvl7pPr marL="12251853" indent="0">
              <a:buNone/>
              <a:defRPr sz="4000"/>
            </a:lvl7pPr>
            <a:lvl8pPr marL="14293813" indent="0">
              <a:buNone/>
              <a:defRPr sz="4000"/>
            </a:lvl8pPr>
            <a:lvl9pPr marL="1633579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797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0038"/>
      </p:ext>
    </p:extLst>
  </p:cSld>
  <p:clrMapOvr>
    <a:masterClrMapping/>
  </p:clrMapOvr>
  <p:transition xmlns:p14="http://schemas.microsoft.com/office/powerpoint/2010/main"/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1975" indent="0">
              <a:buNone/>
              <a:defRPr sz="12500"/>
            </a:lvl2pPr>
            <a:lvl3pPr marL="4083950" indent="0">
              <a:buNone/>
              <a:defRPr sz="10800"/>
            </a:lvl3pPr>
            <a:lvl4pPr marL="6125915" indent="0">
              <a:buNone/>
              <a:defRPr sz="9000"/>
            </a:lvl4pPr>
            <a:lvl5pPr marL="8167895" indent="0">
              <a:buNone/>
              <a:defRPr sz="9000"/>
            </a:lvl5pPr>
            <a:lvl6pPr marL="10209865" indent="0">
              <a:buNone/>
              <a:defRPr sz="9000"/>
            </a:lvl6pPr>
            <a:lvl7pPr marL="12251853" indent="0">
              <a:buNone/>
              <a:defRPr sz="9000"/>
            </a:lvl7pPr>
            <a:lvl8pPr marL="14293813" indent="0">
              <a:buNone/>
              <a:defRPr sz="9000"/>
            </a:lvl8pPr>
            <a:lvl9pPr marL="1633579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1975" indent="0">
              <a:buNone/>
              <a:defRPr sz="5500"/>
            </a:lvl2pPr>
            <a:lvl3pPr marL="4083950" indent="0">
              <a:buNone/>
              <a:defRPr sz="4500"/>
            </a:lvl3pPr>
            <a:lvl4pPr marL="6125915" indent="0">
              <a:buNone/>
              <a:defRPr sz="4000"/>
            </a:lvl4pPr>
            <a:lvl5pPr marL="8167895" indent="0">
              <a:buNone/>
              <a:defRPr sz="4000"/>
            </a:lvl5pPr>
            <a:lvl6pPr marL="10209865" indent="0">
              <a:buNone/>
              <a:defRPr sz="4000"/>
            </a:lvl6pPr>
            <a:lvl7pPr marL="12251853" indent="0">
              <a:buNone/>
              <a:defRPr sz="4000"/>
            </a:lvl7pPr>
            <a:lvl8pPr marL="14293813" indent="0">
              <a:buNone/>
              <a:defRPr sz="4000"/>
            </a:lvl8pPr>
            <a:lvl9pPr marL="1633579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9011"/>
      </p:ext>
    </p:extLst>
  </p:cSld>
  <p:clrMapOvr>
    <a:masterClrMapping/>
  </p:clrMapOvr>
  <p:transition xmlns:p14="http://schemas.microsoft.com/office/powerpoint/2010/main"/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9795"/>
      </p:ext>
    </p:extLst>
  </p:cSld>
  <p:clrMapOvr>
    <a:masterClrMapping/>
  </p:clrMapOvr>
  <p:transition xmlns:p14="http://schemas.microsoft.com/office/powerpoint/2010/main"/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6933"/>
      </p:ext>
    </p:extLst>
  </p:cSld>
  <p:clrMapOvr>
    <a:masterClrMapping/>
  </p:clrMapOvr>
  <p:transition xmlns:p14="http://schemas.microsoft.com/office/powerpoint/2010/main"/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8290" tIns="204173" rIns="408290" bIns="20417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290" tIns="204173" rIns="408290" bIns="20417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290" tIns="204173" rIns="408290" bIns="20417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290" tIns="204173" rIns="408290" bIns="20417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7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5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31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75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1413" indent="0">
              <a:buNone/>
              <a:defRPr sz="8300"/>
            </a:lvl2pPr>
            <a:lvl3pPr marL="4082825" indent="0">
              <a:buNone/>
              <a:defRPr sz="7300"/>
            </a:lvl3pPr>
            <a:lvl4pPr marL="6124233" indent="0">
              <a:buNone/>
              <a:defRPr sz="6300"/>
            </a:lvl4pPr>
            <a:lvl5pPr marL="8165650" indent="0">
              <a:buNone/>
              <a:defRPr sz="6300"/>
            </a:lvl5pPr>
            <a:lvl6pPr marL="10207055" indent="0">
              <a:buNone/>
              <a:defRPr sz="6300"/>
            </a:lvl6pPr>
            <a:lvl7pPr marL="12248483" indent="0">
              <a:buNone/>
              <a:defRPr sz="6300"/>
            </a:lvl7pPr>
            <a:lvl8pPr marL="14289883" indent="0">
              <a:buNone/>
              <a:defRPr sz="6300"/>
            </a:lvl8pPr>
            <a:lvl9pPr marL="1633129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2284"/>
      </p:ext>
    </p:extLst>
  </p:cSld>
  <p:clrMapOvr>
    <a:masterClrMapping/>
  </p:clrMapOvr>
  <p:transition xmlns:p14="http://schemas.microsoft.com/office/powerpoint/2010/main"/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2559"/>
      </p:ext>
    </p:extLst>
  </p:cSld>
  <p:clrMapOvr>
    <a:masterClrMapping/>
  </p:clrMapOvr>
  <p:transition xmlns:p14="http://schemas.microsoft.com/office/powerpoint/2010/main"/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1413" indent="0">
              <a:buNone/>
              <a:defRPr sz="9000" b="1"/>
            </a:lvl2pPr>
            <a:lvl3pPr marL="4082825" indent="0">
              <a:buNone/>
              <a:defRPr sz="8300" b="1"/>
            </a:lvl3pPr>
            <a:lvl4pPr marL="6124233" indent="0">
              <a:buNone/>
              <a:defRPr sz="7300" b="1"/>
            </a:lvl4pPr>
            <a:lvl5pPr marL="8165650" indent="0">
              <a:buNone/>
              <a:defRPr sz="7300" b="1"/>
            </a:lvl5pPr>
            <a:lvl6pPr marL="10207055" indent="0">
              <a:buNone/>
              <a:defRPr sz="7300" b="1"/>
            </a:lvl6pPr>
            <a:lvl7pPr marL="12248483" indent="0">
              <a:buNone/>
              <a:defRPr sz="7300" b="1"/>
            </a:lvl7pPr>
            <a:lvl8pPr marL="14289883" indent="0">
              <a:buNone/>
              <a:defRPr sz="7300" b="1"/>
            </a:lvl8pPr>
            <a:lvl9pPr marL="163312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53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1413" indent="0">
              <a:buNone/>
              <a:defRPr sz="9000" b="1"/>
            </a:lvl2pPr>
            <a:lvl3pPr marL="4082825" indent="0">
              <a:buNone/>
              <a:defRPr sz="8300" b="1"/>
            </a:lvl3pPr>
            <a:lvl4pPr marL="6124233" indent="0">
              <a:buNone/>
              <a:defRPr sz="7300" b="1"/>
            </a:lvl4pPr>
            <a:lvl5pPr marL="8165650" indent="0">
              <a:buNone/>
              <a:defRPr sz="7300" b="1"/>
            </a:lvl5pPr>
            <a:lvl6pPr marL="10207055" indent="0">
              <a:buNone/>
              <a:defRPr sz="7300" b="1"/>
            </a:lvl6pPr>
            <a:lvl7pPr marL="12248483" indent="0">
              <a:buNone/>
              <a:defRPr sz="7300" b="1"/>
            </a:lvl7pPr>
            <a:lvl8pPr marL="14289883" indent="0">
              <a:buNone/>
              <a:defRPr sz="7300" b="1"/>
            </a:lvl8pPr>
            <a:lvl9pPr marL="163312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53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367"/>
      </p:ext>
    </p:extLst>
  </p:cSld>
  <p:clrMapOvr>
    <a:masterClrMapping/>
  </p:clrMapOvr>
  <p:transition xmlns:p14="http://schemas.microsoft.com/office/powerpoint/2010/main"/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7674"/>
      </p:ext>
    </p:extLst>
  </p:cSld>
  <p:clrMapOvr>
    <a:masterClrMapping/>
  </p:clrMapOvr>
  <p:transition xmlns:p14="http://schemas.microsoft.com/office/powerpoint/2010/main"/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80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0773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4691"/>
      </p:ext>
    </p:extLst>
  </p:cSld>
  <p:clrMapOvr>
    <a:masterClrMapping/>
  </p:clrMapOvr>
  <p:transition xmlns:p14="http://schemas.microsoft.com/office/powerpoint/2010/main"/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00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8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00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1413" indent="0">
              <a:buNone/>
              <a:defRPr sz="5500"/>
            </a:lvl2pPr>
            <a:lvl3pPr marL="4082825" indent="0">
              <a:buNone/>
              <a:defRPr sz="4500"/>
            </a:lvl3pPr>
            <a:lvl4pPr marL="6124233" indent="0">
              <a:buNone/>
              <a:defRPr sz="4000"/>
            </a:lvl4pPr>
            <a:lvl5pPr marL="8165650" indent="0">
              <a:buNone/>
              <a:defRPr sz="4000"/>
            </a:lvl5pPr>
            <a:lvl6pPr marL="10207055" indent="0">
              <a:buNone/>
              <a:defRPr sz="4000"/>
            </a:lvl6pPr>
            <a:lvl7pPr marL="12248483" indent="0">
              <a:buNone/>
              <a:defRPr sz="4000"/>
            </a:lvl7pPr>
            <a:lvl8pPr marL="14289883" indent="0">
              <a:buNone/>
              <a:defRPr sz="4000"/>
            </a:lvl8pPr>
            <a:lvl9pPr marL="163312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3231"/>
      </p:ext>
    </p:extLst>
  </p:cSld>
  <p:clrMapOvr>
    <a:masterClrMapping/>
  </p:clrMapOvr>
  <p:transition xmlns:p14="http://schemas.microsoft.com/office/powerpoint/2010/main"/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1413" indent="0">
              <a:buNone/>
              <a:defRPr sz="12500"/>
            </a:lvl2pPr>
            <a:lvl3pPr marL="4082825" indent="0">
              <a:buNone/>
              <a:defRPr sz="10800"/>
            </a:lvl3pPr>
            <a:lvl4pPr marL="6124233" indent="0">
              <a:buNone/>
              <a:defRPr sz="9000"/>
            </a:lvl4pPr>
            <a:lvl5pPr marL="8165650" indent="0">
              <a:buNone/>
              <a:defRPr sz="9000"/>
            </a:lvl5pPr>
            <a:lvl6pPr marL="10207055" indent="0">
              <a:buNone/>
              <a:defRPr sz="9000"/>
            </a:lvl6pPr>
            <a:lvl7pPr marL="12248483" indent="0">
              <a:buNone/>
              <a:defRPr sz="9000"/>
            </a:lvl7pPr>
            <a:lvl8pPr marL="14289883" indent="0">
              <a:buNone/>
              <a:defRPr sz="9000"/>
            </a:lvl8pPr>
            <a:lvl9pPr marL="1633129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1413" indent="0">
              <a:buNone/>
              <a:defRPr sz="5500"/>
            </a:lvl2pPr>
            <a:lvl3pPr marL="4082825" indent="0">
              <a:buNone/>
              <a:defRPr sz="4500"/>
            </a:lvl3pPr>
            <a:lvl4pPr marL="6124233" indent="0">
              <a:buNone/>
              <a:defRPr sz="4000"/>
            </a:lvl4pPr>
            <a:lvl5pPr marL="8165650" indent="0">
              <a:buNone/>
              <a:defRPr sz="4000"/>
            </a:lvl5pPr>
            <a:lvl6pPr marL="10207055" indent="0">
              <a:buNone/>
              <a:defRPr sz="4000"/>
            </a:lvl6pPr>
            <a:lvl7pPr marL="12248483" indent="0">
              <a:buNone/>
              <a:defRPr sz="4000"/>
            </a:lvl7pPr>
            <a:lvl8pPr marL="14289883" indent="0">
              <a:buNone/>
              <a:defRPr sz="4000"/>
            </a:lvl8pPr>
            <a:lvl9pPr marL="163312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5358"/>
      </p:ext>
    </p:extLst>
  </p:cSld>
  <p:clrMapOvr>
    <a:masterClrMapping/>
  </p:clrMapOvr>
  <p:transition xmlns:p14="http://schemas.microsoft.com/office/powerpoint/2010/main"/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7532"/>
      </p:ext>
    </p:extLst>
  </p:cSld>
  <p:clrMapOvr>
    <a:masterClrMapping/>
  </p:clrMapOvr>
  <p:transition xmlns:p14="http://schemas.microsoft.com/office/powerpoint/2010/main"/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4863"/>
      </p:ext>
    </p:extLst>
  </p:cSld>
  <p:clrMapOvr>
    <a:masterClrMapping/>
  </p:clrMapOvr>
  <p:transition xmlns:p14="http://schemas.microsoft.com/office/powerpoint/2010/main"/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9601854"/>
            <a:ext cx="27544793" cy="9261158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3522940"/>
            <a:ext cx="22683948" cy="1104138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204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8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2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62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0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83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2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 lIns="408110" tIns="204088" rIns="408110" bIns="204088"/>
          <a:lstStyle/>
          <a:p>
            <a:pPr defTabSz="4081073">
              <a:defRPr/>
            </a:pPr>
            <a:endParaRPr lang="en-US" sz="83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lIns="408110" tIns="204088" rIns="408110" bIns="204088"/>
          <a:lstStyle/>
          <a:p>
            <a:pPr defTabSz="4081073">
              <a:defRPr/>
            </a:pPr>
            <a:endParaRPr lang="en-US" sz="830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19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287" y="8161023"/>
            <a:ext cx="29165075" cy="316839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64138" y="40425547"/>
            <a:ext cx="7561316" cy="2300286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20287" y="6710835"/>
            <a:ext cx="29165075" cy="10006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2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69"/>
            <a:ext cx="27544793" cy="8581071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37"/>
            <a:ext cx="27544793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4053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08107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12161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16215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0268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24321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28375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32429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7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488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488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98534"/>
      </p:ext>
    </p:extLst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0535" indent="0">
              <a:buNone/>
              <a:defRPr sz="9000" b="1"/>
            </a:lvl2pPr>
            <a:lvl3pPr marL="4081073" indent="0">
              <a:buNone/>
              <a:defRPr sz="8300" b="1"/>
            </a:lvl3pPr>
            <a:lvl4pPr marL="6121618" indent="0">
              <a:buNone/>
              <a:defRPr sz="7300" b="1"/>
            </a:lvl4pPr>
            <a:lvl5pPr marL="8162153" indent="0">
              <a:buNone/>
              <a:defRPr sz="7300" b="1"/>
            </a:lvl5pPr>
            <a:lvl6pPr marL="10202688" indent="0">
              <a:buNone/>
              <a:defRPr sz="7300" b="1"/>
            </a:lvl6pPr>
            <a:lvl7pPr marL="12243218" indent="0">
              <a:buNone/>
              <a:defRPr sz="7300" b="1"/>
            </a:lvl7pPr>
            <a:lvl8pPr marL="14283758" indent="0">
              <a:buNone/>
              <a:defRPr sz="7300" b="1"/>
            </a:lvl8pPr>
            <a:lvl9pPr marL="163242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65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0535" indent="0">
              <a:buNone/>
              <a:defRPr sz="9000" b="1"/>
            </a:lvl2pPr>
            <a:lvl3pPr marL="4081073" indent="0">
              <a:buNone/>
              <a:defRPr sz="8300" b="1"/>
            </a:lvl3pPr>
            <a:lvl4pPr marL="6121618" indent="0">
              <a:buNone/>
              <a:defRPr sz="7300" b="1"/>
            </a:lvl4pPr>
            <a:lvl5pPr marL="8162153" indent="0">
              <a:buNone/>
              <a:defRPr sz="7300" b="1"/>
            </a:lvl5pPr>
            <a:lvl6pPr marL="10202688" indent="0">
              <a:buNone/>
              <a:defRPr sz="7300" b="1"/>
            </a:lvl6pPr>
            <a:lvl7pPr marL="12243218" indent="0">
              <a:buNone/>
              <a:defRPr sz="7300" b="1"/>
            </a:lvl7pPr>
            <a:lvl8pPr marL="14283758" indent="0">
              <a:buNone/>
              <a:defRPr sz="7300" b="1"/>
            </a:lvl8pPr>
            <a:lvl9pPr marL="163242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65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49172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33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4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30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4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3608" indent="0">
              <a:buNone/>
              <a:defRPr sz="5000"/>
            </a:lvl2pPr>
            <a:lvl3pPr marL="3727203" indent="0">
              <a:buNone/>
              <a:defRPr sz="4000"/>
            </a:lvl3pPr>
            <a:lvl4pPr marL="5590805" indent="0">
              <a:buNone/>
              <a:defRPr sz="3800"/>
            </a:lvl4pPr>
            <a:lvl5pPr marL="7454408" indent="0">
              <a:buNone/>
              <a:defRPr sz="3800"/>
            </a:lvl5pPr>
            <a:lvl6pPr marL="9318013" indent="0">
              <a:buNone/>
              <a:defRPr sz="3800"/>
            </a:lvl6pPr>
            <a:lvl7pPr marL="11181613" indent="0">
              <a:buNone/>
              <a:defRPr sz="3800"/>
            </a:lvl7pPr>
            <a:lvl8pPr marL="13045218" indent="0">
              <a:buNone/>
              <a:defRPr sz="3800"/>
            </a:lvl8pPr>
            <a:lvl9pPr marL="1490881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0259"/>
      </p:ext>
    </p:extLst>
  </p:cSld>
  <p:clrMapOvr>
    <a:masterClrMapping/>
  </p:clrMapOvr>
  <p:transition xmlns:p14="http://schemas.microsoft.com/office/powerpoint/2010/main"/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3906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06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08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06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0535" indent="0">
              <a:buNone/>
              <a:defRPr sz="5500"/>
            </a:lvl2pPr>
            <a:lvl3pPr marL="4081073" indent="0">
              <a:buNone/>
              <a:defRPr sz="4500"/>
            </a:lvl3pPr>
            <a:lvl4pPr marL="6121618" indent="0">
              <a:buNone/>
              <a:defRPr sz="4000"/>
            </a:lvl4pPr>
            <a:lvl5pPr marL="8162153" indent="0">
              <a:buNone/>
              <a:defRPr sz="4000"/>
            </a:lvl5pPr>
            <a:lvl6pPr marL="10202688" indent="0">
              <a:buNone/>
              <a:defRPr sz="4000"/>
            </a:lvl6pPr>
            <a:lvl7pPr marL="12243218" indent="0">
              <a:buNone/>
              <a:defRPr sz="4000"/>
            </a:lvl7pPr>
            <a:lvl8pPr marL="14283758" indent="0">
              <a:buNone/>
              <a:defRPr sz="4000"/>
            </a:lvl8pPr>
            <a:lvl9pPr marL="163242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118389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0535" indent="0">
              <a:buNone/>
              <a:defRPr sz="12500"/>
            </a:lvl2pPr>
            <a:lvl3pPr marL="4081073" indent="0">
              <a:buNone/>
              <a:defRPr sz="10800"/>
            </a:lvl3pPr>
            <a:lvl4pPr marL="6121618" indent="0">
              <a:buNone/>
              <a:defRPr sz="9000"/>
            </a:lvl4pPr>
            <a:lvl5pPr marL="8162153" indent="0">
              <a:buNone/>
              <a:defRPr sz="9000"/>
            </a:lvl5pPr>
            <a:lvl6pPr marL="10202688" indent="0">
              <a:buNone/>
              <a:defRPr sz="9000"/>
            </a:lvl6pPr>
            <a:lvl7pPr marL="12243218" indent="0">
              <a:buNone/>
              <a:defRPr sz="9000"/>
            </a:lvl7pPr>
            <a:lvl8pPr marL="14283758" indent="0">
              <a:buNone/>
              <a:defRPr sz="9000"/>
            </a:lvl8pPr>
            <a:lvl9pPr marL="16324298" indent="0">
              <a:buNone/>
              <a:defRPr sz="9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0535" indent="0">
              <a:buNone/>
              <a:defRPr sz="5500"/>
            </a:lvl2pPr>
            <a:lvl3pPr marL="4081073" indent="0">
              <a:buNone/>
              <a:defRPr sz="4500"/>
            </a:lvl3pPr>
            <a:lvl4pPr marL="6121618" indent="0">
              <a:buNone/>
              <a:defRPr sz="4000"/>
            </a:lvl4pPr>
            <a:lvl5pPr marL="8162153" indent="0">
              <a:buNone/>
              <a:defRPr sz="4000"/>
            </a:lvl5pPr>
            <a:lvl6pPr marL="10202688" indent="0">
              <a:buNone/>
              <a:defRPr sz="4000"/>
            </a:lvl6pPr>
            <a:lvl7pPr marL="12243218" indent="0">
              <a:buNone/>
              <a:defRPr sz="4000"/>
            </a:lvl7pPr>
            <a:lvl8pPr marL="14283758" indent="0">
              <a:buNone/>
              <a:defRPr sz="4000"/>
            </a:lvl8pPr>
            <a:lvl9pPr marL="163242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54977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101212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711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0711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2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8063" tIns="204065" rIns="408063" bIns="20406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063" tIns="204065" rIns="408063" bIns="2040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063" tIns="204065" rIns="408063" bIns="2040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5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3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5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8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0288" indent="0">
              <a:buNone/>
              <a:defRPr sz="8300"/>
            </a:lvl2pPr>
            <a:lvl3pPr marL="4080583" indent="0">
              <a:buNone/>
              <a:defRPr sz="7300"/>
            </a:lvl3pPr>
            <a:lvl4pPr marL="6120865" indent="0">
              <a:buNone/>
              <a:defRPr sz="6300"/>
            </a:lvl4pPr>
            <a:lvl5pPr marL="8161160" indent="0">
              <a:buNone/>
              <a:defRPr sz="6300"/>
            </a:lvl5pPr>
            <a:lvl6pPr marL="10201443" indent="0">
              <a:buNone/>
              <a:defRPr sz="6300"/>
            </a:lvl6pPr>
            <a:lvl7pPr marL="12241748" indent="0">
              <a:buNone/>
              <a:defRPr sz="6300"/>
            </a:lvl7pPr>
            <a:lvl8pPr marL="14282025" indent="0">
              <a:buNone/>
              <a:defRPr sz="6300"/>
            </a:lvl8pPr>
            <a:lvl9pPr marL="1632231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548"/>
      </p:ext>
    </p:extLst>
  </p:cSld>
  <p:clrMapOvr>
    <a:masterClrMapping/>
  </p:clrMapOvr>
  <p:transition xmlns:p14="http://schemas.microsoft.com/office/powerpoint/2010/main"/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9238"/>
      </p:ext>
    </p:extLst>
  </p:cSld>
  <p:clrMapOvr>
    <a:masterClrMapping/>
  </p:clrMapOvr>
  <p:transition xmlns:p14="http://schemas.microsoft.com/office/powerpoint/2010/main"/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0288" indent="0">
              <a:buNone/>
              <a:defRPr sz="9000" b="1"/>
            </a:lvl2pPr>
            <a:lvl3pPr marL="4080583" indent="0">
              <a:buNone/>
              <a:defRPr sz="8300" b="1"/>
            </a:lvl3pPr>
            <a:lvl4pPr marL="6120865" indent="0">
              <a:buNone/>
              <a:defRPr sz="7300" b="1"/>
            </a:lvl4pPr>
            <a:lvl5pPr marL="8161160" indent="0">
              <a:buNone/>
              <a:defRPr sz="7300" b="1"/>
            </a:lvl5pPr>
            <a:lvl6pPr marL="10201443" indent="0">
              <a:buNone/>
              <a:defRPr sz="7300" b="1"/>
            </a:lvl6pPr>
            <a:lvl7pPr marL="12241748" indent="0">
              <a:buNone/>
              <a:defRPr sz="7300" b="1"/>
            </a:lvl7pPr>
            <a:lvl8pPr marL="14282025" indent="0">
              <a:buNone/>
              <a:defRPr sz="7300" b="1"/>
            </a:lvl8pPr>
            <a:lvl9pPr marL="1632231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67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0288" indent="0">
              <a:buNone/>
              <a:defRPr sz="9000" b="1"/>
            </a:lvl2pPr>
            <a:lvl3pPr marL="4080583" indent="0">
              <a:buNone/>
              <a:defRPr sz="8300" b="1"/>
            </a:lvl3pPr>
            <a:lvl4pPr marL="6120865" indent="0">
              <a:buNone/>
              <a:defRPr sz="7300" b="1"/>
            </a:lvl4pPr>
            <a:lvl5pPr marL="8161160" indent="0">
              <a:buNone/>
              <a:defRPr sz="7300" b="1"/>
            </a:lvl5pPr>
            <a:lvl6pPr marL="10201443" indent="0">
              <a:buNone/>
              <a:defRPr sz="7300" b="1"/>
            </a:lvl6pPr>
            <a:lvl7pPr marL="12241748" indent="0">
              <a:buNone/>
              <a:defRPr sz="7300" b="1"/>
            </a:lvl7pPr>
            <a:lvl8pPr marL="14282025" indent="0">
              <a:buNone/>
              <a:defRPr sz="7300" b="1"/>
            </a:lvl8pPr>
            <a:lvl9pPr marL="1632231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67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637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3608" indent="0">
              <a:buNone/>
              <a:defRPr sz="11300"/>
            </a:lvl2pPr>
            <a:lvl3pPr marL="3727203" indent="0">
              <a:buNone/>
              <a:defRPr sz="10000"/>
            </a:lvl3pPr>
            <a:lvl4pPr marL="5590805" indent="0">
              <a:buNone/>
              <a:defRPr sz="8300"/>
            </a:lvl4pPr>
            <a:lvl5pPr marL="7454408" indent="0">
              <a:buNone/>
              <a:defRPr sz="8300"/>
            </a:lvl5pPr>
            <a:lvl6pPr marL="9318013" indent="0">
              <a:buNone/>
              <a:defRPr sz="8300"/>
            </a:lvl6pPr>
            <a:lvl7pPr marL="11181613" indent="0">
              <a:buNone/>
              <a:defRPr sz="8300"/>
            </a:lvl7pPr>
            <a:lvl8pPr marL="13045218" indent="0">
              <a:buNone/>
              <a:defRPr sz="8300"/>
            </a:lvl8pPr>
            <a:lvl9pPr marL="1490881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3608" indent="0">
              <a:buNone/>
              <a:defRPr sz="5000"/>
            </a:lvl2pPr>
            <a:lvl3pPr marL="3727203" indent="0">
              <a:buNone/>
              <a:defRPr sz="4000"/>
            </a:lvl3pPr>
            <a:lvl4pPr marL="5590805" indent="0">
              <a:buNone/>
              <a:defRPr sz="3800"/>
            </a:lvl4pPr>
            <a:lvl5pPr marL="7454408" indent="0">
              <a:buNone/>
              <a:defRPr sz="3800"/>
            </a:lvl5pPr>
            <a:lvl6pPr marL="9318013" indent="0">
              <a:buNone/>
              <a:defRPr sz="3800"/>
            </a:lvl6pPr>
            <a:lvl7pPr marL="11181613" indent="0">
              <a:buNone/>
              <a:defRPr sz="3800"/>
            </a:lvl7pPr>
            <a:lvl8pPr marL="13045218" indent="0">
              <a:buNone/>
              <a:defRPr sz="3800"/>
            </a:lvl8pPr>
            <a:lvl9pPr marL="1490881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6629"/>
      </p:ext>
    </p:extLst>
  </p:cSld>
  <p:clrMapOvr>
    <a:masterClrMapping/>
  </p:clrMapOvr>
  <p:transition xmlns:p14="http://schemas.microsoft.com/office/powerpoint/2010/main"/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8749"/>
      </p:ext>
    </p:extLst>
  </p:cSld>
  <p:clrMapOvr>
    <a:masterClrMapping/>
  </p:clrMapOvr>
  <p:transition xmlns:p14="http://schemas.microsoft.com/office/powerpoint/2010/main"/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  <p:transition xmlns:p14="http://schemas.microsoft.com/office/powerpoint/2010/main"/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09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01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09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0288" indent="0">
              <a:buNone/>
              <a:defRPr sz="5500"/>
            </a:lvl2pPr>
            <a:lvl3pPr marL="4080583" indent="0">
              <a:buNone/>
              <a:defRPr sz="4500"/>
            </a:lvl3pPr>
            <a:lvl4pPr marL="6120865" indent="0">
              <a:buNone/>
              <a:defRPr sz="4000"/>
            </a:lvl4pPr>
            <a:lvl5pPr marL="8161160" indent="0">
              <a:buNone/>
              <a:defRPr sz="4000"/>
            </a:lvl5pPr>
            <a:lvl6pPr marL="10201443" indent="0">
              <a:buNone/>
              <a:defRPr sz="4000"/>
            </a:lvl6pPr>
            <a:lvl7pPr marL="12241748" indent="0">
              <a:buNone/>
              <a:defRPr sz="4000"/>
            </a:lvl7pPr>
            <a:lvl8pPr marL="14282025" indent="0">
              <a:buNone/>
              <a:defRPr sz="4000"/>
            </a:lvl8pPr>
            <a:lvl9pPr marL="1632231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8876"/>
      </p:ext>
    </p:extLst>
  </p:cSld>
  <p:clrMapOvr>
    <a:masterClrMapping/>
  </p:clrMapOvr>
  <p:transition xmlns:p14="http://schemas.microsoft.com/office/powerpoint/2010/main"/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0288" indent="0">
              <a:buNone/>
              <a:defRPr sz="12500"/>
            </a:lvl2pPr>
            <a:lvl3pPr marL="4080583" indent="0">
              <a:buNone/>
              <a:defRPr sz="10800"/>
            </a:lvl3pPr>
            <a:lvl4pPr marL="6120865" indent="0">
              <a:buNone/>
              <a:defRPr sz="9000"/>
            </a:lvl4pPr>
            <a:lvl5pPr marL="8161160" indent="0">
              <a:buNone/>
              <a:defRPr sz="9000"/>
            </a:lvl5pPr>
            <a:lvl6pPr marL="10201443" indent="0">
              <a:buNone/>
              <a:defRPr sz="9000"/>
            </a:lvl6pPr>
            <a:lvl7pPr marL="12241748" indent="0">
              <a:buNone/>
              <a:defRPr sz="9000"/>
            </a:lvl7pPr>
            <a:lvl8pPr marL="14282025" indent="0">
              <a:buNone/>
              <a:defRPr sz="9000"/>
            </a:lvl8pPr>
            <a:lvl9pPr marL="1632231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0288" indent="0">
              <a:buNone/>
              <a:defRPr sz="5500"/>
            </a:lvl2pPr>
            <a:lvl3pPr marL="4080583" indent="0">
              <a:buNone/>
              <a:defRPr sz="4500"/>
            </a:lvl3pPr>
            <a:lvl4pPr marL="6120865" indent="0">
              <a:buNone/>
              <a:defRPr sz="4000"/>
            </a:lvl4pPr>
            <a:lvl5pPr marL="8161160" indent="0">
              <a:buNone/>
              <a:defRPr sz="4000"/>
            </a:lvl5pPr>
            <a:lvl6pPr marL="10201443" indent="0">
              <a:buNone/>
              <a:defRPr sz="4000"/>
            </a:lvl6pPr>
            <a:lvl7pPr marL="12241748" indent="0">
              <a:buNone/>
              <a:defRPr sz="4000"/>
            </a:lvl7pPr>
            <a:lvl8pPr marL="14282025" indent="0">
              <a:buNone/>
              <a:defRPr sz="4000"/>
            </a:lvl8pPr>
            <a:lvl9pPr marL="1632231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8738"/>
      </p:ext>
    </p:extLst>
  </p:cSld>
  <p:clrMapOvr>
    <a:masterClrMapping/>
  </p:clrMapOvr>
  <p:transition xmlns:p14="http://schemas.microsoft.com/office/powerpoint/2010/main"/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7606"/>
      </p:ext>
    </p:extLst>
  </p:cSld>
  <p:clrMapOvr>
    <a:masterClrMapping/>
  </p:clrMapOvr>
  <p:transition xmlns:p14="http://schemas.microsoft.com/office/powerpoint/2010/main"/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1028"/>
      </p:ext>
    </p:extLst>
  </p:cSld>
  <p:clrMapOvr>
    <a:masterClrMapping/>
  </p:clrMapOvr>
  <p:transition xmlns:p14="http://schemas.microsoft.com/office/powerpoint/2010/main"/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7953" tIns="204010" rIns="407953" bIns="20401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953" tIns="204010" rIns="407953" bIns="20401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953" tIns="204010" rIns="407953" bIns="20401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0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0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69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91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9725" indent="0">
              <a:buNone/>
              <a:defRPr sz="8300"/>
            </a:lvl2pPr>
            <a:lvl3pPr marL="4079458" indent="0">
              <a:buNone/>
              <a:defRPr sz="7300"/>
            </a:lvl3pPr>
            <a:lvl4pPr marL="6119183" indent="0">
              <a:buNone/>
              <a:defRPr sz="6300"/>
            </a:lvl4pPr>
            <a:lvl5pPr marL="8158913" indent="0">
              <a:buNone/>
              <a:defRPr sz="6300"/>
            </a:lvl5pPr>
            <a:lvl6pPr marL="10198638" indent="0">
              <a:buNone/>
              <a:defRPr sz="6300"/>
            </a:lvl6pPr>
            <a:lvl7pPr marL="12238380" indent="0">
              <a:buNone/>
              <a:defRPr sz="6300"/>
            </a:lvl7pPr>
            <a:lvl8pPr marL="14278098" indent="0">
              <a:buNone/>
              <a:defRPr sz="6300"/>
            </a:lvl8pPr>
            <a:lvl9pPr marL="1631782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8850"/>
      </p:ext>
    </p:extLst>
  </p:cSld>
  <p:clrMapOvr>
    <a:masterClrMapping/>
  </p:clrMapOvr>
  <p:transition xmlns:p14="http://schemas.microsoft.com/office/powerpoint/2010/main"/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4057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ransition xmlns:p14="http://schemas.microsoft.com/office/powerpoint/2010/main"/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9725" indent="0">
              <a:buNone/>
              <a:defRPr sz="9000" b="1"/>
            </a:lvl2pPr>
            <a:lvl3pPr marL="4079458" indent="0">
              <a:buNone/>
              <a:defRPr sz="8300" b="1"/>
            </a:lvl3pPr>
            <a:lvl4pPr marL="6119183" indent="0">
              <a:buNone/>
              <a:defRPr sz="7300" b="1"/>
            </a:lvl4pPr>
            <a:lvl5pPr marL="8158913" indent="0">
              <a:buNone/>
              <a:defRPr sz="7300" b="1"/>
            </a:lvl5pPr>
            <a:lvl6pPr marL="10198638" indent="0">
              <a:buNone/>
              <a:defRPr sz="7300" b="1"/>
            </a:lvl6pPr>
            <a:lvl7pPr marL="12238380" indent="0">
              <a:buNone/>
              <a:defRPr sz="7300" b="1"/>
            </a:lvl7pPr>
            <a:lvl8pPr marL="14278098" indent="0">
              <a:buNone/>
              <a:defRPr sz="7300" b="1"/>
            </a:lvl8pPr>
            <a:lvl9pPr marL="1631782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72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9725" indent="0">
              <a:buNone/>
              <a:defRPr sz="9000" b="1"/>
            </a:lvl2pPr>
            <a:lvl3pPr marL="4079458" indent="0">
              <a:buNone/>
              <a:defRPr sz="8300" b="1"/>
            </a:lvl3pPr>
            <a:lvl4pPr marL="6119183" indent="0">
              <a:buNone/>
              <a:defRPr sz="7300" b="1"/>
            </a:lvl4pPr>
            <a:lvl5pPr marL="8158913" indent="0">
              <a:buNone/>
              <a:defRPr sz="7300" b="1"/>
            </a:lvl5pPr>
            <a:lvl6pPr marL="10198638" indent="0">
              <a:buNone/>
              <a:defRPr sz="7300" b="1"/>
            </a:lvl6pPr>
            <a:lvl7pPr marL="12238380" indent="0">
              <a:buNone/>
              <a:defRPr sz="7300" b="1"/>
            </a:lvl7pPr>
            <a:lvl8pPr marL="14278098" indent="0">
              <a:buNone/>
              <a:defRPr sz="7300" b="1"/>
            </a:lvl8pPr>
            <a:lvl9pPr marL="1631782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72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5896"/>
      </p:ext>
    </p:extLst>
  </p:cSld>
  <p:clrMapOvr>
    <a:masterClrMapping/>
  </p:clrMapOvr>
  <p:transition xmlns:p14="http://schemas.microsoft.com/office/powerpoint/2010/main"/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4126"/>
      </p:ext>
    </p:extLst>
  </p:cSld>
  <p:clrMapOvr>
    <a:masterClrMapping/>
  </p:clrMapOvr>
  <p:transition xmlns:p14="http://schemas.microsoft.com/office/powerpoint/2010/main"/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2325"/>
      </p:ext>
    </p:extLst>
  </p:cSld>
  <p:clrMapOvr>
    <a:masterClrMapping/>
  </p:clrMapOvr>
  <p:transition xmlns:p14="http://schemas.microsoft.com/office/powerpoint/2010/main"/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12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2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12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9725" indent="0">
              <a:buNone/>
              <a:defRPr sz="5500"/>
            </a:lvl2pPr>
            <a:lvl3pPr marL="4079458" indent="0">
              <a:buNone/>
              <a:defRPr sz="4500"/>
            </a:lvl3pPr>
            <a:lvl4pPr marL="6119183" indent="0">
              <a:buNone/>
              <a:defRPr sz="4000"/>
            </a:lvl4pPr>
            <a:lvl5pPr marL="8158913" indent="0">
              <a:buNone/>
              <a:defRPr sz="4000"/>
            </a:lvl5pPr>
            <a:lvl6pPr marL="10198638" indent="0">
              <a:buNone/>
              <a:defRPr sz="4000"/>
            </a:lvl6pPr>
            <a:lvl7pPr marL="12238380" indent="0">
              <a:buNone/>
              <a:defRPr sz="4000"/>
            </a:lvl7pPr>
            <a:lvl8pPr marL="14278098" indent="0">
              <a:buNone/>
              <a:defRPr sz="4000"/>
            </a:lvl8pPr>
            <a:lvl9pPr marL="1631782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9811"/>
      </p:ext>
    </p:extLst>
  </p:cSld>
  <p:clrMapOvr>
    <a:masterClrMapping/>
  </p:clrMapOvr>
  <p:transition xmlns:p14="http://schemas.microsoft.com/office/powerpoint/2010/main"/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9725" indent="0">
              <a:buNone/>
              <a:defRPr sz="12500"/>
            </a:lvl2pPr>
            <a:lvl3pPr marL="4079458" indent="0">
              <a:buNone/>
              <a:defRPr sz="10800"/>
            </a:lvl3pPr>
            <a:lvl4pPr marL="6119183" indent="0">
              <a:buNone/>
              <a:defRPr sz="9000"/>
            </a:lvl4pPr>
            <a:lvl5pPr marL="8158913" indent="0">
              <a:buNone/>
              <a:defRPr sz="9000"/>
            </a:lvl5pPr>
            <a:lvl6pPr marL="10198638" indent="0">
              <a:buNone/>
              <a:defRPr sz="9000"/>
            </a:lvl6pPr>
            <a:lvl7pPr marL="12238380" indent="0">
              <a:buNone/>
              <a:defRPr sz="9000"/>
            </a:lvl7pPr>
            <a:lvl8pPr marL="14278098" indent="0">
              <a:buNone/>
              <a:defRPr sz="9000"/>
            </a:lvl8pPr>
            <a:lvl9pPr marL="1631782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9725" indent="0">
              <a:buNone/>
              <a:defRPr sz="5500"/>
            </a:lvl2pPr>
            <a:lvl3pPr marL="4079458" indent="0">
              <a:buNone/>
              <a:defRPr sz="4500"/>
            </a:lvl3pPr>
            <a:lvl4pPr marL="6119183" indent="0">
              <a:buNone/>
              <a:defRPr sz="4000"/>
            </a:lvl4pPr>
            <a:lvl5pPr marL="8158913" indent="0">
              <a:buNone/>
              <a:defRPr sz="4000"/>
            </a:lvl5pPr>
            <a:lvl6pPr marL="10198638" indent="0">
              <a:buNone/>
              <a:defRPr sz="4000"/>
            </a:lvl6pPr>
            <a:lvl7pPr marL="12238380" indent="0">
              <a:buNone/>
              <a:defRPr sz="4000"/>
            </a:lvl7pPr>
            <a:lvl8pPr marL="14278098" indent="0">
              <a:buNone/>
              <a:defRPr sz="4000"/>
            </a:lvl8pPr>
            <a:lvl9pPr marL="1631782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2033"/>
      </p:ext>
    </p:extLst>
  </p:cSld>
  <p:clrMapOvr>
    <a:masterClrMapping/>
  </p:clrMapOvr>
  <p:transition xmlns:p14="http://schemas.microsoft.com/office/powerpoint/2010/main"/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40810"/>
      </p:ext>
    </p:extLst>
  </p:cSld>
  <p:clrMapOvr>
    <a:masterClrMapping/>
  </p:clrMapOvr>
  <p:transition xmlns:p14="http://schemas.microsoft.com/office/powerpoint/2010/main"/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326"/>
      </p:ext>
    </p:extLst>
  </p:cSld>
  <p:clrMapOvr>
    <a:masterClrMapping/>
  </p:clrMapOvr>
  <p:transition xmlns:p14="http://schemas.microsoft.com/office/powerpoint/2010/main"/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7840" tIns="203958" rIns="407840" bIns="20395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840" tIns="203958" rIns="407840" bIns="2039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840" tIns="203958" rIns="407840" bIns="2039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6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3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86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99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9163" indent="0">
              <a:buNone/>
              <a:defRPr sz="8300"/>
            </a:lvl2pPr>
            <a:lvl3pPr marL="4078340" indent="0">
              <a:buNone/>
              <a:defRPr sz="7300"/>
            </a:lvl3pPr>
            <a:lvl4pPr marL="6117503" indent="0">
              <a:buNone/>
              <a:defRPr sz="6300"/>
            </a:lvl4pPr>
            <a:lvl5pPr marL="8156668" indent="0">
              <a:buNone/>
              <a:defRPr sz="6300"/>
            </a:lvl5pPr>
            <a:lvl6pPr marL="10195835" indent="0">
              <a:buNone/>
              <a:defRPr sz="6300"/>
            </a:lvl6pPr>
            <a:lvl7pPr marL="12235015" indent="0">
              <a:buNone/>
              <a:defRPr sz="6300"/>
            </a:lvl7pPr>
            <a:lvl8pPr marL="14274170" indent="0">
              <a:buNone/>
              <a:defRPr sz="6300"/>
            </a:lvl8pPr>
            <a:lvl9pPr marL="1631333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8925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8026"/>
      </p:ext>
    </p:extLst>
  </p:cSld>
  <p:clrMapOvr>
    <a:masterClrMapping/>
  </p:clrMapOvr>
  <p:transition xmlns:p14="http://schemas.microsoft.com/office/powerpoint/2010/main"/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4769"/>
      </p:ext>
    </p:extLst>
  </p:cSld>
  <p:clrMapOvr>
    <a:masterClrMapping/>
  </p:clrMapOvr>
  <p:transition xmlns:p14="http://schemas.microsoft.com/office/powerpoint/2010/main"/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9163" indent="0">
              <a:buNone/>
              <a:defRPr sz="9000" b="1"/>
            </a:lvl2pPr>
            <a:lvl3pPr marL="4078340" indent="0">
              <a:buNone/>
              <a:defRPr sz="8300" b="1"/>
            </a:lvl3pPr>
            <a:lvl4pPr marL="6117503" indent="0">
              <a:buNone/>
              <a:defRPr sz="7300" b="1"/>
            </a:lvl4pPr>
            <a:lvl5pPr marL="8156668" indent="0">
              <a:buNone/>
              <a:defRPr sz="7300" b="1"/>
            </a:lvl5pPr>
            <a:lvl6pPr marL="10195835" indent="0">
              <a:buNone/>
              <a:defRPr sz="7300" b="1"/>
            </a:lvl6pPr>
            <a:lvl7pPr marL="12235015" indent="0">
              <a:buNone/>
              <a:defRPr sz="7300" b="1"/>
            </a:lvl7pPr>
            <a:lvl8pPr marL="14274170" indent="0">
              <a:buNone/>
              <a:defRPr sz="7300" b="1"/>
            </a:lvl8pPr>
            <a:lvl9pPr marL="1631333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81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9163" indent="0">
              <a:buNone/>
              <a:defRPr sz="9000" b="1"/>
            </a:lvl2pPr>
            <a:lvl3pPr marL="4078340" indent="0">
              <a:buNone/>
              <a:defRPr sz="8300" b="1"/>
            </a:lvl3pPr>
            <a:lvl4pPr marL="6117503" indent="0">
              <a:buNone/>
              <a:defRPr sz="7300" b="1"/>
            </a:lvl4pPr>
            <a:lvl5pPr marL="8156668" indent="0">
              <a:buNone/>
              <a:defRPr sz="7300" b="1"/>
            </a:lvl5pPr>
            <a:lvl6pPr marL="10195835" indent="0">
              <a:buNone/>
              <a:defRPr sz="7300" b="1"/>
            </a:lvl6pPr>
            <a:lvl7pPr marL="12235015" indent="0">
              <a:buNone/>
              <a:defRPr sz="7300" b="1"/>
            </a:lvl7pPr>
            <a:lvl8pPr marL="14274170" indent="0">
              <a:buNone/>
              <a:defRPr sz="7300" b="1"/>
            </a:lvl8pPr>
            <a:lvl9pPr marL="1631333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81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8561"/>
      </p:ext>
    </p:extLst>
  </p:cSld>
  <p:clrMapOvr>
    <a:masterClrMapping/>
  </p:clrMapOvr>
  <p:transition xmlns:p14="http://schemas.microsoft.com/office/powerpoint/2010/main"/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365"/>
      </p:ext>
    </p:extLst>
  </p:cSld>
  <p:clrMapOvr>
    <a:masterClrMapping/>
  </p:clrMapOvr>
  <p:transition xmlns:p14="http://schemas.microsoft.com/office/powerpoint/2010/main"/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4516"/>
      </p:ext>
    </p:extLst>
  </p:cSld>
  <p:clrMapOvr>
    <a:masterClrMapping/>
  </p:clrMapOvr>
  <p:transition xmlns:p14="http://schemas.microsoft.com/office/powerpoint/2010/main"/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15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2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15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9163" indent="0">
              <a:buNone/>
              <a:defRPr sz="5500"/>
            </a:lvl2pPr>
            <a:lvl3pPr marL="4078340" indent="0">
              <a:buNone/>
              <a:defRPr sz="4500"/>
            </a:lvl3pPr>
            <a:lvl4pPr marL="6117503" indent="0">
              <a:buNone/>
              <a:defRPr sz="4000"/>
            </a:lvl4pPr>
            <a:lvl5pPr marL="8156668" indent="0">
              <a:buNone/>
              <a:defRPr sz="4000"/>
            </a:lvl5pPr>
            <a:lvl6pPr marL="10195835" indent="0">
              <a:buNone/>
              <a:defRPr sz="4000"/>
            </a:lvl6pPr>
            <a:lvl7pPr marL="12235015" indent="0">
              <a:buNone/>
              <a:defRPr sz="4000"/>
            </a:lvl7pPr>
            <a:lvl8pPr marL="14274170" indent="0">
              <a:buNone/>
              <a:defRPr sz="4000"/>
            </a:lvl8pPr>
            <a:lvl9pPr marL="1631333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6734"/>
      </p:ext>
    </p:extLst>
  </p:cSld>
  <p:clrMapOvr>
    <a:masterClrMapping/>
  </p:clrMapOvr>
  <p:transition xmlns:p14="http://schemas.microsoft.com/office/powerpoint/2010/main"/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9163" indent="0">
              <a:buNone/>
              <a:defRPr sz="12500"/>
            </a:lvl2pPr>
            <a:lvl3pPr marL="4078340" indent="0">
              <a:buNone/>
              <a:defRPr sz="10800"/>
            </a:lvl3pPr>
            <a:lvl4pPr marL="6117503" indent="0">
              <a:buNone/>
              <a:defRPr sz="9000"/>
            </a:lvl4pPr>
            <a:lvl5pPr marL="8156668" indent="0">
              <a:buNone/>
              <a:defRPr sz="9000"/>
            </a:lvl5pPr>
            <a:lvl6pPr marL="10195835" indent="0">
              <a:buNone/>
              <a:defRPr sz="9000"/>
            </a:lvl6pPr>
            <a:lvl7pPr marL="12235015" indent="0">
              <a:buNone/>
              <a:defRPr sz="9000"/>
            </a:lvl7pPr>
            <a:lvl8pPr marL="14274170" indent="0">
              <a:buNone/>
              <a:defRPr sz="9000"/>
            </a:lvl8pPr>
            <a:lvl9pPr marL="1631333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9163" indent="0">
              <a:buNone/>
              <a:defRPr sz="5500"/>
            </a:lvl2pPr>
            <a:lvl3pPr marL="4078340" indent="0">
              <a:buNone/>
              <a:defRPr sz="4500"/>
            </a:lvl3pPr>
            <a:lvl4pPr marL="6117503" indent="0">
              <a:buNone/>
              <a:defRPr sz="4000"/>
            </a:lvl4pPr>
            <a:lvl5pPr marL="8156668" indent="0">
              <a:buNone/>
              <a:defRPr sz="4000"/>
            </a:lvl5pPr>
            <a:lvl6pPr marL="10195835" indent="0">
              <a:buNone/>
              <a:defRPr sz="4000"/>
            </a:lvl6pPr>
            <a:lvl7pPr marL="12235015" indent="0">
              <a:buNone/>
              <a:defRPr sz="4000"/>
            </a:lvl7pPr>
            <a:lvl8pPr marL="14274170" indent="0">
              <a:buNone/>
              <a:defRPr sz="4000"/>
            </a:lvl8pPr>
            <a:lvl9pPr marL="1631333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6241"/>
      </p:ext>
    </p:extLst>
  </p:cSld>
  <p:clrMapOvr>
    <a:masterClrMapping/>
  </p:clrMapOvr>
  <p:transition xmlns:p14="http://schemas.microsoft.com/office/powerpoint/2010/main"/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9135"/>
      </p:ext>
    </p:extLst>
  </p:cSld>
  <p:clrMapOvr>
    <a:masterClrMapping/>
  </p:clrMapOvr>
  <p:transition xmlns:p14="http://schemas.microsoft.com/office/powerpoint/2010/main"/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9980"/>
      </p:ext>
    </p:extLst>
  </p:cSld>
  <p:clrMapOvr>
    <a:masterClrMapping/>
  </p:clrMapOvr>
  <p:transition xmlns:p14="http://schemas.microsoft.com/office/powerpoint/2010/main"/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7728" tIns="203903" rIns="407728" bIns="20390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728" tIns="203903" rIns="407728" bIns="20390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728" tIns="203903" rIns="407728" bIns="20390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4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2648" tIns="186305" rIns="372648" bIns="18630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648" tIns="186305" rIns="372648" bIns="1863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648" tIns="186305" rIns="372648" bIns="1863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4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96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06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8600" indent="0">
              <a:buNone/>
              <a:defRPr sz="8300"/>
            </a:lvl2pPr>
            <a:lvl3pPr marL="4077218" indent="0">
              <a:buNone/>
              <a:defRPr sz="7300"/>
            </a:lvl3pPr>
            <a:lvl4pPr marL="6115820" indent="0">
              <a:buNone/>
              <a:defRPr sz="6300"/>
            </a:lvl4pPr>
            <a:lvl5pPr marL="8154423" indent="0">
              <a:buNone/>
              <a:defRPr sz="6300"/>
            </a:lvl5pPr>
            <a:lvl6pPr marL="10193033" indent="0">
              <a:buNone/>
              <a:defRPr sz="6300"/>
            </a:lvl6pPr>
            <a:lvl7pPr marL="12231650" indent="0">
              <a:buNone/>
              <a:defRPr sz="6300"/>
            </a:lvl7pPr>
            <a:lvl8pPr marL="14270240" indent="0">
              <a:buNone/>
              <a:defRPr sz="6300"/>
            </a:lvl8pPr>
            <a:lvl9pPr marL="16308850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6050"/>
      </p:ext>
    </p:extLst>
  </p:cSld>
  <p:clrMapOvr>
    <a:masterClrMapping/>
  </p:clrMapOvr>
  <p:transition xmlns:p14="http://schemas.microsoft.com/office/powerpoint/2010/main"/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9803"/>
      </p:ext>
    </p:extLst>
  </p:cSld>
  <p:clrMapOvr>
    <a:masterClrMapping/>
  </p:clrMapOvr>
  <p:transition xmlns:p14="http://schemas.microsoft.com/office/powerpoint/2010/main"/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8600" indent="0">
              <a:buNone/>
              <a:defRPr sz="9000" b="1"/>
            </a:lvl2pPr>
            <a:lvl3pPr marL="4077218" indent="0">
              <a:buNone/>
              <a:defRPr sz="8300" b="1"/>
            </a:lvl3pPr>
            <a:lvl4pPr marL="6115820" indent="0">
              <a:buNone/>
              <a:defRPr sz="7300" b="1"/>
            </a:lvl4pPr>
            <a:lvl5pPr marL="8154423" indent="0">
              <a:buNone/>
              <a:defRPr sz="7300" b="1"/>
            </a:lvl5pPr>
            <a:lvl6pPr marL="10193033" indent="0">
              <a:buNone/>
              <a:defRPr sz="7300" b="1"/>
            </a:lvl6pPr>
            <a:lvl7pPr marL="12231650" indent="0">
              <a:buNone/>
              <a:defRPr sz="7300" b="1"/>
            </a:lvl7pPr>
            <a:lvl8pPr marL="14270240" indent="0">
              <a:buNone/>
              <a:defRPr sz="7300" b="1"/>
            </a:lvl8pPr>
            <a:lvl9pPr marL="1630885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89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8600" indent="0">
              <a:buNone/>
              <a:defRPr sz="9000" b="1"/>
            </a:lvl2pPr>
            <a:lvl3pPr marL="4077218" indent="0">
              <a:buNone/>
              <a:defRPr sz="8300" b="1"/>
            </a:lvl3pPr>
            <a:lvl4pPr marL="6115820" indent="0">
              <a:buNone/>
              <a:defRPr sz="7300" b="1"/>
            </a:lvl4pPr>
            <a:lvl5pPr marL="8154423" indent="0">
              <a:buNone/>
              <a:defRPr sz="7300" b="1"/>
            </a:lvl5pPr>
            <a:lvl6pPr marL="10193033" indent="0">
              <a:buNone/>
              <a:defRPr sz="7300" b="1"/>
            </a:lvl6pPr>
            <a:lvl7pPr marL="12231650" indent="0">
              <a:buNone/>
              <a:defRPr sz="7300" b="1"/>
            </a:lvl7pPr>
            <a:lvl8pPr marL="14270240" indent="0">
              <a:buNone/>
              <a:defRPr sz="7300" b="1"/>
            </a:lvl8pPr>
            <a:lvl9pPr marL="1630885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89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5292"/>
      </p:ext>
    </p:extLst>
  </p:cSld>
  <p:clrMapOvr>
    <a:masterClrMapping/>
  </p:clrMapOvr>
  <p:transition xmlns:p14="http://schemas.microsoft.com/office/powerpoint/2010/main"/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5695"/>
      </p:ext>
    </p:extLst>
  </p:cSld>
  <p:clrMapOvr>
    <a:masterClrMapping/>
  </p:clrMapOvr>
  <p:transition xmlns:p14="http://schemas.microsoft.com/office/powerpoint/2010/main"/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0940"/>
      </p:ext>
    </p:extLst>
  </p:cSld>
  <p:clrMapOvr>
    <a:masterClrMapping/>
  </p:clrMapOvr>
  <p:transition xmlns:p14="http://schemas.microsoft.com/office/powerpoint/2010/main"/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17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3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17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8600" indent="0">
              <a:buNone/>
              <a:defRPr sz="5500"/>
            </a:lvl2pPr>
            <a:lvl3pPr marL="4077218" indent="0">
              <a:buNone/>
              <a:defRPr sz="4500"/>
            </a:lvl3pPr>
            <a:lvl4pPr marL="6115820" indent="0">
              <a:buNone/>
              <a:defRPr sz="4000"/>
            </a:lvl4pPr>
            <a:lvl5pPr marL="8154423" indent="0">
              <a:buNone/>
              <a:defRPr sz="4000"/>
            </a:lvl5pPr>
            <a:lvl6pPr marL="10193033" indent="0">
              <a:buNone/>
              <a:defRPr sz="4000"/>
            </a:lvl6pPr>
            <a:lvl7pPr marL="12231650" indent="0">
              <a:buNone/>
              <a:defRPr sz="4000"/>
            </a:lvl7pPr>
            <a:lvl8pPr marL="14270240" indent="0">
              <a:buNone/>
              <a:defRPr sz="4000"/>
            </a:lvl8pPr>
            <a:lvl9pPr marL="1630885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7386"/>
      </p:ext>
    </p:extLst>
  </p:cSld>
  <p:clrMapOvr>
    <a:masterClrMapping/>
  </p:clrMapOvr>
  <p:transition xmlns:p14="http://schemas.microsoft.com/office/powerpoint/2010/main"/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8600" indent="0">
              <a:buNone/>
              <a:defRPr sz="12500"/>
            </a:lvl2pPr>
            <a:lvl3pPr marL="4077218" indent="0">
              <a:buNone/>
              <a:defRPr sz="10800"/>
            </a:lvl3pPr>
            <a:lvl4pPr marL="6115820" indent="0">
              <a:buNone/>
              <a:defRPr sz="9000"/>
            </a:lvl4pPr>
            <a:lvl5pPr marL="8154423" indent="0">
              <a:buNone/>
              <a:defRPr sz="9000"/>
            </a:lvl5pPr>
            <a:lvl6pPr marL="10193033" indent="0">
              <a:buNone/>
              <a:defRPr sz="9000"/>
            </a:lvl6pPr>
            <a:lvl7pPr marL="12231650" indent="0">
              <a:buNone/>
              <a:defRPr sz="9000"/>
            </a:lvl7pPr>
            <a:lvl8pPr marL="14270240" indent="0">
              <a:buNone/>
              <a:defRPr sz="9000"/>
            </a:lvl8pPr>
            <a:lvl9pPr marL="16308850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8600" indent="0">
              <a:buNone/>
              <a:defRPr sz="5500"/>
            </a:lvl2pPr>
            <a:lvl3pPr marL="4077218" indent="0">
              <a:buNone/>
              <a:defRPr sz="4500"/>
            </a:lvl3pPr>
            <a:lvl4pPr marL="6115820" indent="0">
              <a:buNone/>
              <a:defRPr sz="4000"/>
            </a:lvl4pPr>
            <a:lvl5pPr marL="8154423" indent="0">
              <a:buNone/>
              <a:defRPr sz="4000"/>
            </a:lvl5pPr>
            <a:lvl6pPr marL="10193033" indent="0">
              <a:buNone/>
              <a:defRPr sz="4000"/>
            </a:lvl6pPr>
            <a:lvl7pPr marL="12231650" indent="0">
              <a:buNone/>
              <a:defRPr sz="4000"/>
            </a:lvl7pPr>
            <a:lvl8pPr marL="14270240" indent="0">
              <a:buNone/>
              <a:defRPr sz="4000"/>
            </a:lvl8pPr>
            <a:lvl9pPr marL="1630885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4454"/>
      </p:ext>
    </p:extLst>
  </p:cSld>
  <p:clrMapOvr>
    <a:masterClrMapping/>
  </p:clrMapOvr>
  <p:transition xmlns:p14="http://schemas.microsoft.com/office/powerpoint/2010/main"/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1596"/>
      </p:ext>
    </p:extLst>
  </p:cSld>
  <p:clrMapOvr>
    <a:masterClrMapping/>
  </p:clrMapOvr>
  <p:transition xmlns:p14="http://schemas.microsoft.com/office/powerpoint/2010/main"/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3106"/>
      </p:ext>
    </p:extLst>
  </p:cSld>
  <p:clrMapOvr>
    <a:masterClrMapping/>
  </p:clrMapOvr>
  <p:transition xmlns:p14="http://schemas.microsoft.com/office/powerpoint/2010/main"/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7615" tIns="203850" rIns="407615" bIns="20385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615" tIns="203850" rIns="407615" bIns="2038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615" tIns="203850" rIns="407615" bIns="2038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6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9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3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08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12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8043" indent="0">
              <a:buNone/>
              <a:defRPr sz="8300"/>
            </a:lvl2pPr>
            <a:lvl3pPr marL="4076098" indent="0">
              <a:buNone/>
              <a:defRPr sz="7300"/>
            </a:lvl3pPr>
            <a:lvl4pPr marL="6114135" indent="0">
              <a:buNone/>
              <a:defRPr sz="6300"/>
            </a:lvl4pPr>
            <a:lvl5pPr marL="8152183" indent="0">
              <a:buNone/>
              <a:defRPr sz="6300"/>
            </a:lvl5pPr>
            <a:lvl6pPr marL="10190228" indent="0">
              <a:buNone/>
              <a:defRPr sz="6300"/>
            </a:lvl6pPr>
            <a:lvl7pPr marL="12228283" indent="0">
              <a:buNone/>
              <a:defRPr sz="6300"/>
            </a:lvl7pPr>
            <a:lvl8pPr marL="14266318" indent="0">
              <a:buNone/>
              <a:defRPr sz="6300"/>
            </a:lvl8pPr>
            <a:lvl9pPr marL="1630436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7763"/>
      </p:ext>
    </p:extLst>
  </p:cSld>
  <p:clrMapOvr>
    <a:masterClrMapping/>
  </p:clrMapOvr>
  <p:transition xmlns:p14="http://schemas.microsoft.com/office/powerpoint/2010/main"/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6722"/>
      </p:ext>
    </p:extLst>
  </p:cSld>
  <p:clrMapOvr>
    <a:masterClrMapping/>
  </p:clrMapOvr>
  <p:transition xmlns:p14="http://schemas.microsoft.com/office/powerpoint/2010/main"/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8043" indent="0">
              <a:buNone/>
              <a:defRPr sz="9000" b="1"/>
            </a:lvl2pPr>
            <a:lvl3pPr marL="4076098" indent="0">
              <a:buNone/>
              <a:defRPr sz="8300" b="1"/>
            </a:lvl3pPr>
            <a:lvl4pPr marL="6114135" indent="0">
              <a:buNone/>
              <a:defRPr sz="7300" b="1"/>
            </a:lvl4pPr>
            <a:lvl5pPr marL="8152183" indent="0">
              <a:buNone/>
              <a:defRPr sz="7300" b="1"/>
            </a:lvl5pPr>
            <a:lvl6pPr marL="10190228" indent="0">
              <a:buNone/>
              <a:defRPr sz="7300" b="1"/>
            </a:lvl6pPr>
            <a:lvl7pPr marL="12228283" indent="0">
              <a:buNone/>
              <a:defRPr sz="7300" b="1"/>
            </a:lvl7pPr>
            <a:lvl8pPr marL="14266318" indent="0">
              <a:buNone/>
              <a:defRPr sz="7300" b="1"/>
            </a:lvl8pPr>
            <a:lvl9pPr marL="163043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95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8043" indent="0">
              <a:buNone/>
              <a:defRPr sz="9000" b="1"/>
            </a:lvl2pPr>
            <a:lvl3pPr marL="4076098" indent="0">
              <a:buNone/>
              <a:defRPr sz="8300" b="1"/>
            </a:lvl3pPr>
            <a:lvl4pPr marL="6114135" indent="0">
              <a:buNone/>
              <a:defRPr sz="7300" b="1"/>
            </a:lvl4pPr>
            <a:lvl5pPr marL="8152183" indent="0">
              <a:buNone/>
              <a:defRPr sz="7300" b="1"/>
            </a:lvl5pPr>
            <a:lvl6pPr marL="10190228" indent="0">
              <a:buNone/>
              <a:defRPr sz="7300" b="1"/>
            </a:lvl6pPr>
            <a:lvl7pPr marL="12228283" indent="0">
              <a:buNone/>
              <a:defRPr sz="7300" b="1"/>
            </a:lvl7pPr>
            <a:lvl8pPr marL="14266318" indent="0">
              <a:buNone/>
              <a:defRPr sz="7300" b="1"/>
            </a:lvl8pPr>
            <a:lvl9pPr marL="163043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95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964"/>
      </p:ext>
    </p:extLst>
  </p:cSld>
  <p:clrMapOvr>
    <a:masterClrMapping/>
  </p:clrMapOvr>
  <p:transition xmlns:p14="http://schemas.microsoft.com/office/powerpoint/2010/main"/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969"/>
      </p:ext>
    </p:extLst>
  </p:cSld>
  <p:clrMapOvr>
    <a:masterClrMapping/>
  </p:clrMapOvr>
  <p:transition xmlns:p14="http://schemas.microsoft.com/office/powerpoint/2010/main"/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1118"/>
      </p:ext>
    </p:extLst>
  </p:cSld>
  <p:clrMapOvr>
    <a:masterClrMapping/>
  </p:clrMapOvr>
  <p:transition xmlns:p14="http://schemas.microsoft.com/office/powerpoint/2010/main"/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23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5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23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8043" indent="0">
              <a:buNone/>
              <a:defRPr sz="5500"/>
            </a:lvl2pPr>
            <a:lvl3pPr marL="4076098" indent="0">
              <a:buNone/>
              <a:defRPr sz="4500"/>
            </a:lvl3pPr>
            <a:lvl4pPr marL="6114135" indent="0">
              <a:buNone/>
              <a:defRPr sz="4000"/>
            </a:lvl4pPr>
            <a:lvl5pPr marL="8152183" indent="0">
              <a:buNone/>
              <a:defRPr sz="4000"/>
            </a:lvl5pPr>
            <a:lvl6pPr marL="10190228" indent="0">
              <a:buNone/>
              <a:defRPr sz="4000"/>
            </a:lvl6pPr>
            <a:lvl7pPr marL="12228283" indent="0">
              <a:buNone/>
              <a:defRPr sz="4000"/>
            </a:lvl7pPr>
            <a:lvl8pPr marL="14266318" indent="0">
              <a:buNone/>
              <a:defRPr sz="4000"/>
            </a:lvl8pPr>
            <a:lvl9pPr marL="163043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8950"/>
      </p:ext>
    </p:extLst>
  </p:cSld>
  <p:clrMapOvr>
    <a:masterClrMapping/>
  </p:clrMapOvr>
  <p:transition xmlns:p14="http://schemas.microsoft.com/office/powerpoint/2010/main"/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8043" indent="0">
              <a:buNone/>
              <a:defRPr sz="12500"/>
            </a:lvl2pPr>
            <a:lvl3pPr marL="4076098" indent="0">
              <a:buNone/>
              <a:defRPr sz="10800"/>
            </a:lvl3pPr>
            <a:lvl4pPr marL="6114135" indent="0">
              <a:buNone/>
              <a:defRPr sz="9000"/>
            </a:lvl4pPr>
            <a:lvl5pPr marL="8152183" indent="0">
              <a:buNone/>
              <a:defRPr sz="9000"/>
            </a:lvl5pPr>
            <a:lvl6pPr marL="10190228" indent="0">
              <a:buNone/>
              <a:defRPr sz="9000"/>
            </a:lvl6pPr>
            <a:lvl7pPr marL="12228283" indent="0">
              <a:buNone/>
              <a:defRPr sz="9000"/>
            </a:lvl7pPr>
            <a:lvl8pPr marL="14266318" indent="0">
              <a:buNone/>
              <a:defRPr sz="9000"/>
            </a:lvl8pPr>
            <a:lvl9pPr marL="1630436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8043" indent="0">
              <a:buNone/>
              <a:defRPr sz="5500"/>
            </a:lvl2pPr>
            <a:lvl3pPr marL="4076098" indent="0">
              <a:buNone/>
              <a:defRPr sz="4500"/>
            </a:lvl3pPr>
            <a:lvl4pPr marL="6114135" indent="0">
              <a:buNone/>
              <a:defRPr sz="4000"/>
            </a:lvl4pPr>
            <a:lvl5pPr marL="8152183" indent="0">
              <a:buNone/>
              <a:defRPr sz="4000"/>
            </a:lvl5pPr>
            <a:lvl6pPr marL="10190228" indent="0">
              <a:buNone/>
              <a:defRPr sz="4000"/>
            </a:lvl6pPr>
            <a:lvl7pPr marL="12228283" indent="0">
              <a:buNone/>
              <a:defRPr sz="4000"/>
            </a:lvl7pPr>
            <a:lvl8pPr marL="14266318" indent="0">
              <a:buNone/>
              <a:defRPr sz="4000"/>
            </a:lvl8pPr>
            <a:lvl9pPr marL="163043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59640"/>
      </p:ext>
    </p:extLst>
  </p:cSld>
  <p:clrMapOvr>
    <a:masterClrMapping/>
  </p:clrMapOvr>
  <p:transition xmlns:p14="http://schemas.microsoft.com/office/powerpoint/2010/main"/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6589"/>
      </p:ext>
    </p:extLst>
  </p:cSld>
  <p:clrMapOvr>
    <a:masterClrMapping/>
  </p:clrMapOvr>
  <p:transition xmlns:p14="http://schemas.microsoft.com/office/powerpoint/2010/main"/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51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0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3175" indent="0">
              <a:buNone/>
              <a:defRPr sz="7300"/>
            </a:lvl2pPr>
            <a:lvl3pPr marL="3726333" indent="0">
              <a:buNone/>
              <a:defRPr sz="6300"/>
            </a:lvl3pPr>
            <a:lvl4pPr marL="5589505" indent="0">
              <a:buNone/>
              <a:defRPr sz="5800"/>
            </a:lvl4pPr>
            <a:lvl5pPr marL="7452668" indent="0">
              <a:buNone/>
              <a:defRPr sz="5800"/>
            </a:lvl5pPr>
            <a:lvl6pPr marL="9315840" indent="0">
              <a:buNone/>
              <a:defRPr sz="5800"/>
            </a:lvl6pPr>
            <a:lvl7pPr marL="11179003" indent="0">
              <a:buNone/>
              <a:defRPr sz="5800"/>
            </a:lvl7pPr>
            <a:lvl8pPr marL="13042178" indent="0">
              <a:buNone/>
              <a:defRPr sz="5800"/>
            </a:lvl8pPr>
            <a:lvl9pPr marL="1490533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7053"/>
      </p:ext>
    </p:extLst>
  </p:cSld>
  <p:clrMapOvr>
    <a:masterClrMapping/>
  </p:clrMapOvr>
  <p:transition xmlns:p14="http://schemas.microsoft.com/office/powerpoint/2010/main"/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7503" tIns="203795" rIns="407503" bIns="20379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503" tIns="203795" rIns="407503" bIns="20379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503" tIns="203795" rIns="407503" bIns="20379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0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8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2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2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7478" indent="0">
              <a:buNone/>
              <a:defRPr sz="8300"/>
            </a:lvl2pPr>
            <a:lvl3pPr marL="4074978" indent="0">
              <a:buNone/>
              <a:defRPr sz="7300"/>
            </a:lvl3pPr>
            <a:lvl4pPr marL="6112453" indent="0">
              <a:buNone/>
              <a:defRPr sz="6300"/>
            </a:lvl4pPr>
            <a:lvl5pPr marL="8149943" indent="0">
              <a:buNone/>
              <a:defRPr sz="6300"/>
            </a:lvl5pPr>
            <a:lvl6pPr marL="10187425" indent="0">
              <a:buNone/>
              <a:defRPr sz="6300"/>
            </a:lvl6pPr>
            <a:lvl7pPr marL="12224923" indent="0">
              <a:buNone/>
              <a:defRPr sz="6300"/>
            </a:lvl7pPr>
            <a:lvl8pPr marL="14262393" indent="0">
              <a:buNone/>
              <a:defRPr sz="6300"/>
            </a:lvl8pPr>
            <a:lvl9pPr marL="1629987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7771"/>
      </p:ext>
    </p:extLst>
  </p:cSld>
  <p:clrMapOvr>
    <a:masterClrMapping/>
  </p:clrMapOvr>
  <p:transition xmlns:p14="http://schemas.microsoft.com/office/powerpoint/2010/main"/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6285"/>
      </p:ext>
    </p:extLst>
  </p:cSld>
  <p:clrMapOvr>
    <a:masterClrMapping/>
  </p:clrMapOvr>
  <p:transition xmlns:p14="http://schemas.microsoft.com/office/powerpoint/2010/main"/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7478" indent="0">
              <a:buNone/>
              <a:defRPr sz="9000" b="1"/>
            </a:lvl2pPr>
            <a:lvl3pPr marL="4074978" indent="0">
              <a:buNone/>
              <a:defRPr sz="8300" b="1"/>
            </a:lvl3pPr>
            <a:lvl4pPr marL="6112453" indent="0">
              <a:buNone/>
              <a:defRPr sz="7300" b="1"/>
            </a:lvl4pPr>
            <a:lvl5pPr marL="8149943" indent="0">
              <a:buNone/>
              <a:defRPr sz="7300" b="1"/>
            </a:lvl5pPr>
            <a:lvl6pPr marL="10187425" indent="0">
              <a:buNone/>
              <a:defRPr sz="7300" b="1"/>
            </a:lvl6pPr>
            <a:lvl7pPr marL="12224923" indent="0">
              <a:buNone/>
              <a:defRPr sz="7300" b="1"/>
            </a:lvl7pPr>
            <a:lvl8pPr marL="14262393" indent="0">
              <a:buNone/>
              <a:defRPr sz="7300" b="1"/>
            </a:lvl8pPr>
            <a:lvl9pPr marL="162998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01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7478" indent="0">
              <a:buNone/>
              <a:defRPr sz="9000" b="1"/>
            </a:lvl2pPr>
            <a:lvl3pPr marL="4074978" indent="0">
              <a:buNone/>
              <a:defRPr sz="8300" b="1"/>
            </a:lvl3pPr>
            <a:lvl4pPr marL="6112453" indent="0">
              <a:buNone/>
              <a:defRPr sz="7300" b="1"/>
            </a:lvl4pPr>
            <a:lvl5pPr marL="8149943" indent="0">
              <a:buNone/>
              <a:defRPr sz="7300" b="1"/>
            </a:lvl5pPr>
            <a:lvl6pPr marL="10187425" indent="0">
              <a:buNone/>
              <a:defRPr sz="7300" b="1"/>
            </a:lvl6pPr>
            <a:lvl7pPr marL="12224923" indent="0">
              <a:buNone/>
              <a:defRPr sz="7300" b="1"/>
            </a:lvl7pPr>
            <a:lvl8pPr marL="14262393" indent="0">
              <a:buNone/>
              <a:defRPr sz="7300" b="1"/>
            </a:lvl8pPr>
            <a:lvl9pPr marL="162998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01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854"/>
      </p:ext>
    </p:extLst>
  </p:cSld>
  <p:clrMapOvr>
    <a:masterClrMapping/>
  </p:clrMapOvr>
  <p:transition xmlns:p14="http://schemas.microsoft.com/office/powerpoint/2010/main"/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3283"/>
      </p:ext>
    </p:extLst>
  </p:cSld>
  <p:clrMapOvr>
    <a:masterClrMapping/>
  </p:clrMapOvr>
  <p:transition xmlns:p14="http://schemas.microsoft.com/office/powerpoint/2010/main"/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750"/>
      </p:ext>
    </p:extLst>
  </p:cSld>
  <p:clrMapOvr>
    <a:masterClrMapping/>
  </p:clrMapOvr>
  <p:transition xmlns:p14="http://schemas.microsoft.com/office/powerpoint/2010/main"/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26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6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26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7478" indent="0">
              <a:buNone/>
              <a:defRPr sz="5500"/>
            </a:lvl2pPr>
            <a:lvl3pPr marL="4074978" indent="0">
              <a:buNone/>
              <a:defRPr sz="4500"/>
            </a:lvl3pPr>
            <a:lvl4pPr marL="6112453" indent="0">
              <a:buNone/>
              <a:defRPr sz="4000"/>
            </a:lvl4pPr>
            <a:lvl5pPr marL="8149943" indent="0">
              <a:buNone/>
              <a:defRPr sz="4000"/>
            </a:lvl5pPr>
            <a:lvl6pPr marL="10187425" indent="0">
              <a:buNone/>
              <a:defRPr sz="4000"/>
            </a:lvl6pPr>
            <a:lvl7pPr marL="12224923" indent="0">
              <a:buNone/>
              <a:defRPr sz="4000"/>
            </a:lvl7pPr>
            <a:lvl8pPr marL="14262393" indent="0">
              <a:buNone/>
              <a:defRPr sz="4000"/>
            </a:lvl8pPr>
            <a:lvl9pPr marL="162998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522"/>
      </p:ext>
    </p:extLst>
  </p:cSld>
  <p:clrMapOvr>
    <a:masterClrMapping/>
  </p:clrMapOvr>
  <p:transition xmlns:p14="http://schemas.microsoft.com/office/powerpoint/2010/main"/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7478" indent="0">
              <a:buNone/>
              <a:defRPr sz="12500"/>
            </a:lvl2pPr>
            <a:lvl3pPr marL="4074978" indent="0">
              <a:buNone/>
              <a:defRPr sz="10800"/>
            </a:lvl3pPr>
            <a:lvl4pPr marL="6112453" indent="0">
              <a:buNone/>
              <a:defRPr sz="9000"/>
            </a:lvl4pPr>
            <a:lvl5pPr marL="8149943" indent="0">
              <a:buNone/>
              <a:defRPr sz="9000"/>
            </a:lvl5pPr>
            <a:lvl6pPr marL="10187425" indent="0">
              <a:buNone/>
              <a:defRPr sz="9000"/>
            </a:lvl6pPr>
            <a:lvl7pPr marL="12224923" indent="0">
              <a:buNone/>
              <a:defRPr sz="9000"/>
            </a:lvl7pPr>
            <a:lvl8pPr marL="14262393" indent="0">
              <a:buNone/>
              <a:defRPr sz="9000"/>
            </a:lvl8pPr>
            <a:lvl9pPr marL="1629987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7478" indent="0">
              <a:buNone/>
              <a:defRPr sz="5500"/>
            </a:lvl2pPr>
            <a:lvl3pPr marL="4074978" indent="0">
              <a:buNone/>
              <a:defRPr sz="4500"/>
            </a:lvl3pPr>
            <a:lvl4pPr marL="6112453" indent="0">
              <a:buNone/>
              <a:defRPr sz="4000"/>
            </a:lvl4pPr>
            <a:lvl5pPr marL="8149943" indent="0">
              <a:buNone/>
              <a:defRPr sz="4000"/>
            </a:lvl5pPr>
            <a:lvl6pPr marL="10187425" indent="0">
              <a:buNone/>
              <a:defRPr sz="4000"/>
            </a:lvl6pPr>
            <a:lvl7pPr marL="12224923" indent="0">
              <a:buNone/>
              <a:defRPr sz="4000"/>
            </a:lvl7pPr>
            <a:lvl8pPr marL="14262393" indent="0">
              <a:buNone/>
              <a:defRPr sz="4000"/>
            </a:lvl8pPr>
            <a:lvl9pPr marL="162998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4324"/>
      </p:ext>
    </p:extLst>
  </p:cSld>
  <p:clrMapOvr>
    <a:masterClrMapping/>
  </p:clrMapOvr>
  <p:transition xmlns:p14="http://schemas.microsoft.com/office/powerpoint/2010/main"/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1474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7963"/>
      </p:ext>
    </p:extLst>
  </p:cSld>
  <p:clrMapOvr>
    <a:masterClrMapping/>
  </p:clrMapOvr>
  <p:transition xmlns:p14="http://schemas.microsoft.com/office/powerpoint/2010/main"/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02951"/>
      </p:ext>
    </p:extLst>
  </p:cSld>
  <p:clrMapOvr>
    <a:masterClrMapping/>
  </p:clrMapOvr>
  <p:transition xmlns:p14="http://schemas.microsoft.com/office/powerpoint/2010/main"/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7390" tIns="203740" rIns="407390" bIns="20374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390" tIns="203740" rIns="407390" bIns="20374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390" tIns="203740" rIns="407390" bIns="20374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4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3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26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6918" indent="0">
              <a:buNone/>
              <a:defRPr sz="8300"/>
            </a:lvl2pPr>
            <a:lvl3pPr marL="4073858" indent="0">
              <a:buNone/>
              <a:defRPr sz="7300"/>
            </a:lvl3pPr>
            <a:lvl4pPr marL="6110770" indent="0">
              <a:buNone/>
              <a:defRPr sz="6300"/>
            </a:lvl4pPr>
            <a:lvl5pPr marL="8147700" indent="0">
              <a:buNone/>
              <a:defRPr sz="6300"/>
            </a:lvl5pPr>
            <a:lvl6pPr marL="10184623" indent="0">
              <a:buNone/>
              <a:defRPr sz="6300"/>
            </a:lvl6pPr>
            <a:lvl7pPr marL="12221560" indent="0">
              <a:buNone/>
              <a:defRPr sz="6300"/>
            </a:lvl7pPr>
            <a:lvl8pPr marL="14258470" indent="0">
              <a:buNone/>
              <a:defRPr sz="6300"/>
            </a:lvl8pPr>
            <a:lvl9pPr marL="1629539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9070"/>
      </p:ext>
    </p:extLst>
  </p:cSld>
  <p:clrMapOvr>
    <a:masterClrMapping/>
  </p:clrMapOvr>
  <p:transition xmlns:p14="http://schemas.microsoft.com/office/powerpoint/2010/main"/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981"/>
      </p:ext>
    </p:extLst>
  </p:cSld>
  <p:clrMapOvr>
    <a:masterClrMapping/>
  </p:clrMapOvr>
  <p:transition xmlns:p14="http://schemas.microsoft.com/office/powerpoint/2010/main"/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6918" indent="0">
              <a:buNone/>
              <a:defRPr sz="9000" b="1"/>
            </a:lvl2pPr>
            <a:lvl3pPr marL="4073858" indent="0">
              <a:buNone/>
              <a:defRPr sz="8300" b="1"/>
            </a:lvl3pPr>
            <a:lvl4pPr marL="6110770" indent="0">
              <a:buNone/>
              <a:defRPr sz="7300" b="1"/>
            </a:lvl4pPr>
            <a:lvl5pPr marL="8147700" indent="0">
              <a:buNone/>
              <a:defRPr sz="7300" b="1"/>
            </a:lvl5pPr>
            <a:lvl6pPr marL="10184623" indent="0">
              <a:buNone/>
              <a:defRPr sz="7300" b="1"/>
            </a:lvl6pPr>
            <a:lvl7pPr marL="12221560" indent="0">
              <a:buNone/>
              <a:defRPr sz="7300" b="1"/>
            </a:lvl7pPr>
            <a:lvl8pPr marL="14258470" indent="0">
              <a:buNone/>
              <a:defRPr sz="7300" b="1"/>
            </a:lvl8pPr>
            <a:lvl9pPr marL="1629539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10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6918" indent="0">
              <a:buNone/>
              <a:defRPr sz="9000" b="1"/>
            </a:lvl2pPr>
            <a:lvl3pPr marL="4073858" indent="0">
              <a:buNone/>
              <a:defRPr sz="8300" b="1"/>
            </a:lvl3pPr>
            <a:lvl4pPr marL="6110770" indent="0">
              <a:buNone/>
              <a:defRPr sz="7300" b="1"/>
            </a:lvl4pPr>
            <a:lvl5pPr marL="8147700" indent="0">
              <a:buNone/>
              <a:defRPr sz="7300" b="1"/>
            </a:lvl5pPr>
            <a:lvl6pPr marL="10184623" indent="0">
              <a:buNone/>
              <a:defRPr sz="7300" b="1"/>
            </a:lvl6pPr>
            <a:lvl7pPr marL="12221560" indent="0">
              <a:buNone/>
              <a:defRPr sz="7300" b="1"/>
            </a:lvl7pPr>
            <a:lvl8pPr marL="14258470" indent="0">
              <a:buNone/>
              <a:defRPr sz="7300" b="1"/>
            </a:lvl8pPr>
            <a:lvl9pPr marL="1629539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10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4819"/>
      </p:ext>
    </p:extLst>
  </p:cSld>
  <p:clrMapOvr>
    <a:masterClrMapping/>
  </p:clrMapOvr>
  <p:transition xmlns:p14="http://schemas.microsoft.com/office/powerpoint/2010/main"/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546"/>
      </p:ext>
    </p:extLst>
  </p:cSld>
  <p:clrMapOvr>
    <a:masterClrMapping/>
  </p:clrMapOvr>
  <p:transition xmlns:p14="http://schemas.microsoft.com/office/powerpoint/2010/main"/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5339"/>
      </p:ext>
    </p:extLst>
  </p:cSld>
  <p:clrMapOvr>
    <a:masterClrMapping/>
  </p:clrMapOvr>
  <p:transition xmlns:p14="http://schemas.microsoft.com/office/powerpoint/2010/main"/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29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8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29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6918" indent="0">
              <a:buNone/>
              <a:defRPr sz="5500"/>
            </a:lvl2pPr>
            <a:lvl3pPr marL="4073858" indent="0">
              <a:buNone/>
              <a:defRPr sz="4500"/>
            </a:lvl3pPr>
            <a:lvl4pPr marL="6110770" indent="0">
              <a:buNone/>
              <a:defRPr sz="4000"/>
            </a:lvl4pPr>
            <a:lvl5pPr marL="8147700" indent="0">
              <a:buNone/>
              <a:defRPr sz="4000"/>
            </a:lvl5pPr>
            <a:lvl6pPr marL="10184623" indent="0">
              <a:buNone/>
              <a:defRPr sz="4000"/>
            </a:lvl6pPr>
            <a:lvl7pPr marL="12221560" indent="0">
              <a:buNone/>
              <a:defRPr sz="4000"/>
            </a:lvl7pPr>
            <a:lvl8pPr marL="14258470" indent="0">
              <a:buNone/>
              <a:defRPr sz="4000"/>
            </a:lvl8pPr>
            <a:lvl9pPr marL="1629539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925"/>
      </p:ext>
    </p:extLst>
  </p:cSld>
  <p:clrMapOvr>
    <a:masterClrMapping/>
  </p:clrMapOvr>
  <p:transition xmlns:p14="http://schemas.microsoft.com/office/powerpoint/2010/main"/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6918" indent="0">
              <a:buNone/>
              <a:defRPr sz="12500"/>
            </a:lvl2pPr>
            <a:lvl3pPr marL="4073858" indent="0">
              <a:buNone/>
              <a:defRPr sz="10800"/>
            </a:lvl3pPr>
            <a:lvl4pPr marL="6110770" indent="0">
              <a:buNone/>
              <a:defRPr sz="9000"/>
            </a:lvl4pPr>
            <a:lvl5pPr marL="8147700" indent="0">
              <a:buNone/>
              <a:defRPr sz="9000"/>
            </a:lvl5pPr>
            <a:lvl6pPr marL="10184623" indent="0">
              <a:buNone/>
              <a:defRPr sz="9000"/>
            </a:lvl6pPr>
            <a:lvl7pPr marL="12221560" indent="0">
              <a:buNone/>
              <a:defRPr sz="9000"/>
            </a:lvl7pPr>
            <a:lvl8pPr marL="14258470" indent="0">
              <a:buNone/>
              <a:defRPr sz="9000"/>
            </a:lvl8pPr>
            <a:lvl9pPr marL="1629539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6918" indent="0">
              <a:buNone/>
              <a:defRPr sz="5500"/>
            </a:lvl2pPr>
            <a:lvl3pPr marL="4073858" indent="0">
              <a:buNone/>
              <a:defRPr sz="4500"/>
            </a:lvl3pPr>
            <a:lvl4pPr marL="6110770" indent="0">
              <a:buNone/>
              <a:defRPr sz="4000"/>
            </a:lvl4pPr>
            <a:lvl5pPr marL="8147700" indent="0">
              <a:buNone/>
              <a:defRPr sz="4000"/>
            </a:lvl5pPr>
            <a:lvl6pPr marL="10184623" indent="0">
              <a:buNone/>
              <a:defRPr sz="4000"/>
            </a:lvl6pPr>
            <a:lvl7pPr marL="12221560" indent="0">
              <a:buNone/>
              <a:defRPr sz="4000"/>
            </a:lvl7pPr>
            <a:lvl8pPr marL="14258470" indent="0">
              <a:buNone/>
              <a:defRPr sz="4000"/>
            </a:lvl8pPr>
            <a:lvl9pPr marL="1629539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6118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3175" indent="0">
              <a:buNone/>
              <a:defRPr sz="8300" b="1"/>
            </a:lvl2pPr>
            <a:lvl3pPr marL="3726333" indent="0">
              <a:buNone/>
              <a:defRPr sz="7300" b="1"/>
            </a:lvl3pPr>
            <a:lvl4pPr marL="5589505" indent="0">
              <a:buNone/>
              <a:defRPr sz="6300" b="1"/>
            </a:lvl4pPr>
            <a:lvl5pPr marL="7452668" indent="0">
              <a:buNone/>
              <a:defRPr sz="6300" b="1"/>
            </a:lvl5pPr>
            <a:lvl6pPr marL="9315840" indent="0">
              <a:buNone/>
              <a:defRPr sz="6300" b="1"/>
            </a:lvl6pPr>
            <a:lvl7pPr marL="11179003" indent="0">
              <a:buNone/>
              <a:defRPr sz="6300" b="1"/>
            </a:lvl7pPr>
            <a:lvl8pPr marL="13042178" indent="0">
              <a:buNone/>
              <a:defRPr sz="6300" b="1"/>
            </a:lvl8pPr>
            <a:lvl9pPr marL="1490533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98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3175" indent="0">
              <a:buNone/>
              <a:defRPr sz="8300" b="1"/>
            </a:lvl2pPr>
            <a:lvl3pPr marL="3726333" indent="0">
              <a:buNone/>
              <a:defRPr sz="7300" b="1"/>
            </a:lvl3pPr>
            <a:lvl4pPr marL="5589505" indent="0">
              <a:buNone/>
              <a:defRPr sz="6300" b="1"/>
            </a:lvl4pPr>
            <a:lvl5pPr marL="7452668" indent="0">
              <a:buNone/>
              <a:defRPr sz="6300" b="1"/>
            </a:lvl5pPr>
            <a:lvl6pPr marL="9315840" indent="0">
              <a:buNone/>
              <a:defRPr sz="6300" b="1"/>
            </a:lvl6pPr>
            <a:lvl7pPr marL="11179003" indent="0">
              <a:buNone/>
              <a:defRPr sz="6300" b="1"/>
            </a:lvl7pPr>
            <a:lvl8pPr marL="13042178" indent="0">
              <a:buNone/>
              <a:defRPr sz="6300" b="1"/>
            </a:lvl8pPr>
            <a:lvl9pPr marL="1490533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98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8230"/>
      </p:ext>
    </p:extLst>
  </p:cSld>
  <p:clrMapOvr>
    <a:masterClrMapping/>
  </p:clrMapOvr>
  <p:transition xmlns:p14="http://schemas.microsoft.com/office/powerpoint/2010/main"/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2155"/>
      </p:ext>
    </p:extLst>
  </p:cSld>
  <p:clrMapOvr>
    <a:masterClrMapping/>
  </p:clrMapOvr>
  <p:transition xmlns:p14="http://schemas.microsoft.com/office/powerpoint/2010/main"/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1661"/>
      </p:ext>
    </p:extLst>
  </p:cSld>
  <p:clrMapOvr>
    <a:masterClrMapping/>
  </p:clrMapOvr>
  <p:transition xmlns:p14="http://schemas.microsoft.com/office/powerpoint/2010/main"/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7278" tIns="203688" rIns="407278" bIns="20368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278" tIns="203688" rIns="407278" bIns="2036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278" tIns="203688" rIns="407278" bIns="2036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3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4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3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6355" indent="0">
              <a:buNone/>
              <a:defRPr sz="8300"/>
            </a:lvl2pPr>
            <a:lvl3pPr marL="4072735" indent="0">
              <a:buNone/>
              <a:defRPr sz="7300"/>
            </a:lvl3pPr>
            <a:lvl4pPr marL="6109088" indent="0">
              <a:buNone/>
              <a:defRPr sz="6300"/>
            </a:lvl4pPr>
            <a:lvl5pPr marL="8145460" indent="0">
              <a:buNone/>
              <a:defRPr sz="6300"/>
            </a:lvl5pPr>
            <a:lvl6pPr marL="10181818" indent="0">
              <a:buNone/>
              <a:defRPr sz="6300"/>
            </a:lvl6pPr>
            <a:lvl7pPr marL="12218203" indent="0">
              <a:buNone/>
              <a:defRPr sz="6300"/>
            </a:lvl7pPr>
            <a:lvl8pPr marL="14254545" indent="0">
              <a:buNone/>
              <a:defRPr sz="6300"/>
            </a:lvl8pPr>
            <a:lvl9pPr marL="1629091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254"/>
      </p:ext>
    </p:extLst>
  </p:cSld>
  <p:clrMapOvr>
    <a:masterClrMapping/>
  </p:clrMapOvr>
  <p:transition xmlns:p14="http://schemas.microsoft.com/office/powerpoint/2010/main"/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9162"/>
      </p:ext>
    </p:extLst>
  </p:cSld>
  <p:clrMapOvr>
    <a:masterClrMapping/>
  </p:clrMapOvr>
  <p:transition xmlns:p14="http://schemas.microsoft.com/office/powerpoint/2010/main"/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6355" indent="0">
              <a:buNone/>
              <a:defRPr sz="9000" b="1"/>
            </a:lvl2pPr>
            <a:lvl3pPr marL="4072735" indent="0">
              <a:buNone/>
              <a:defRPr sz="8300" b="1"/>
            </a:lvl3pPr>
            <a:lvl4pPr marL="6109088" indent="0">
              <a:buNone/>
              <a:defRPr sz="7300" b="1"/>
            </a:lvl4pPr>
            <a:lvl5pPr marL="8145460" indent="0">
              <a:buNone/>
              <a:defRPr sz="7300" b="1"/>
            </a:lvl5pPr>
            <a:lvl6pPr marL="10181818" indent="0">
              <a:buNone/>
              <a:defRPr sz="7300" b="1"/>
            </a:lvl6pPr>
            <a:lvl7pPr marL="12218203" indent="0">
              <a:buNone/>
              <a:defRPr sz="7300" b="1"/>
            </a:lvl7pPr>
            <a:lvl8pPr marL="14254545" indent="0">
              <a:buNone/>
              <a:defRPr sz="7300" b="1"/>
            </a:lvl8pPr>
            <a:lvl9pPr marL="1629091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17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6355" indent="0">
              <a:buNone/>
              <a:defRPr sz="9000" b="1"/>
            </a:lvl2pPr>
            <a:lvl3pPr marL="4072735" indent="0">
              <a:buNone/>
              <a:defRPr sz="8300" b="1"/>
            </a:lvl3pPr>
            <a:lvl4pPr marL="6109088" indent="0">
              <a:buNone/>
              <a:defRPr sz="7300" b="1"/>
            </a:lvl4pPr>
            <a:lvl5pPr marL="8145460" indent="0">
              <a:buNone/>
              <a:defRPr sz="7300" b="1"/>
            </a:lvl5pPr>
            <a:lvl6pPr marL="10181818" indent="0">
              <a:buNone/>
              <a:defRPr sz="7300" b="1"/>
            </a:lvl6pPr>
            <a:lvl7pPr marL="12218203" indent="0">
              <a:buNone/>
              <a:defRPr sz="7300" b="1"/>
            </a:lvl7pPr>
            <a:lvl8pPr marL="14254545" indent="0">
              <a:buNone/>
              <a:defRPr sz="7300" b="1"/>
            </a:lvl8pPr>
            <a:lvl9pPr marL="1629091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17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6090"/>
      </p:ext>
    </p:extLst>
  </p:cSld>
  <p:clrMapOvr>
    <a:masterClrMapping/>
  </p:clrMapOvr>
  <p:transition xmlns:p14="http://schemas.microsoft.com/office/powerpoint/2010/main"/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6897"/>
      </p:ext>
    </p:extLst>
  </p:cSld>
  <p:clrMapOvr>
    <a:masterClrMapping/>
  </p:clrMapOvr>
  <p:transition xmlns:p14="http://schemas.microsoft.com/office/powerpoint/2010/main"/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1116"/>
      </p:ext>
    </p:extLst>
  </p:cSld>
  <p:clrMapOvr>
    <a:masterClrMapping/>
  </p:clrMapOvr>
  <p:transition xmlns:p14="http://schemas.microsoft.com/office/powerpoint/2010/main"/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34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9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34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6355" indent="0">
              <a:buNone/>
              <a:defRPr sz="5500"/>
            </a:lvl2pPr>
            <a:lvl3pPr marL="4072735" indent="0">
              <a:buNone/>
              <a:defRPr sz="4500"/>
            </a:lvl3pPr>
            <a:lvl4pPr marL="6109088" indent="0">
              <a:buNone/>
              <a:defRPr sz="4000"/>
            </a:lvl4pPr>
            <a:lvl5pPr marL="8145460" indent="0">
              <a:buNone/>
              <a:defRPr sz="4000"/>
            </a:lvl5pPr>
            <a:lvl6pPr marL="10181818" indent="0">
              <a:buNone/>
              <a:defRPr sz="4000"/>
            </a:lvl6pPr>
            <a:lvl7pPr marL="12218203" indent="0">
              <a:buNone/>
              <a:defRPr sz="4000"/>
            </a:lvl7pPr>
            <a:lvl8pPr marL="14254545" indent="0">
              <a:buNone/>
              <a:defRPr sz="4000"/>
            </a:lvl8pPr>
            <a:lvl9pPr marL="1629091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058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3423" tIns="186705" rIns="373423" bIns="18670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423" tIns="186705" rIns="373423" bIns="18670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423" tIns="186705" rIns="373423" bIns="18670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>
              <a:defRPr sz="50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635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27528"/>
      </p:ext>
    </p:extLst>
  </p:cSld>
  <p:clrMapOvr>
    <a:masterClrMapping/>
  </p:clrMapOvr>
  <p:transition xmlns:p14="http://schemas.microsoft.com/office/powerpoint/2010/main"/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6355" indent="0">
              <a:buNone/>
              <a:defRPr sz="12500"/>
            </a:lvl2pPr>
            <a:lvl3pPr marL="4072735" indent="0">
              <a:buNone/>
              <a:defRPr sz="10800"/>
            </a:lvl3pPr>
            <a:lvl4pPr marL="6109088" indent="0">
              <a:buNone/>
              <a:defRPr sz="9000"/>
            </a:lvl4pPr>
            <a:lvl5pPr marL="8145460" indent="0">
              <a:buNone/>
              <a:defRPr sz="9000"/>
            </a:lvl5pPr>
            <a:lvl6pPr marL="10181818" indent="0">
              <a:buNone/>
              <a:defRPr sz="9000"/>
            </a:lvl6pPr>
            <a:lvl7pPr marL="12218203" indent="0">
              <a:buNone/>
              <a:defRPr sz="9000"/>
            </a:lvl7pPr>
            <a:lvl8pPr marL="14254545" indent="0">
              <a:buNone/>
              <a:defRPr sz="9000"/>
            </a:lvl8pPr>
            <a:lvl9pPr marL="1629091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6355" indent="0">
              <a:buNone/>
              <a:defRPr sz="5500"/>
            </a:lvl2pPr>
            <a:lvl3pPr marL="4072735" indent="0">
              <a:buNone/>
              <a:defRPr sz="4500"/>
            </a:lvl3pPr>
            <a:lvl4pPr marL="6109088" indent="0">
              <a:buNone/>
              <a:defRPr sz="4000"/>
            </a:lvl4pPr>
            <a:lvl5pPr marL="8145460" indent="0">
              <a:buNone/>
              <a:defRPr sz="4000"/>
            </a:lvl5pPr>
            <a:lvl6pPr marL="10181818" indent="0">
              <a:buNone/>
              <a:defRPr sz="4000"/>
            </a:lvl6pPr>
            <a:lvl7pPr marL="12218203" indent="0">
              <a:buNone/>
              <a:defRPr sz="4000"/>
            </a:lvl7pPr>
            <a:lvl8pPr marL="14254545" indent="0">
              <a:buNone/>
              <a:defRPr sz="4000"/>
            </a:lvl8pPr>
            <a:lvl9pPr marL="1629091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4410"/>
      </p:ext>
    </p:extLst>
  </p:cSld>
  <p:clrMapOvr>
    <a:masterClrMapping/>
  </p:clrMapOvr>
  <p:transition xmlns:p14="http://schemas.microsoft.com/office/powerpoint/2010/main"/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2"/>
      </p:ext>
    </p:extLst>
  </p:cSld>
  <p:clrMapOvr>
    <a:masterClrMapping/>
  </p:clrMapOvr>
  <p:transition xmlns:p14="http://schemas.microsoft.com/office/powerpoint/2010/main"/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5792"/>
      </p:ext>
    </p:extLst>
  </p:cSld>
  <p:clrMapOvr>
    <a:masterClrMapping/>
  </p:clrMapOvr>
  <p:transition xmlns:p14="http://schemas.microsoft.com/office/powerpoint/2010/main"/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7165" tIns="203633" rIns="407165" bIns="20363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165" tIns="203633" rIns="407165" bIns="20363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165" tIns="203633" rIns="407165" bIns="20363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8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11071928" y="39364919"/>
            <a:ext cx="10261785" cy="2490456"/>
          </a:xfr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1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64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3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5793" indent="0">
              <a:buNone/>
              <a:defRPr sz="8300"/>
            </a:lvl2pPr>
            <a:lvl3pPr marL="4071618" indent="0">
              <a:buNone/>
              <a:defRPr sz="7300"/>
            </a:lvl3pPr>
            <a:lvl4pPr marL="6107410" indent="0">
              <a:buNone/>
              <a:defRPr sz="6300"/>
            </a:lvl4pPr>
            <a:lvl5pPr marL="8143220" indent="0">
              <a:buNone/>
              <a:defRPr sz="6300"/>
            </a:lvl5pPr>
            <a:lvl6pPr marL="10179015" indent="0">
              <a:buNone/>
              <a:defRPr sz="6300"/>
            </a:lvl6pPr>
            <a:lvl7pPr marL="12214838" indent="0">
              <a:buNone/>
              <a:defRPr sz="6300"/>
            </a:lvl7pPr>
            <a:lvl8pPr marL="14250628" indent="0">
              <a:buNone/>
              <a:defRPr sz="6300"/>
            </a:lvl8pPr>
            <a:lvl9pPr marL="1628643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9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0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5793" indent="0">
              <a:buNone/>
              <a:defRPr sz="9000" b="1"/>
            </a:lvl2pPr>
            <a:lvl3pPr marL="4071618" indent="0">
              <a:buNone/>
              <a:defRPr sz="8300" b="1"/>
            </a:lvl3pPr>
            <a:lvl4pPr marL="6107410" indent="0">
              <a:buNone/>
              <a:defRPr sz="7300" b="1"/>
            </a:lvl4pPr>
            <a:lvl5pPr marL="8143220" indent="0">
              <a:buNone/>
              <a:defRPr sz="7300" b="1"/>
            </a:lvl5pPr>
            <a:lvl6pPr marL="10179015" indent="0">
              <a:buNone/>
              <a:defRPr sz="7300" b="1"/>
            </a:lvl6pPr>
            <a:lvl7pPr marL="12214838" indent="0">
              <a:buNone/>
              <a:defRPr sz="7300" b="1"/>
            </a:lvl7pPr>
            <a:lvl8pPr marL="14250628" indent="0">
              <a:buNone/>
              <a:defRPr sz="7300" b="1"/>
            </a:lvl8pPr>
            <a:lvl9pPr marL="1628643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23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5793" indent="0">
              <a:buNone/>
              <a:defRPr sz="9000" b="1"/>
            </a:lvl2pPr>
            <a:lvl3pPr marL="4071618" indent="0">
              <a:buNone/>
              <a:defRPr sz="8300" b="1"/>
            </a:lvl3pPr>
            <a:lvl4pPr marL="6107410" indent="0">
              <a:buNone/>
              <a:defRPr sz="7300" b="1"/>
            </a:lvl4pPr>
            <a:lvl5pPr marL="8143220" indent="0">
              <a:buNone/>
              <a:defRPr sz="7300" b="1"/>
            </a:lvl5pPr>
            <a:lvl6pPr marL="10179015" indent="0">
              <a:buNone/>
              <a:defRPr sz="7300" b="1"/>
            </a:lvl6pPr>
            <a:lvl7pPr marL="12214838" indent="0">
              <a:buNone/>
              <a:defRPr sz="7300" b="1"/>
            </a:lvl7pPr>
            <a:lvl8pPr marL="14250628" indent="0">
              <a:buNone/>
              <a:defRPr sz="7300" b="1"/>
            </a:lvl8pPr>
            <a:lvl9pPr marL="1628643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23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0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175"/>
      </p:ext>
    </p:extLst>
  </p:cSld>
  <p:clrMapOvr>
    <a:masterClrMapping/>
  </p:clrMapOvr>
  <p:transition xmlns:p14="http://schemas.microsoft.com/office/powerpoint/2010/main"/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587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8582"/>
      </p:ext>
    </p:extLst>
  </p:cSld>
  <p:clrMapOvr>
    <a:masterClrMapping/>
  </p:clrMapOvr>
  <p:transition xmlns:p14="http://schemas.microsoft.com/office/powerpoint/2010/main"/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38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0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38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5793" indent="0">
              <a:buNone/>
              <a:defRPr sz="5500"/>
            </a:lvl2pPr>
            <a:lvl3pPr marL="4071618" indent="0">
              <a:buNone/>
              <a:defRPr sz="4500"/>
            </a:lvl3pPr>
            <a:lvl4pPr marL="6107410" indent="0">
              <a:buNone/>
              <a:defRPr sz="4000"/>
            </a:lvl4pPr>
            <a:lvl5pPr marL="8143220" indent="0">
              <a:buNone/>
              <a:defRPr sz="4000"/>
            </a:lvl5pPr>
            <a:lvl6pPr marL="10179015" indent="0">
              <a:buNone/>
              <a:defRPr sz="4000"/>
            </a:lvl6pPr>
            <a:lvl7pPr marL="12214838" indent="0">
              <a:buNone/>
              <a:defRPr sz="4000"/>
            </a:lvl7pPr>
            <a:lvl8pPr marL="14250628" indent="0">
              <a:buNone/>
              <a:defRPr sz="4000"/>
            </a:lvl8pPr>
            <a:lvl9pPr marL="1628643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6230"/>
      </p:ext>
    </p:extLst>
  </p:cSld>
  <p:clrMapOvr>
    <a:masterClrMapping/>
  </p:clrMapOvr>
  <p:transition xmlns:p14="http://schemas.microsoft.com/office/powerpoint/2010/main"/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5793" indent="0">
              <a:buNone/>
              <a:defRPr sz="12500"/>
            </a:lvl2pPr>
            <a:lvl3pPr marL="4071618" indent="0">
              <a:buNone/>
              <a:defRPr sz="10800"/>
            </a:lvl3pPr>
            <a:lvl4pPr marL="6107410" indent="0">
              <a:buNone/>
              <a:defRPr sz="9000"/>
            </a:lvl4pPr>
            <a:lvl5pPr marL="8143220" indent="0">
              <a:buNone/>
              <a:defRPr sz="9000"/>
            </a:lvl5pPr>
            <a:lvl6pPr marL="10179015" indent="0">
              <a:buNone/>
              <a:defRPr sz="9000"/>
            </a:lvl6pPr>
            <a:lvl7pPr marL="12214838" indent="0">
              <a:buNone/>
              <a:defRPr sz="9000"/>
            </a:lvl7pPr>
            <a:lvl8pPr marL="14250628" indent="0">
              <a:buNone/>
              <a:defRPr sz="9000"/>
            </a:lvl8pPr>
            <a:lvl9pPr marL="1628643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5793" indent="0">
              <a:buNone/>
              <a:defRPr sz="5500"/>
            </a:lvl2pPr>
            <a:lvl3pPr marL="4071618" indent="0">
              <a:buNone/>
              <a:defRPr sz="4500"/>
            </a:lvl3pPr>
            <a:lvl4pPr marL="6107410" indent="0">
              <a:buNone/>
              <a:defRPr sz="4000"/>
            </a:lvl4pPr>
            <a:lvl5pPr marL="8143220" indent="0">
              <a:buNone/>
              <a:defRPr sz="4000"/>
            </a:lvl5pPr>
            <a:lvl6pPr marL="10179015" indent="0">
              <a:buNone/>
              <a:defRPr sz="4000"/>
            </a:lvl6pPr>
            <a:lvl7pPr marL="12214838" indent="0">
              <a:buNone/>
              <a:defRPr sz="4000"/>
            </a:lvl7pPr>
            <a:lvl8pPr marL="14250628" indent="0">
              <a:buNone/>
              <a:defRPr sz="4000"/>
            </a:lvl8pPr>
            <a:lvl9pPr marL="1628643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2878"/>
      </p:ext>
    </p:extLst>
  </p:cSld>
  <p:clrMapOvr>
    <a:masterClrMapping/>
  </p:clrMapOvr>
  <p:transition xmlns:p14="http://schemas.microsoft.com/office/powerpoint/2010/main"/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1500"/>
      </p:ext>
    </p:extLst>
  </p:cSld>
  <p:clrMapOvr>
    <a:masterClrMapping/>
  </p:clrMapOvr>
  <p:transition xmlns:p14="http://schemas.microsoft.com/office/powerpoint/2010/main"/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167"/>
      </p:ext>
    </p:extLst>
  </p:cSld>
  <p:clrMapOvr>
    <a:masterClrMapping/>
  </p:clrMapOvr>
  <p:transition xmlns:p14="http://schemas.microsoft.com/office/powerpoint/2010/main"/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7053" tIns="203580" rIns="407053" bIns="20358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053" tIns="203580" rIns="407053" bIns="20358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053" tIns="203580" rIns="407053" bIns="20358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212"/>
      </p:ext>
    </p:extLst>
  </p:cSld>
  <p:clrMapOvr>
    <a:masterClrMapping/>
  </p:clrMapOvr>
  <p:transition xmlns:p14="http://schemas.microsoft.com/office/powerpoint/2010/main"/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7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90"/>
      </p:ext>
    </p:extLst>
  </p:cSld>
  <p:clrMapOvr>
    <a:masterClrMapping/>
  </p:clrMapOvr>
  <p:transition xmlns:p14="http://schemas.microsoft.com/office/powerpoint/2010/main"/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70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41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5235" indent="0">
              <a:buNone/>
              <a:defRPr sz="8300"/>
            </a:lvl2pPr>
            <a:lvl3pPr marL="4070495" indent="0">
              <a:buNone/>
              <a:defRPr sz="7300"/>
            </a:lvl3pPr>
            <a:lvl4pPr marL="6105730" indent="0">
              <a:buNone/>
              <a:defRPr sz="6300"/>
            </a:lvl4pPr>
            <a:lvl5pPr marL="8140978" indent="0">
              <a:buNone/>
              <a:defRPr sz="6300"/>
            </a:lvl5pPr>
            <a:lvl6pPr marL="10176218" indent="0">
              <a:buNone/>
              <a:defRPr sz="6300"/>
            </a:lvl6pPr>
            <a:lvl7pPr marL="12211478" indent="0">
              <a:buNone/>
              <a:defRPr sz="6300"/>
            </a:lvl7pPr>
            <a:lvl8pPr marL="14246708" indent="0">
              <a:buNone/>
              <a:defRPr sz="6300"/>
            </a:lvl8pPr>
            <a:lvl9pPr marL="16281950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2055"/>
      </p:ext>
    </p:extLst>
  </p:cSld>
  <p:clrMapOvr>
    <a:masterClrMapping/>
  </p:clrMapOvr>
  <p:transition xmlns:p14="http://schemas.microsoft.com/office/powerpoint/2010/main"/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3335"/>
      </p:ext>
    </p:extLst>
  </p:cSld>
  <p:clrMapOvr>
    <a:masterClrMapping/>
  </p:clrMapOvr>
  <p:transition xmlns:p14="http://schemas.microsoft.com/office/powerpoint/2010/main"/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5235" indent="0">
              <a:buNone/>
              <a:defRPr sz="9000" b="1"/>
            </a:lvl2pPr>
            <a:lvl3pPr marL="4070495" indent="0">
              <a:buNone/>
              <a:defRPr sz="8300" b="1"/>
            </a:lvl3pPr>
            <a:lvl4pPr marL="6105730" indent="0">
              <a:buNone/>
              <a:defRPr sz="7300" b="1"/>
            </a:lvl4pPr>
            <a:lvl5pPr marL="8140978" indent="0">
              <a:buNone/>
              <a:defRPr sz="7300" b="1"/>
            </a:lvl5pPr>
            <a:lvl6pPr marL="10176218" indent="0">
              <a:buNone/>
              <a:defRPr sz="7300" b="1"/>
            </a:lvl6pPr>
            <a:lvl7pPr marL="12211478" indent="0">
              <a:buNone/>
              <a:defRPr sz="7300" b="1"/>
            </a:lvl7pPr>
            <a:lvl8pPr marL="14246708" indent="0">
              <a:buNone/>
              <a:defRPr sz="7300" b="1"/>
            </a:lvl8pPr>
            <a:lvl9pPr marL="1628195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29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5235" indent="0">
              <a:buNone/>
              <a:defRPr sz="9000" b="1"/>
            </a:lvl2pPr>
            <a:lvl3pPr marL="4070495" indent="0">
              <a:buNone/>
              <a:defRPr sz="8300" b="1"/>
            </a:lvl3pPr>
            <a:lvl4pPr marL="6105730" indent="0">
              <a:buNone/>
              <a:defRPr sz="7300" b="1"/>
            </a:lvl4pPr>
            <a:lvl5pPr marL="8140978" indent="0">
              <a:buNone/>
              <a:defRPr sz="7300" b="1"/>
            </a:lvl5pPr>
            <a:lvl6pPr marL="10176218" indent="0">
              <a:buNone/>
              <a:defRPr sz="7300" b="1"/>
            </a:lvl6pPr>
            <a:lvl7pPr marL="12211478" indent="0">
              <a:buNone/>
              <a:defRPr sz="7300" b="1"/>
            </a:lvl7pPr>
            <a:lvl8pPr marL="14246708" indent="0">
              <a:buNone/>
              <a:defRPr sz="7300" b="1"/>
            </a:lvl8pPr>
            <a:lvl9pPr marL="1628195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29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087"/>
      </p:ext>
    </p:extLst>
  </p:cSld>
  <p:clrMapOvr>
    <a:masterClrMapping/>
  </p:clrMapOvr>
  <p:transition xmlns:p14="http://schemas.microsoft.com/office/powerpoint/2010/main"/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574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5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5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5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3175" indent="0">
              <a:buNone/>
              <a:defRPr sz="5000"/>
            </a:lvl2pPr>
            <a:lvl3pPr marL="3726333" indent="0">
              <a:buNone/>
              <a:defRPr sz="4000"/>
            </a:lvl3pPr>
            <a:lvl4pPr marL="5589505" indent="0">
              <a:buNone/>
              <a:defRPr sz="3800"/>
            </a:lvl4pPr>
            <a:lvl5pPr marL="7452668" indent="0">
              <a:buNone/>
              <a:defRPr sz="3800"/>
            </a:lvl5pPr>
            <a:lvl6pPr marL="9315840" indent="0">
              <a:buNone/>
              <a:defRPr sz="3800"/>
            </a:lvl6pPr>
            <a:lvl7pPr marL="11179003" indent="0">
              <a:buNone/>
              <a:defRPr sz="3800"/>
            </a:lvl7pPr>
            <a:lvl8pPr marL="13042178" indent="0">
              <a:buNone/>
              <a:defRPr sz="3800"/>
            </a:lvl8pPr>
            <a:lvl9pPr marL="1490533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3915"/>
      </p:ext>
    </p:extLst>
  </p:cSld>
  <p:clrMapOvr>
    <a:masterClrMapping/>
  </p:clrMapOvr>
  <p:transition xmlns:p14="http://schemas.microsoft.com/office/powerpoint/2010/main"/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4998"/>
      </p:ext>
    </p:extLst>
  </p:cSld>
  <p:clrMapOvr>
    <a:masterClrMapping/>
  </p:clrMapOvr>
  <p:transition xmlns:p14="http://schemas.microsoft.com/office/powerpoint/2010/main"/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40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17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40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5235" indent="0">
              <a:buNone/>
              <a:defRPr sz="5500"/>
            </a:lvl2pPr>
            <a:lvl3pPr marL="4070495" indent="0">
              <a:buNone/>
              <a:defRPr sz="4500"/>
            </a:lvl3pPr>
            <a:lvl4pPr marL="6105730" indent="0">
              <a:buNone/>
              <a:defRPr sz="4000"/>
            </a:lvl4pPr>
            <a:lvl5pPr marL="8140978" indent="0">
              <a:buNone/>
              <a:defRPr sz="4000"/>
            </a:lvl5pPr>
            <a:lvl6pPr marL="10176218" indent="0">
              <a:buNone/>
              <a:defRPr sz="4000"/>
            </a:lvl6pPr>
            <a:lvl7pPr marL="12211478" indent="0">
              <a:buNone/>
              <a:defRPr sz="4000"/>
            </a:lvl7pPr>
            <a:lvl8pPr marL="14246708" indent="0">
              <a:buNone/>
              <a:defRPr sz="4000"/>
            </a:lvl8pPr>
            <a:lvl9pPr marL="1628195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007"/>
      </p:ext>
    </p:extLst>
  </p:cSld>
  <p:clrMapOvr>
    <a:masterClrMapping/>
  </p:clrMapOvr>
  <p:transition xmlns:p14="http://schemas.microsoft.com/office/powerpoint/2010/main"/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5235" indent="0">
              <a:buNone/>
              <a:defRPr sz="12500"/>
            </a:lvl2pPr>
            <a:lvl3pPr marL="4070495" indent="0">
              <a:buNone/>
              <a:defRPr sz="10800"/>
            </a:lvl3pPr>
            <a:lvl4pPr marL="6105730" indent="0">
              <a:buNone/>
              <a:defRPr sz="9000"/>
            </a:lvl4pPr>
            <a:lvl5pPr marL="8140978" indent="0">
              <a:buNone/>
              <a:defRPr sz="9000"/>
            </a:lvl5pPr>
            <a:lvl6pPr marL="10176218" indent="0">
              <a:buNone/>
              <a:defRPr sz="9000"/>
            </a:lvl6pPr>
            <a:lvl7pPr marL="12211478" indent="0">
              <a:buNone/>
              <a:defRPr sz="9000"/>
            </a:lvl7pPr>
            <a:lvl8pPr marL="14246708" indent="0">
              <a:buNone/>
              <a:defRPr sz="9000"/>
            </a:lvl8pPr>
            <a:lvl9pPr marL="16281950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5235" indent="0">
              <a:buNone/>
              <a:defRPr sz="5500"/>
            </a:lvl2pPr>
            <a:lvl3pPr marL="4070495" indent="0">
              <a:buNone/>
              <a:defRPr sz="4500"/>
            </a:lvl3pPr>
            <a:lvl4pPr marL="6105730" indent="0">
              <a:buNone/>
              <a:defRPr sz="4000"/>
            </a:lvl4pPr>
            <a:lvl5pPr marL="8140978" indent="0">
              <a:buNone/>
              <a:defRPr sz="4000"/>
            </a:lvl5pPr>
            <a:lvl6pPr marL="10176218" indent="0">
              <a:buNone/>
              <a:defRPr sz="4000"/>
            </a:lvl6pPr>
            <a:lvl7pPr marL="12211478" indent="0">
              <a:buNone/>
              <a:defRPr sz="4000"/>
            </a:lvl7pPr>
            <a:lvl8pPr marL="14246708" indent="0">
              <a:buNone/>
              <a:defRPr sz="4000"/>
            </a:lvl8pPr>
            <a:lvl9pPr marL="1628195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049"/>
      </p:ext>
    </p:extLst>
  </p:cSld>
  <p:clrMapOvr>
    <a:masterClrMapping/>
  </p:clrMapOvr>
  <p:transition xmlns:p14="http://schemas.microsoft.com/office/powerpoint/2010/main"/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3673"/>
      </p:ext>
    </p:extLst>
  </p:cSld>
  <p:clrMapOvr>
    <a:masterClrMapping/>
  </p:clrMapOvr>
  <p:transition xmlns:p14="http://schemas.microsoft.com/office/powerpoint/2010/main"/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7793"/>
      </p:ext>
    </p:extLst>
  </p:cSld>
  <p:clrMapOvr>
    <a:masterClrMapping/>
  </p:clrMapOvr>
  <p:transition xmlns:p14="http://schemas.microsoft.com/office/powerpoint/2010/main"/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868"/>
      </p:ext>
    </p:extLst>
  </p:cSld>
  <p:clrMapOvr>
    <a:masterClrMapping/>
  </p:clrMapOvr>
  <p:transition xmlns:p14="http://schemas.microsoft.com/office/powerpoint/2010/main"/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6940" tIns="203525" rIns="406940" bIns="20352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940" tIns="203525" rIns="406940" bIns="20352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940" tIns="203525" rIns="406940" bIns="20352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4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3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8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49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4675" indent="0">
              <a:buNone/>
              <a:defRPr sz="8300"/>
            </a:lvl2pPr>
            <a:lvl3pPr marL="4069375" indent="0">
              <a:buNone/>
              <a:defRPr sz="7300"/>
            </a:lvl3pPr>
            <a:lvl4pPr marL="6104050" indent="0">
              <a:buNone/>
              <a:defRPr sz="6300"/>
            </a:lvl4pPr>
            <a:lvl5pPr marL="8138738" indent="0">
              <a:buNone/>
              <a:defRPr sz="6300"/>
            </a:lvl5pPr>
            <a:lvl6pPr marL="10173418" indent="0">
              <a:buNone/>
              <a:defRPr sz="6300"/>
            </a:lvl6pPr>
            <a:lvl7pPr marL="12208123" indent="0">
              <a:buNone/>
              <a:defRPr sz="6300"/>
            </a:lvl7pPr>
            <a:lvl8pPr marL="14242790" indent="0">
              <a:buNone/>
              <a:defRPr sz="6300"/>
            </a:lvl8pPr>
            <a:lvl9pPr marL="1627747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453"/>
      </p:ext>
    </p:extLst>
  </p:cSld>
  <p:clrMapOvr>
    <a:masterClrMapping/>
  </p:clrMapOvr>
  <p:transition xmlns:p14="http://schemas.microsoft.com/office/powerpoint/2010/main"/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638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3175" indent="0">
              <a:buNone/>
              <a:defRPr sz="11300"/>
            </a:lvl2pPr>
            <a:lvl3pPr marL="3726333" indent="0">
              <a:buNone/>
              <a:defRPr sz="10000"/>
            </a:lvl3pPr>
            <a:lvl4pPr marL="5589505" indent="0">
              <a:buNone/>
              <a:defRPr sz="8300"/>
            </a:lvl4pPr>
            <a:lvl5pPr marL="7452668" indent="0">
              <a:buNone/>
              <a:defRPr sz="8300"/>
            </a:lvl5pPr>
            <a:lvl6pPr marL="9315840" indent="0">
              <a:buNone/>
              <a:defRPr sz="8300"/>
            </a:lvl6pPr>
            <a:lvl7pPr marL="11179003" indent="0">
              <a:buNone/>
              <a:defRPr sz="8300"/>
            </a:lvl7pPr>
            <a:lvl8pPr marL="13042178" indent="0">
              <a:buNone/>
              <a:defRPr sz="8300"/>
            </a:lvl8pPr>
            <a:lvl9pPr marL="1490533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3175" indent="0">
              <a:buNone/>
              <a:defRPr sz="5000"/>
            </a:lvl2pPr>
            <a:lvl3pPr marL="3726333" indent="0">
              <a:buNone/>
              <a:defRPr sz="4000"/>
            </a:lvl3pPr>
            <a:lvl4pPr marL="5589505" indent="0">
              <a:buNone/>
              <a:defRPr sz="3800"/>
            </a:lvl4pPr>
            <a:lvl5pPr marL="7452668" indent="0">
              <a:buNone/>
              <a:defRPr sz="3800"/>
            </a:lvl5pPr>
            <a:lvl6pPr marL="9315840" indent="0">
              <a:buNone/>
              <a:defRPr sz="3800"/>
            </a:lvl6pPr>
            <a:lvl7pPr marL="11179003" indent="0">
              <a:buNone/>
              <a:defRPr sz="3800"/>
            </a:lvl7pPr>
            <a:lvl8pPr marL="13042178" indent="0">
              <a:buNone/>
              <a:defRPr sz="3800"/>
            </a:lvl8pPr>
            <a:lvl9pPr marL="1490533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2541"/>
      </p:ext>
    </p:extLst>
  </p:cSld>
  <p:clrMapOvr>
    <a:masterClrMapping/>
  </p:clrMapOvr>
  <p:transition xmlns:p14="http://schemas.microsoft.com/office/powerpoint/2010/main"/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4675" indent="0">
              <a:buNone/>
              <a:defRPr sz="9000" b="1"/>
            </a:lvl2pPr>
            <a:lvl3pPr marL="4069375" indent="0">
              <a:buNone/>
              <a:defRPr sz="8300" b="1"/>
            </a:lvl3pPr>
            <a:lvl4pPr marL="6104050" indent="0">
              <a:buNone/>
              <a:defRPr sz="7300" b="1"/>
            </a:lvl4pPr>
            <a:lvl5pPr marL="8138738" indent="0">
              <a:buNone/>
              <a:defRPr sz="7300" b="1"/>
            </a:lvl5pPr>
            <a:lvl6pPr marL="10173418" indent="0">
              <a:buNone/>
              <a:defRPr sz="7300" b="1"/>
            </a:lvl6pPr>
            <a:lvl7pPr marL="12208123" indent="0">
              <a:buNone/>
              <a:defRPr sz="7300" b="1"/>
            </a:lvl7pPr>
            <a:lvl8pPr marL="14242790" indent="0">
              <a:buNone/>
              <a:defRPr sz="7300" b="1"/>
            </a:lvl8pPr>
            <a:lvl9pPr marL="1627747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38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4675" indent="0">
              <a:buNone/>
              <a:defRPr sz="9000" b="1"/>
            </a:lvl2pPr>
            <a:lvl3pPr marL="4069375" indent="0">
              <a:buNone/>
              <a:defRPr sz="8300" b="1"/>
            </a:lvl3pPr>
            <a:lvl4pPr marL="6104050" indent="0">
              <a:buNone/>
              <a:defRPr sz="7300" b="1"/>
            </a:lvl4pPr>
            <a:lvl5pPr marL="8138738" indent="0">
              <a:buNone/>
              <a:defRPr sz="7300" b="1"/>
            </a:lvl5pPr>
            <a:lvl6pPr marL="10173418" indent="0">
              <a:buNone/>
              <a:defRPr sz="7300" b="1"/>
            </a:lvl6pPr>
            <a:lvl7pPr marL="12208123" indent="0">
              <a:buNone/>
              <a:defRPr sz="7300" b="1"/>
            </a:lvl7pPr>
            <a:lvl8pPr marL="14242790" indent="0">
              <a:buNone/>
              <a:defRPr sz="7300" b="1"/>
            </a:lvl8pPr>
            <a:lvl9pPr marL="1627747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38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9569"/>
      </p:ext>
    </p:extLst>
  </p:cSld>
  <p:clrMapOvr>
    <a:masterClrMapping/>
  </p:clrMapOvr>
  <p:transition xmlns:p14="http://schemas.microsoft.com/office/powerpoint/2010/main"/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1457"/>
      </p:ext>
    </p:extLst>
  </p:cSld>
  <p:clrMapOvr>
    <a:masterClrMapping/>
  </p:clrMapOvr>
  <p:transition xmlns:p14="http://schemas.microsoft.com/office/powerpoint/2010/main"/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736"/>
      </p:ext>
    </p:extLst>
  </p:cSld>
  <p:clrMapOvr>
    <a:masterClrMapping/>
  </p:clrMapOvr>
  <p:transition xmlns:p14="http://schemas.microsoft.com/office/powerpoint/2010/main"/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43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32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43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4675" indent="0">
              <a:buNone/>
              <a:defRPr sz="5500"/>
            </a:lvl2pPr>
            <a:lvl3pPr marL="4069375" indent="0">
              <a:buNone/>
              <a:defRPr sz="4500"/>
            </a:lvl3pPr>
            <a:lvl4pPr marL="6104050" indent="0">
              <a:buNone/>
              <a:defRPr sz="4000"/>
            </a:lvl4pPr>
            <a:lvl5pPr marL="8138738" indent="0">
              <a:buNone/>
              <a:defRPr sz="4000"/>
            </a:lvl5pPr>
            <a:lvl6pPr marL="10173418" indent="0">
              <a:buNone/>
              <a:defRPr sz="4000"/>
            </a:lvl6pPr>
            <a:lvl7pPr marL="12208123" indent="0">
              <a:buNone/>
              <a:defRPr sz="4000"/>
            </a:lvl7pPr>
            <a:lvl8pPr marL="14242790" indent="0">
              <a:buNone/>
              <a:defRPr sz="4000"/>
            </a:lvl8pPr>
            <a:lvl9pPr marL="1627747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4311"/>
      </p:ext>
    </p:extLst>
  </p:cSld>
  <p:clrMapOvr>
    <a:masterClrMapping/>
  </p:clrMapOvr>
  <p:transition xmlns:p14="http://schemas.microsoft.com/office/powerpoint/2010/main"/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4675" indent="0">
              <a:buNone/>
              <a:defRPr sz="12500"/>
            </a:lvl2pPr>
            <a:lvl3pPr marL="4069375" indent="0">
              <a:buNone/>
              <a:defRPr sz="10800"/>
            </a:lvl3pPr>
            <a:lvl4pPr marL="6104050" indent="0">
              <a:buNone/>
              <a:defRPr sz="9000"/>
            </a:lvl4pPr>
            <a:lvl5pPr marL="8138738" indent="0">
              <a:buNone/>
              <a:defRPr sz="9000"/>
            </a:lvl5pPr>
            <a:lvl6pPr marL="10173418" indent="0">
              <a:buNone/>
              <a:defRPr sz="9000"/>
            </a:lvl6pPr>
            <a:lvl7pPr marL="12208123" indent="0">
              <a:buNone/>
              <a:defRPr sz="9000"/>
            </a:lvl7pPr>
            <a:lvl8pPr marL="14242790" indent="0">
              <a:buNone/>
              <a:defRPr sz="9000"/>
            </a:lvl8pPr>
            <a:lvl9pPr marL="1627747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4675" indent="0">
              <a:buNone/>
              <a:defRPr sz="5500"/>
            </a:lvl2pPr>
            <a:lvl3pPr marL="4069375" indent="0">
              <a:buNone/>
              <a:defRPr sz="4500"/>
            </a:lvl3pPr>
            <a:lvl4pPr marL="6104050" indent="0">
              <a:buNone/>
              <a:defRPr sz="4000"/>
            </a:lvl4pPr>
            <a:lvl5pPr marL="8138738" indent="0">
              <a:buNone/>
              <a:defRPr sz="4000"/>
            </a:lvl5pPr>
            <a:lvl6pPr marL="10173418" indent="0">
              <a:buNone/>
              <a:defRPr sz="4000"/>
            </a:lvl6pPr>
            <a:lvl7pPr marL="12208123" indent="0">
              <a:buNone/>
              <a:defRPr sz="4000"/>
            </a:lvl7pPr>
            <a:lvl8pPr marL="14242790" indent="0">
              <a:buNone/>
              <a:defRPr sz="4000"/>
            </a:lvl8pPr>
            <a:lvl9pPr marL="1627747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2735"/>
      </p:ext>
    </p:extLst>
  </p:cSld>
  <p:clrMapOvr>
    <a:masterClrMapping/>
  </p:clrMapOvr>
  <p:transition xmlns:p14="http://schemas.microsoft.com/office/powerpoint/2010/main"/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6631"/>
      </p:ext>
    </p:extLst>
  </p:cSld>
  <p:clrMapOvr>
    <a:masterClrMapping/>
  </p:clrMapOvr>
  <p:transition xmlns:p14="http://schemas.microsoft.com/office/powerpoint/2010/main"/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7545"/>
      </p:ext>
    </p:extLst>
  </p:cSld>
  <p:clrMapOvr>
    <a:masterClrMapping/>
  </p:clrMapOvr>
  <p:transition xmlns:p14="http://schemas.microsoft.com/office/powerpoint/2010/main"/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6828" tIns="203470" rIns="406828" bIns="20347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828" tIns="203470" rIns="406828" bIns="20347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828" tIns="203470" rIns="406828" bIns="20347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1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3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04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5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4120" indent="0">
              <a:buNone/>
              <a:defRPr sz="8300"/>
            </a:lvl2pPr>
            <a:lvl3pPr marL="4068255" indent="0">
              <a:buNone/>
              <a:defRPr sz="7300"/>
            </a:lvl3pPr>
            <a:lvl4pPr marL="6102375" indent="0">
              <a:buNone/>
              <a:defRPr sz="6300"/>
            </a:lvl4pPr>
            <a:lvl5pPr marL="8136495" indent="0">
              <a:buNone/>
              <a:defRPr sz="6300"/>
            </a:lvl5pPr>
            <a:lvl6pPr marL="10170618" indent="0">
              <a:buNone/>
              <a:defRPr sz="6300"/>
            </a:lvl6pPr>
            <a:lvl7pPr marL="12204765" indent="0">
              <a:buNone/>
              <a:defRPr sz="6300"/>
            </a:lvl7pPr>
            <a:lvl8pPr marL="14238870" indent="0">
              <a:buNone/>
              <a:defRPr sz="6300"/>
            </a:lvl8pPr>
            <a:lvl9pPr marL="1627299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3496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1334"/>
      </p:ext>
    </p:extLst>
  </p:cSld>
  <p:clrMapOvr>
    <a:masterClrMapping/>
  </p:clrMapOvr>
  <p:transition xmlns:p14="http://schemas.microsoft.com/office/powerpoint/2010/main"/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82113"/>
      </p:ext>
    </p:extLst>
  </p:cSld>
  <p:clrMapOvr>
    <a:masterClrMapping/>
  </p:clrMapOvr>
  <p:transition xmlns:p14="http://schemas.microsoft.com/office/powerpoint/2010/main"/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4120" indent="0">
              <a:buNone/>
              <a:defRPr sz="9000" b="1"/>
            </a:lvl2pPr>
            <a:lvl3pPr marL="4068255" indent="0">
              <a:buNone/>
              <a:defRPr sz="8300" b="1"/>
            </a:lvl3pPr>
            <a:lvl4pPr marL="6102375" indent="0">
              <a:buNone/>
              <a:defRPr sz="7300" b="1"/>
            </a:lvl4pPr>
            <a:lvl5pPr marL="8136495" indent="0">
              <a:buNone/>
              <a:defRPr sz="7300" b="1"/>
            </a:lvl5pPr>
            <a:lvl6pPr marL="10170618" indent="0">
              <a:buNone/>
              <a:defRPr sz="7300" b="1"/>
            </a:lvl6pPr>
            <a:lvl7pPr marL="12204765" indent="0">
              <a:buNone/>
              <a:defRPr sz="7300" b="1"/>
            </a:lvl7pPr>
            <a:lvl8pPr marL="14238870" indent="0">
              <a:buNone/>
              <a:defRPr sz="7300" b="1"/>
            </a:lvl8pPr>
            <a:lvl9pPr marL="162729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46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4120" indent="0">
              <a:buNone/>
              <a:defRPr sz="9000" b="1"/>
            </a:lvl2pPr>
            <a:lvl3pPr marL="4068255" indent="0">
              <a:buNone/>
              <a:defRPr sz="8300" b="1"/>
            </a:lvl3pPr>
            <a:lvl4pPr marL="6102375" indent="0">
              <a:buNone/>
              <a:defRPr sz="7300" b="1"/>
            </a:lvl4pPr>
            <a:lvl5pPr marL="8136495" indent="0">
              <a:buNone/>
              <a:defRPr sz="7300" b="1"/>
            </a:lvl5pPr>
            <a:lvl6pPr marL="10170618" indent="0">
              <a:buNone/>
              <a:defRPr sz="7300" b="1"/>
            </a:lvl6pPr>
            <a:lvl7pPr marL="12204765" indent="0">
              <a:buNone/>
              <a:defRPr sz="7300" b="1"/>
            </a:lvl7pPr>
            <a:lvl8pPr marL="14238870" indent="0">
              <a:buNone/>
              <a:defRPr sz="7300" b="1"/>
            </a:lvl8pPr>
            <a:lvl9pPr marL="162729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46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8551"/>
      </p:ext>
    </p:extLst>
  </p:cSld>
  <p:clrMapOvr>
    <a:masterClrMapping/>
  </p:clrMapOvr>
  <p:transition xmlns:p14="http://schemas.microsoft.com/office/powerpoint/2010/main"/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2371"/>
      </p:ext>
    </p:extLst>
  </p:cSld>
  <p:clrMapOvr>
    <a:masterClrMapping/>
  </p:clrMapOvr>
  <p:transition xmlns:p14="http://schemas.microsoft.com/office/powerpoint/2010/main"/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7200"/>
      </p:ext>
    </p:extLst>
  </p:cSld>
  <p:clrMapOvr>
    <a:masterClrMapping/>
  </p:clrMapOvr>
  <p:transition xmlns:p14="http://schemas.microsoft.com/office/powerpoint/2010/main"/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45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4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45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4120" indent="0">
              <a:buNone/>
              <a:defRPr sz="5500"/>
            </a:lvl2pPr>
            <a:lvl3pPr marL="4068255" indent="0">
              <a:buNone/>
              <a:defRPr sz="4500"/>
            </a:lvl3pPr>
            <a:lvl4pPr marL="6102375" indent="0">
              <a:buNone/>
              <a:defRPr sz="4000"/>
            </a:lvl4pPr>
            <a:lvl5pPr marL="8136495" indent="0">
              <a:buNone/>
              <a:defRPr sz="4000"/>
            </a:lvl5pPr>
            <a:lvl6pPr marL="10170618" indent="0">
              <a:buNone/>
              <a:defRPr sz="4000"/>
            </a:lvl6pPr>
            <a:lvl7pPr marL="12204765" indent="0">
              <a:buNone/>
              <a:defRPr sz="4000"/>
            </a:lvl7pPr>
            <a:lvl8pPr marL="14238870" indent="0">
              <a:buNone/>
              <a:defRPr sz="4000"/>
            </a:lvl8pPr>
            <a:lvl9pPr marL="162729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2684"/>
      </p:ext>
    </p:extLst>
  </p:cSld>
  <p:clrMapOvr>
    <a:masterClrMapping/>
  </p:clrMapOvr>
  <p:transition xmlns:p14="http://schemas.microsoft.com/office/powerpoint/2010/main"/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4120" indent="0">
              <a:buNone/>
              <a:defRPr sz="12500"/>
            </a:lvl2pPr>
            <a:lvl3pPr marL="4068255" indent="0">
              <a:buNone/>
              <a:defRPr sz="10800"/>
            </a:lvl3pPr>
            <a:lvl4pPr marL="6102375" indent="0">
              <a:buNone/>
              <a:defRPr sz="9000"/>
            </a:lvl4pPr>
            <a:lvl5pPr marL="8136495" indent="0">
              <a:buNone/>
              <a:defRPr sz="9000"/>
            </a:lvl5pPr>
            <a:lvl6pPr marL="10170618" indent="0">
              <a:buNone/>
              <a:defRPr sz="9000"/>
            </a:lvl6pPr>
            <a:lvl7pPr marL="12204765" indent="0">
              <a:buNone/>
              <a:defRPr sz="9000"/>
            </a:lvl7pPr>
            <a:lvl8pPr marL="14238870" indent="0">
              <a:buNone/>
              <a:defRPr sz="9000"/>
            </a:lvl8pPr>
            <a:lvl9pPr marL="1627299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4120" indent="0">
              <a:buNone/>
              <a:defRPr sz="5500"/>
            </a:lvl2pPr>
            <a:lvl3pPr marL="4068255" indent="0">
              <a:buNone/>
              <a:defRPr sz="4500"/>
            </a:lvl3pPr>
            <a:lvl4pPr marL="6102375" indent="0">
              <a:buNone/>
              <a:defRPr sz="4000"/>
            </a:lvl4pPr>
            <a:lvl5pPr marL="8136495" indent="0">
              <a:buNone/>
              <a:defRPr sz="4000"/>
            </a:lvl5pPr>
            <a:lvl6pPr marL="10170618" indent="0">
              <a:buNone/>
              <a:defRPr sz="4000"/>
            </a:lvl6pPr>
            <a:lvl7pPr marL="12204765" indent="0">
              <a:buNone/>
              <a:defRPr sz="4000"/>
            </a:lvl7pPr>
            <a:lvl8pPr marL="14238870" indent="0">
              <a:buNone/>
              <a:defRPr sz="4000"/>
            </a:lvl8pPr>
            <a:lvl9pPr marL="162729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1529"/>
      </p:ext>
    </p:extLst>
  </p:cSld>
  <p:clrMapOvr>
    <a:masterClrMapping/>
  </p:clrMapOvr>
  <p:transition xmlns:p14="http://schemas.microsoft.com/office/powerpoint/2010/main"/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1036"/>
      </p:ext>
    </p:extLst>
  </p:cSld>
  <p:clrMapOvr>
    <a:masterClrMapping/>
  </p:clrMapOvr>
  <p:transition xmlns:p14="http://schemas.microsoft.com/office/powerpoint/2010/main"/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348"/>
      </p:ext>
    </p:extLst>
  </p:cSld>
  <p:clrMapOvr>
    <a:masterClrMapping/>
  </p:clrMapOvr>
  <p:transition xmlns:p14="http://schemas.microsoft.com/office/powerpoint/2010/main"/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6715" tIns="203415" rIns="406715" bIns="20341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715" tIns="203415" rIns="406715" bIns="20341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715" tIns="203415" rIns="406715" bIns="20341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78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0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4130"/>
      </p:ext>
    </p:extLst>
  </p:cSld>
  <p:clrMapOvr>
    <a:masterClrMapping/>
  </p:clrMapOvr>
  <p:transition xmlns:p14="http://schemas.microsoft.com/office/powerpoint/2010/main"/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06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6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3560" indent="0">
              <a:buNone/>
              <a:defRPr sz="8300"/>
            </a:lvl2pPr>
            <a:lvl3pPr marL="4067135" indent="0">
              <a:buNone/>
              <a:defRPr sz="7300"/>
            </a:lvl3pPr>
            <a:lvl4pPr marL="6100695" indent="0">
              <a:buNone/>
              <a:defRPr sz="6300"/>
            </a:lvl4pPr>
            <a:lvl5pPr marL="8134260" indent="0">
              <a:buNone/>
              <a:defRPr sz="6300"/>
            </a:lvl5pPr>
            <a:lvl6pPr marL="10167820" indent="0">
              <a:buNone/>
              <a:defRPr sz="6300"/>
            </a:lvl6pPr>
            <a:lvl7pPr marL="12201408" indent="0">
              <a:buNone/>
              <a:defRPr sz="6300"/>
            </a:lvl7pPr>
            <a:lvl8pPr marL="14234955" indent="0">
              <a:buNone/>
              <a:defRPr sz="6300"/>
            </a:lvl8pPr>
            <a:lvl9pPr marL="16268520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8997"/>
      </p:ext>
    </p:extLst>
  </p:cSld>
  <p:clrMapOvr>
    <a:masterClrMapping/>
  </p:clrMapOvr>
  <p:transition xmlns:p14="http://schemas.microsoft.com/office/powerpoint/2010/main"/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6500"/>
      </p:ext>
    </p:extLst>
  </p:cSld>
  <p:clrMapOvr>
    <a:masterClrMapping/>
  </p:clrMapOvr>
  <p:transition xmlns:p14="http://schemas.microsoft.com/office/powerpoint/2010/main"/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3560" indent="0">
              <a:buNone/>
              <a:defRPr sz="9000" b="1"/>
            </a:lvl2pPr>
            <a:lvl3pPr marL="4067135" indent="0">
              <a:buNone/>
              <a:defRPr sz="8300" b="1"/>
            </a:lvl3pPr>
            <a:lvl4pPr marL="6100695" indent="0">
              <a:buNone/>
              <a:defRPr sz="7300" b="1"/>
            </a:lvl4pPr>
            <a:lvl5pPr marL="8134260" indent="0">
              <a:buNone/>
              <a:defRPr sz="7300" b="1"/>
            </a:lvl5pPr>
            <a:lvl6pPr marL="10167820" indent="0">
              <a:buNone/>
              <a:defRPr sz="7300" b="1"/>
            </a:lvl6pPr>
            <a:lvl7pPr marL="12201408" indent="0">
              <a:buNone/>
              <a:defRPr sz="7300" b="1"/>
            </a:lvl7pPr>
            <a:lvl8pPr marL="14234955" indent="0">
              <a:buNone/>
              <a:defRPr sz="7300" b="1"/>
            </a:lvl8pPr>
            <a:lvl9pPr marL="1626852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51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3560" indent="0">
              <a:buNone/>
              <a:defRPr sz="9000" b="1"/>
            </a:lvl2pPr>
            <a:lvl3pPr marL="4067135" indent="0">
              <a:buNone/>
              <a:defRPr sz="8300" b="1"/>
            </a:lvl3pPr>
            <a:lvl4pPr marL="6100695" indent="0">
              <a:buNone/>
              <a:defRPr sz="7300" b="1"/>
            </a:lvl4pPr>
            <a:lvl5pPr marL="8134260" indent="0">
              <a:buNone/>
              <a:defRPr sz="7300" b="1"/>
            </a:lvl5pPr>
            <a:lvl6pPr marL="10167820" indent="0">
              <a:buNone/>
              <a:defRPr sz="7300" b="1"/>
            </a:lvl6pPr>
            <a:lvl7pPr marL="12201408" indent="0">
              <a:buNone/>
              <a:defRPr sz="7300" b="1"/>
            </a:lvl7pPr>
            <a:lvl8pPr marL="14234955" indent="0">
              <a:buNone/>
              <a:defRPr sz="7300" b="1"/>
            </a:lvl8pPr>
            <a:lvl9pPr marL="1626852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51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53931"/>
      </p:ext>
    </p:extLst>
  </p:cSld>
  <p:clrMapOvr>
    <a:masterClrMapping/>
  </p:clrMapOvr>
  <p:transition xmlns:p14="http://schemas.microsoft.com/office/powerpoint/2010/main"/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5857"/>
      </p:ext>
    </p:extLst>
  </p:cSld>
  <p:clrMapOvr>
    <a:masterClrMapping/>
  </p:clrMapOvr>
  <p:transition xmlns:p14="http://schemas.microsoft.com/office/powerpoint/2010/main"/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2894"/>
      </p:ext>
    </p:extLst>
  </p:cSld>
  <p:clrMapOvr>
    <a:masterClrMapping/>
  </p:clrMapOvr>
  <p:transition xmlns:p14="http://schemas.microsoft.com/office/powerpoint/2010/main"/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1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54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51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3560" indent="0">
              <a:buNone/>
              <a:defRPr sz="5500"/>
            </a:lvl2pPr>
            <a:lvl3pPr marL="4067135" indent="0">
              <a:buNone/>
              <a:defRPr sz="4500"/>
            </a:lvl3pPr>
            <a:lvl4pPr marL="6100695" indent="0">
              <a:buNone/>
              <a:defRPr sz="4000"/>
            </a:lvl4pPr>
            <a:lvl5pPr marL="8134260" indent="0">
              <a:buNone/>
              <a:defRPr sz="4000"/>
            </a:lvl5pPr>
            <a:lvl6pPr marL="10167820" indent="0">
              <a:buNone/>
              <a:defRPr sz="4000"/>
            </a:lvl6pPr>
            <a:lvl7pPr marL="12201408" indent="0">
              <a:buNone/>
              <a:defRPr sz="4000"/>
            </a:lvl7pPr>
            <a:lvl8pPr marL="14234955" indent="0">
              <a:buNone/>
              <a:defRPr sz="4000"/>
            </a:lvl8pPr>
            <a:lvl9pPr marL="1626852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8912"/>
      </p:ext>
    </p:extLst>
  </p:cSld>
  <p:clrMapOvr>
    <a:masterClrMapping/>
  </p:clrMapOvr>
  <p:transition xmlns:p14="http://schemas.microsoft.com/office/powerpoint/2010/main"/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3560" indent="0">
              <a:buNone/>
              <a:defRPr sz="12500"/>
            </a:lvl2pPr>
            <a:lvl3pPr marL="4067135" indent="0">
              <a:buNone/>
              <a:defRPr sz="10800"/>
            </a:lvl3pPr>
            <a:lvl4pPr marL="6100695" indent="0">
              <a:buNone/>
              <a:defRPr sz="9000"/>
            </a:lvl4pPr>
            <a:lvl5pPr marL="8134260" indent="0">
              <a:buNone/>
              <a:defRPr sz="9000"/>
            </a:lvl5pPr>
            <a:lvl6pPr marL="10167820" indent="0">
              <a:buNone/>
              <a:defRPr sz="9000"/>
            </a:lvl6pPr>
            <a:lvl7pPr marL="12201408" indent="0">
              <a:buNone/>
              <a:defRPr sz="9000"/>
            </a:lvl7pPr>
            <a:lvl8pPr marL="14234955" indent="0">
              <a:buNone/>
              <a:defRPr sz="9000"/>
            </a:lvl8pPr>
            <a:lvl9pPr marL="16268520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3560" indent="0">
              <a:buNone/>
              <a:defRPr sz="5500"/>
            </a:lvl2pPr>
            <a:lvl3pPr marL="4067135" indent="0">
              <a:buNone/>
              <a:defRPr sz="4500"/>
            </a:lvl3pPr>
            <a:lvl4pPr marL="6100695" indent="0">
              <a:buNone/>
              <a:defRPr sz="4000"/>
            </a:lvl4pPr>
            <a:lvl5pPr marL="8134260" indent="0">
              <a:buNone/>
              <a:defRPr sz="4000"/>
            </a:lvl5pPr>
            <a:lvl6pPr marL="10167820" indent="0">
              <a:buNone/>
              <a:defRPr sz="4000"/>
            </a:lvl6pPr>
            <a:lvl7pPr marL="12201408" indent="0">
              <a:buNone/>
              <a:defRPr sz="4000"/>
            </a:lvl7pPr>
            <a:lvl8pPr marL="14234955" indent="0">
              <a:buNone/>
              <a:defRPr sz="4000"/>
            </a:lvl8pPr>
            <a:lvl9pPr marL="1626852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0220"/>
      </p:ext>
    </p:extLst>
  </p:cSld>
  <p:clrMapOvr>
    <a:masterClrMapping/>
  </p:clrMapOvr>
  <p:transition xmlns:p14="http://schemas.microsoft.com/office/powerpoint/2010/main"/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7107"/>
      </p:ext>
    </p:extLst>
  </p:cSld>
  <p:clrMapOvr>
    <a:masterClrMapping/>
  </p:clrMapOvr>
  <p:transition xmlns:p14="http://schemas.microsoft.com/office/powerpoint/2010/main"/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3713"/>
      </p:ext>
    </p:extLst>
  </p:cSld>
  <p:clrMapOvr>
    <a:masterClrMapping/>
  </p:clrMapOvr>
  <p:transition xmlns:p14="http://schemas.microsoft.com/office/powerpoint/2010/main"/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6603" tIns="203363" rIns="406603" bIns="20336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06603" tIns="203363" rIns="406603" bIns="20336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06603" tIns="203363" rIns="406603" bIns="20336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603" tIns="203363" rIns="406603" bIns="203363" numCol="1" anchor="b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8446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2563" tIns="186260" rIns="372563" bIns="18626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563" tIns="186260" rIns="372563" bIns="1862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563" tIns="186260" rIns="372563" bIns="1862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0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7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4732"/>
      </p:ext>
    </p:extLst>
  </p:cSld>
  <p:clrMapOvr>
    <a:masterClrMapping/>
  </p:clrMapOvr>
  <p:transition xmlns:p14="http://schemas.microsoft.com/office/powerpoint/2010/main"/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20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68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3003" indent="0">
              <a:buNone/>
              <a:defRPr sz="8300"/>
            </a:lvl2pPr>
            <a:lvl3pPr marL="4066013" indent="0">
              <a:buNone/>
              <a:defRPr sz="7300"/>
            </a:lvl3pPr>
            <a:lvl4pPr marL="6099018" indent="0">
              <a:buNone/>
              <a:defRPr sz="6300"/>
            </a:lvl4pPr>
            <a:lvl5pPr marL="8132025" indent="0">
              <a:buNone/>
              <a:defRPr sz="6300"/>
            </a:lvl5pPr>
            <a:lvl6pPr marL="10165023" indent="0">
              <a:buNone/>
              <a:defRPr sz="6300"/>
            </a:lvl6pPr>
            <a:lvl7pPr marL="12198053" indent="0">
              <a:buNone/>
              <a:defRPr sz="6300"/>
            </a:lvl7pPr>
            <a:lvl8pPr marL="14231040" indent="0">
              <a:buNone/>
              <a:defRPr sz="6300"/>
            </a:lvl8pPr>
            <a:lvl9pPr marL="1626404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6683"/>
      </p:ext>
    </p:extLst>
  </p:cSld>
  <p:clrMapOvr>
    <a:masterClrMapping/>
  </p:clrMapOvr>
  <p:transition xmlns:p14="http://schemas.microsoft.com/office/powerpoint/2010/main"/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6309"/>
      </p:ext>
    </p:extLst>
  </p:cSld>
  <p:clrMapOvr>
    <a:masterClrMapping/>
  </p:clrMapOvr>
  <p:transition xmlns:p14="http://schemas.microsoft.com/office/powerpoint/2010/main"/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3003" indent="0">
              <a:buNone/>
              <a:defRPr sz="9000" b="1"/>
            </a:lvl2pPr>
            <a:lvl3pPr marL="4066013" indent="0">
              <a:buNone/>
              <a:defRPr sz="8300" b="1"/>
            </a:lvl3pPr>
            <a:lvl4pPr marL="6099018" indent="0">
              <a:buNone/>
              <a:defRPr sz="7300" b="1"/>
            </a:lvl4pPr>
            <a:lvl5pPr marL="8132025" indent="0">
              <a:buNone/>
              <a:defRPr sz="7300" b="1"/>
            </a:lvl5pPr>
            <a:lvl6pPr marL="10165023" indent="0">
              <a:buNone/>
              <a:defRPr sz="7300" b="1"/>
            </a:lvl6pPr>
            <a:lvl7pPr marL="12198053" indent="0">
              <a:buNone/>
              <a:defRPr sz="7300" b="1"/>
            </a:lvl7pPr>
            <a:lvl8pPr marL="14231040" indent="0">
              <a:buNone/>
              <a:defRPr sz="7300" b="1"/>
            </a:lvl8pPr>
            <a:lvl9pPr marL="1626404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60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3003" indent="0">
              <a:buNone/>
              <a:defRPr sz="9000" b="1"/>
            </a:lvl2pPr>
            <a:lvl3pPr marL="4066013" indent="0">
              <a:buNone/>
              <a:defRPr sz="8300" b="1"/>
            </a:lvl3pPr>
            <a:lvl4pPr marL="6099018" indent="0">
              <a:buNone/>
              <a:defRPr sz="7300" b="1"/>
            </a:lvl4pPr>
            <a:lvl5pPr marL="8132025" indent="0">
              <a:buNone/>
              <a:defRPr sz="7300" b="1"/>
            </a:lvl5pPr>
            <a:lvl6pPr marL="10165023" indent="0">
              <a:buNone/>
              <a:defRPr sz="7300" b="1"/>
            </a:lvl6pPr>
            <a:lvl7pPr marL="12198053" indent="0">
              <a:buNone/>
              <a:defRPr sz="7300" b="1"/>
            </a:lvl7pPr>
            <a:lvl8pPr marL="14231040" indent="0">
              <a:buNone/>
              <a:defRPr sz="7300" b="1"/>
            </a:lvl8pPr>
            <a:lvl9pPr marL="1626404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60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3293"/>
      </p:ext>
    </p:extLst>
  </p:cSld>
  <p:clrMapOvr>
    <a:masterClrMapping/>
  </p:clrMapOvr>
  <p:transition xmlns:p14="http://schemas.microsoft.com/office/powerpoint/2010/main"/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002"/>
      </p:ext>
    </p:extLst>
  </p:cSld>
  <p:clrMapOvr>
    <a:masterClrMapping/>
  </p:clrMapOvr>
  <p:transition xmlns:p14="http://schemas.microsoft.com/office/powerpoint/2010/main"/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8520"/>
      </p:ext>
    </p:extLst>
  </p:cSld>
  <p:clrMapOvr>
    <a:masterClrMapping/>
  </p:clrMapOvr>
  <p:transition xmlns:p14="http://schemas.microsoft.com/office/powerpoint/2010/main"/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4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6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54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3003" indent="0">
              <a:buNone/>
              <a:defRPr sz="5500"/>
            </a:lvl2pPr>
            <a:lvl3pPr marL="4066013" indent="0">
              <a:buNone/>
              <a:defRPr sz="4500"/>
            </a:lvl3pPr>
            <a:lvl4pPr marL="6099018" indent="0">
              <a:buNone/>
              <a:defRPr sz="4000"/>
            </a:lvl4pPr>
            <a:lvl5pPr marL="8132025" indent="0">
              <a:buNone/>
              <a:defRPr sz="4000"/>
            </a:lvl5pPr>
            <a:lvl6pPr marL="10165023" indent="0">
              <a:buNone/>
              <a:defRPr sz="4000"/>
            </a:lvl6pPr>
            <a:lvl7pPr marL="12198053" indent="0">
              <a:buNone/>
              <a:defRPr sz="4000"/>
            </a:lvl7pPr>
            <a:lvl8pPr marL="14231040" indent="0">
              <a:buNone/>
              <a:defRPr sz="4000"/>
            </a:lvl8pPr>
            <a:lvl9pPr marL="1626404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494"/>
      </p:ext>
    </p:extLst>
  </p:cSld>
  <p:clrMapOvr>
    <a:masterClrMapping/>
  </p:clrMapOvr>
  <p:transition xmlns:p14="http://schemas.microsoft.com/office/powerpoint/2010/main"/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3003" indent="0">
              <a:buNone/>
              <a:defRPr sz="12500"/>
            </a:lvl2pPr>
            <a:lvl3pPr marL="4066013" indent="0">
              <a:buNone/>
              <a:defRPr sz="10800"/>
            </a:lvl3pPr>
            <a:lvl4pPr marL="6099018" indent="0">
              <a:buNone/>
              <a:defRPr sz="9000"/>
            </a:lvl4pPr>
            <a:lvl5pPr marL="8132025" indent="0">
              <a:buNone/>
              <a:defRPr sz="9000"/>
            </a:lvl5pPr>
            <a:lvl6pPr marL="10165023" indent="0">
              <a:buNone/>
              <a:defRPr sz="9000"/>
            </a:lvl6pPr>
            <a:lvl7pPr marL="12198053" indent="0">
              <a:buNone/>
              <a:defRPr sz="9000"/>
            </a:lvl7pPr>
            <a:lvl8pPr marL="14231040" indent="0">
              <a:buNone/>
              <a:defRPr sz="9000"/>
            </a:lvl8pPr>
            <a:lvl9pPr marL="1626404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3003" indent="0">
              <a:buNone/>
              <a:defRPr sz="5500"/>
            </a:lvl2pPr>
            <a:lvl3pPr marL="4066013" indent="0">
              <a:buNone/>
              <a:defRPr sz="4500"/>
            </a:lvl3pPr>
            <a:lvl4pPr marL="6099018" indent="0">
              <a:buNone/>
              <a:defRPr sz="4000"/>
            </a:lvl4pPr>
            <a:lvl5pPr marL="8132025" indent="0">
              <a:buNone/>
              <a:defRPr sz="4000"/>
            </a:lvl5pPr>
            <a:lvl6pPr marL="10165023" indent="0">
              <a:buNone/>
              <a:defRPr sz="4000"/>
            </a:lvl6pPr>
            <a:lvl7pPr marL="12198053" indent="0">
              <a:buNone/>
              <a:defRPr sz="4000"/>
            </a:lvl7pPr>
            <a:lvl8pPr marL="14231040" indent="0">
              <a:buNone/>
              <a:defRPr sz="4000"/>
            </a:lvl8pPr>
            <a:lvl9pPr marL="1626404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1885"/>
      </p:ext>
    </p:extLst>
  </p:cSld>
  <p:clrMapOvr>
    <a:masterClrMapping/>
  </p:clrMapOvr>
  <p:transition xmlns:p14="http://schemas.microsoft.com/office/powerpoint/2010/main"/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8256"/>
      </p:ext>
    </p:extLst>
  </p:cSld>
  <p:clrMapOvr>
    <a:masterClrMapping/>
  </p:clrMapOvr>
  <p:transition xmlns:p14="http://schemas.microsoft.com/office/powerpoint/2010/main"/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38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10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399"/>
      </p:ext>
    </p:extLst>
  </p:cSld>
  <p:clrMapOvr>
    <a:masterClrMapping/>
  </p:clrMapOvr>
  <p:transition xmlns:p14="http://schemas.microsoft.com/office/powerpoint/2010/main"/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618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64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97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2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62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2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25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43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3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39"/>
            <a:ext cx="27544793" cy="8581071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78"/>
            <a:ext cx="27544793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3244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06489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09733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12978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16222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19469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22712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25957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87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583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583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0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2445" indent="0">
              <a:buNone/>
              <a:defRPr sz="9000" b="1"/>
            </a:lvl2pPr>
            <a:lvl3pPr marL="4064893" indent="0">
              <a:buNone/>
              <a:defRPr sz="8300" b="1"/>
            </a:lvl3pPr>
            <a:lvl4pPr marL="6097338" indent="0">
              <a:buNone/>
              <a:defRPr sz="7300" b="1"/>
            </a:lvl4pPr>
            <a:lvl5pPr marL="8129788" indent="0">
              <a:buNone/>
              <a:defRPr sz="7300" b="1"/>
            </a:lvl5pPr>
            <a:lvl6pPr marL="10162228" indent="0">
              <a:buNone/>
              <a:defRPr sz="7300" b="1"/>
            </a:lvl6pPr>
            <a:lvl7pPr marL="12194695" indent="0">
              <a:buNone/>
              <a:defRPr sz="7300" b="1"/>
            </a:lvl7pPr>
            <a:lvl8pPr marL="14227125" indent="0">
              <a:buNone/>
              <a:defRPr sz="7300" b="1"/>
            </a:lvl8pPr>
            <a:lvl9pPr marL="1625957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66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2445" indent="0">
              <a:buNone/>
              <a:defRPr sz="9000" b="1"/>
            </a:lvl2pPr>
            <a:lvl3pPr marL="4064893" indent="0">
              <a:buNone/>
              <a:defRPr sz="8300" b="1"/>
            </a:lvl3pPr>
            <a:lvl4pPr marL="6097338" indent="0">
              <a:buNone/>
              <a:defRPr sz="7300" b="1"/>
            </a:lvl4pPr>
            <a:lvl5pPr marL="8129788" indent="0">
              <a:buNone/>
              <a:defRPr sz="7300" b="1"/>
            </a:lvl5pPr>
            <a:lvl6pPr marL="10162228" indent="0">
              <a:buNone/>
              <a:defRPr sz="7300" b="1"/>
            </a:lvl6pPr>
            <a:lvl7pPr marL="12194695" indent="0">
              <a:buNone/>
              <a:defRPr sz="7300" b="1"/>
            </a:lvl7pPr>
            <a:lvl8pPr marL="14227125" indent="0">
              <a:buNone/>
              <a:defRPr sz="7300" b="1"/>
            </a:lvl8pPr>
            <a:lvl9pPr marL="1625957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66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35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4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7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77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57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2445" indent="0">
              <a:buNone/>
              <a:defRPr sz="5500"/>
            </a:lvl2pPr>
            <a:lvl3pPr marL="4064893" indent="0">
              <a:buNone/>
              <a:defRPr sz="4500"/>
            </a:lvl3pPr>
            <a:lvl4pPr marL="6097338" indent="0">
              <a:buNone/>
              <a:defRPr sz="4000"/>
            </a:lvl4pPr>
            <a:lvl5pPr marL="8129788" indent="0">
              <a:buNone/>
              <a:defRPr sz="4000"/>
            </a:lvl5pPr>
            <a:lvl6pPr marL="10162228" indent="0">
              <a:buNone/>
              <a:defRPr sz="4000"/>
            </a:lvl6pPr>
            <a:lvl7pPr marL="12194695" indent="0">
              <a:buNone/>
              <a:defRPr sz="4000"/>
            </a:lvl7pPr>
            <a:lvl8pPr marL="14227125" indent="0">
              <a:buNone/>
              <a:defRPr sz="4000"/>
            </a:lvl8pPr>
            <a:lvl9pPr marL="1625957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4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2445" indent="0">
              <a:buNone/>
              <a:defRPr sz="12500"/>
            </a:lvl2pPr>
            <a:lvl3pPr marL="4064893" indent="0">
              <a:buNone/>
              <a:defRPr sz="10800"/>
            </a:lvl3pPr>
            <a:lvl4pPr marL="6097338" indent="0">
              <a:buNone/>
              <a:defRPr sz="9000"/>
            </a:lvl4pPr>
            <a:lvl5pPr marL="8129788" indent="0">
              <a:buNone/>
              <a:defRPr sz="9000"/>
            </a:lvl5pPr>
            <a:lvl6pPr marL="10162228" indent="0">
              <a:buNone/>
              <a:defRPr sz="9000"/>
            </a:lvl6pPr>
            <a:lvl7pPr marL="12194695" indent="0">
              <a:buNone/>
              <a:defRPr sz="9000"/>
            </a:lvl7pPr>
            <a:lvl8pPr marL="14227125" indent="0">
              <a:buNone/>
              <a:defRPr sz="9000"/>
            </a:lvl8pPr>
            <a:lvl9pPr marL="16259575" indent="0">
              <a:buNone/>
              <a:defRPr sz="9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2445" indent="0">
              <a:buNone/>
              <a:defRPr sz="5500"/>
            </a:lvl2pPr>
            <a:lvl3pPr marL="4064893" indent="0">
              <a:buNone/>
              <a:defRPr sz="4500"/>
            </a:lvl3pPr>
            <a:lvl4pPr marL="6097338" indent="0">
              <a:buNone/>
              <a:defRPr sz="4000"/>
            </a:lvl4pPr>
            <a:lvl5pPr marL="8129788" indent="0">
              <a:buNone/>
              <a:defRPr sz="4000"/>
            </a:lvl5pPr>
            <a:lvl6pPr marL="10162228" indent="0">
              <a:buNone/>
              <a:defRPr sz="4000"/>
            </a:lvl6pPr>
            <a:lvl7pPr marL="12194695" indent="0">
              <a:buNone/>
              <a:defRPr sz="4000"/>
            </a:lvl7pPr>
            <a:lvl8pPr marL="14227125" indent="0">
              <a:buNone/>
              <a:defRPr sz="4000"/>
            </a:lvl8pPr>
            <a:lvl9pPr marL="1625957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3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24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2745" indent="0">
              <a:buNone/>
              <a:defRPr sz="7300"/>
            </a:lvl2pPr>
            <a:lvl3pPr marL="3725463" indent="0">
              <a:buNone/>
              <a:defRPr sz="6300"/>
            </a:lvl3pPr>
            <a:lvl4pPr marL="5588200" indent="0">
              <a:buNone/>
              <a:defRPr sz="5800"/>
            </a:lvl4pPr>
            <a:lvl5pPr marL="7450935" indent="0">
              <a:buNone/>
              <a:defRPr sz="5800"/>
            </a:lvl5pPr>
            <a:lvl6pPr marL="9313665" indent="0">
              <a:buNone/>
              <a:defRPr sz="5800"/>
            </a:lvl6pPr>
            <a:lvl7pPr marL="11176395" indent="0">
              <a:buNone/>
              <a:defRPr sz="5800"/>
            </a:lvl7pPr>
            <a:lvl8pPr marL="13039135" indent="0">
              <a:buNone/>
              <a:defRPr sz="5800"/>
            </a:lvl8pPr>
            <a:lvl9pPr marL="1490185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5960"/>
      </p:ext>
    </p:extLst>
  </p:cSld>
  <p:clrMapOvr>
    <a:masterClrMapping/>
  </p:clrMapOvr>
  <p:transition xmlns:p14="http://schemas.microsoft.com/office/powerpoint/2010/main"/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32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882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0882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490" tIns="203308" rIns="406490" bIns="20330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93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636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1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63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95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2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5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9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23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255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1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4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45"/>
            <a:ext cx="27544793" cy="8581071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80"/>
            <a:ext cx="27544793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31888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06377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09566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12755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15943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19134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22321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25510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6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587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587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95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1888" indent="0">
              <a:buNone/>
              <a:defRPr sz="9000" b="1"/>
            </a:lvl2pPr>
            <a:lvl3pPr marL="4063778" indent="0">
              <a:buNone/>
              <a:defRPr sz="8300" b="1"/>
            </a:lvl3pPr>
            <a:lvl4pPr marL="6095660" indent="0">
              <a:buNone/>
              <a:defRPr sz="7300" b="1"/>
            </a:lvl4pPr>
            <a:lvl5pPr marL="8127550" indent="0">
              <a:buNone/>
              <a:defRPr sz="7300" b="1"/>
            </a:lvl5pPr>
            <a:lvl6pPr marL="10159435" indent="0">
              <a:buNone/>
              <a:defRPr sz="7300" b="1"/>
            </a:lvl6pPr>
            <a:lvl7pPr marL="12191343" indent="0">
              <a:buNone/>
              <a:defRPr sz="7300" b="1"/>
            </a:lvl7pPr>
            <a:lvl8pPr marL="14223213" indent="0">
              <a:buNone/>
              <a:defRPr sz="7300" b="1"/>
            </a:lvl8pPr>
            <a:lvl9pPr marL="1625510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74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1888" indent="0">
              <a:buNone/>
              <a:defRPr sz="9000" b="1"/>
            </a:lvl2pPr>
            <a:lvl3pPr marL="4063778" indent="0">
              <a:buNone/>
              <a:defRPr sz="8300" b="1"/>
            </a:lvl3pPr>
            <a:lvl4pPr marL="6095660" indent="0">
              <a:buNone/>
              <a:defRPr sz="7300" b="1"/>
            </a:lvl4pPr>
            <a:lvl5pPr marL="8127550" indent="0">
              <a:buNone/>
              <a:defRPr sz="7300" b="1"/>
            </a:lvl5pPr>
            <a:lvl6pPr marL="10159435" indent="0">
              <a:buNone/>
              <a:defRPr sz="7300" b="1"/>
            </a:lvl6pPr>
            <a:lvl7pPr marL="12191343" indent="0">
              <a:buNone/>
              <a:defRPr sz="7300" b="1"/>
            </a:lvl7pPr>
            <a:lvl8pPr marL="14223213" indent="0">
              <a:buNone/>
              <a:defRPr sz="7300" b="1"/>
            </a:lvl8pPr>
            <a:lvl9pPr marL="1625510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74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1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5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3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60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88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60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1888" indent="0">
              <a:buNone/>
              <a:defRPr sz="5500"/>
            </a:lvl2pPr>
            <a:lvl3pPr marL="4063778" indent="0">
              <a:buNone/>
              <a:defRPr sz="4500"/>
            </a:lvl3pPr>
            <a:lvl4pPr marL="6095660" indent="0">
              <a:buNone/>
              <a:defRPr sz="4000"/>
            </a:lvl4pPr>
            <a:lvl5pPr marL="8127550" indent="0">
              <a:buNone/>
              <a:defRPr sz="4000"/>
            </a:lvl5pPr>
            <a:lvl6pPr marL="10159435" indent="0">
              <a:buNone/>
              <a:defRPr sz="4000"/>
            </a:lvl6pPr>
            <a:lvl7pPr marL="12191343" indent="0">
              <a:buNone/>
              <a:defRPr sz="4000"/>
            </a:lvl7pPr>
            <a:lvl8pPr marL="14223213" indent="0">
              <a:buNone/>
              <a:defRPr sz="4000"/>
            </a:lvl8pPr>
            <a:lvl9pPr marL="1625510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84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5540"/>
      </p:ext>
    </p:extLst>
  </p:cSld>
  <p:clrMapOvr>
    <a:masterClrMapping/>
  </p:clrMapOvr>
  <p:transition xmlns:p14="http://schemas.microsoft.com/office/powerpoint/2010/main"/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1888" indent="0">
              <a:buNone/>
              <a:defRPr sz="12500"/>
            </a:lvl2pPr>
            <a:lvl3pPr marL="4063778" indent="0">
              <a:buNone/>
              <a:defRPr sz="10800"/>
            </a:lvl3pPr>
            <a:lvl4pPr marL="6095660" indent="0">
              <a:buNone/>
              <a:defRPr sz="9000"/>
            </a:lvl4pPr>
            <a:lvl5pPr marL="8127550" indent="0">
              <a:buNone/>
              <a:defRPr sz="9000"/>
            </a:lvl5pPr>
            <a:lvl6pPr marL="10159435" indent="0">
              <a:buNone/>
              <a:defRPr sz="9000"/>
            </a:lvl6pPr>
            <a:lvl7pPr marL="12191343" indent="0">
              <a:buNone/>
              <a:defRPr sz="9000"/>
            </a:lvl7pPr>
            <a:lvl8pPr marL="14223213" indent="0">
              <a:buNone/>
              <a:defRPr sz="9000"/>
            </a:lvl8pPr>
            <a:lvl9pPr marL="16255103" indent="0">
              <a:buNone/>
              <a:defRPr sz="9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1888" indent="0">
              <a:buNone/>
              <a:defRPr sz="5500"/>
            </a:lvl2pPr>
            <a:lvl3pPr marL="4063778" indent="0">
              <a:buNone/>
              <a:defRPr sz="4500"/>
            </a:lvl3pPr>
            <a:lvl4pPr marL="6095660" indent="0">
              <a:buNone/>
              <a:defRPr sz="4000"/>
            </a:lvl4pPr>
            <a:lvl5pPr marL="8127550" indent="0">
              <a:buNone/>
              <a:defRPr sz="4000"/>
            </a:lvl5pPr>
            <a:lvl6pPr marL="10159435" indent="0">
              <a:buNone/>
              <a:defRPr sz="4000"/>
            </a:lvl6pPr>
            <a:lvl7pPr marL="12191343" indent="0">
              <a:buNone/>
              <a:defRPr sz="4000"/>
            </a:lvl7pPr>
            <a:lvl8pPr marL="14223213" indent="0">
              <a:buNone/>
              <a:defRPr sz="4000"/>
            </a:lvl8pPr>
            <a:lvl9pPr marL="1625510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6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40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901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0901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715"/>
            <a:ext cx="7561316" cy="2020252"/>
          </a:xfrm>
          <a:prstGeom prst="rect">
            <a:avLst/>
          </a:prstGeom>
        </p:spPr>
        <p:txBody>
          <a:bodyPr lIns="406378" tIns="203255" rIns="406378" bIns="203255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83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6265" tIns="203200" rIns="406265" bIns="20320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265" tIns="203200" rIns="406265" bIns="20320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265" tIns="203200" rIns="406265" bIns="20320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6265" tIns="203200" rIns="406265" bIns="20320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0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65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57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88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31330" indent="0">
              <a:buNone/>
              <a:defRPr sz="8300"/>
            </a:lvl2pPr>
            <a:lvl3pPr marL="4062660" indent="0">
              <a:buNone/>
              <a:defRPr sz="7300"/>
            </a:lvl3pPr>
            <a:lvl4pPr marL="6093983" indent="0">
              <a:buNone/>
              <a:defRPr sz="6300"/>
            </a:lvl4pPr>
            <a:lvl5pPr marL="8125315" indent="0">
              <a:buNone/>
              <a:defRPr sz="6300"/>
            </a:lvl5pPr>
            <a:lvl6pPr marL="10156640" indent="0">
              <a:buNone/>
              <a:defRPr sz="6300"/>
            </a:lvl6pPr>
            <a:lvl7pPr marL="12187990" indent="0">
              <a:buNone/>
              <a:defRPr sz="6300"/>
            </a:lvl7pPr>
            <a:lvl8pPr marL="14219300" indent="0">
              <a:buNone/>
              <a:defRPr sz="6300"/>
            </a:lvl8pPr>
            <a:lvl9pPr marL="16250630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5011"/>
      </p:ext>
    </p:extLst>
  </p:cSld>
  <p:clrMapOvr>
    <a:masterClrMapping/>
  </p:clrMapOvr>
  <p:transition xmlns:p14="http://schemas.microsoft.com/office/powerpoint/2010/main"/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1455"/>
      </p:ext>
    </p:extLst>
  </p:cSld>
  <p:clrMapOvr>
    <a:masterClrMapping/>
  </p:clrMapOvr>
  <p:transition xmlns:p14="http://schemas.microsoft.com/office/powerpoint/2010/main"/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1330" indent="0">
              <a:buNone/>
              <a:defRPr sz="9000" b="1"/>
            </a:lvl2pPr>
            <a:lvl3pPr marL="4062660" indent="0">
              <a:buNone/>
              <a:defRPr sz="8300" b="1"/>
            </a:lvl3pPr>
            <a:lvl4pPr marL="6093983" indent="0">
              <a:buNone/>
              <a:defRPr sz="7300" b="1"/>
            </a:lvl4pPr>
            <a:lvl5pPr marL="8125315" indent="0">
              <a:buNone/>
              <a:defRPr sz="7300" b="1"/>
            </a:lvl5pPr>
            <a:lvl6pPr marL="10156640" indent="0">
              <a:buNone/>
              <a:defRPr sz="7300" b="1"/>
            </a:lvl6pPr>
            <a:lvl7pPr marL="12187990" indent="0">
              <a:buNone/>
              <a:defRPr sz="7300" b="1"/>
            </a:lvl7pPr>
            <a:lvl8pPr marL="14219300" indent="0">
              <a:buNone/>
              <a:defRPr sz="7300" b="1"/>
            </a:lvl8pPr>
            <a:lvl9pPr marL="1625063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79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1330" indent="0">
              <a:buNone/>
              <a:defRPr sz="9000" b="1"/>
            </a:lvl2pPr>
            <a:lvl3pPr marL="4062660" indent="0">
              <a:buNone/>
              <a:defRPr sz="8300" b="1"/>
            </a:lvl3pPr>
            <a:lvl4pPr marL="6093983" indent="0">
              <a:buNone/>
              <a:defRPr sz="7300" b="1"/>
            </a:lvl4pPr>
            <a:lvl5pPr marL="8125315" indent="0">
              <a:buNone/>
              <a:defRPr sz="7300" b="1"/>
            </a:lvl5pPr>
            <a:lvl6pPr marL="10156640" indent="0">
              <a:buNone/>
              <a:defRPr sz="7300" b="1"/>
            </a:lvl6pPr>
            <a:lvl7pPr marL="12187990" indent="0">
              <a:buNone/>
              <a:defRPr sz="7300" b="1"/>
            </a:lvl7pPr>
            <a:lvl8pPr marL="14219300" indent="0">
              <a:buNone/>
              <a:defRPr sz="7300" b="1"/>
            </a:lvl8pPr>
            <a:lvl9pPr marL="1625063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79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727"/>
      </p:ext>
    </p:extLst>
  </p:cSld>
  <p:clrMapOvr>
    <a:masterClrMapping/>
  </p:clrMapOvr>
  <p:transition xmlns:p14="http://schemas.microsoft.com/office/powerpoint/2010/main"/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00"/>
      </p:ext>
    </p:extLst>
  </p:cSld>
  <p:clrMapOvr>
    <a:masterClrMapping/>
  </p:clrMapOvr>
  <p:transition xmlns:p14="http://schemas.microsoft.com/office/powerpoint/2010/main"/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057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6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625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2745" indent="0">
              <a:buNone/>
              <a:defRPr sz="8300" b="1"/>
            </a:lvl2pPr>
            <a:lvl3pPr marL="3725463" indent="0">
              <a:buNone/>
              <a:defRPr sz="7300" b="1"/>
            </a:lvl3pPr>
            <a:lvl4pPr marL="5588200" indent="0">
              <a:buNone/>
              <a:defRPr sz="6300" b="1"/>
            </a:lvl4pPr>
            <a:lvl5pPr marL="7450935" indent="0">
              <a:buNone/>
              <a:defRPr sz="6300" b="1"/>
            </a:lvl5pPr>
            <a:lvl6pPr marL="9313665" indent="0">
              <a:buNone/>
              <a:defRPr sz="6300" b="1"/>
            </a:lvl6pPr>
            <a:lvl7pPr marL="11176395" indent="0">
              <a:buNone/>
              <a:defRPr sz="6300" b="1"/>
            </a:lvl7pPr>
            <a:lvl8pPr marL="13039135" indent="0">
              <a:buNone/>
              <a:defRPr sz="6300" b="1"/>
            </a:lvl8pPr>
            <a:lvl9pPr marL="1490185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13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2745" indent="0">
              <a:buNone/>
              <a:defRPr sz="8300" b="1"/>
            </a:lvl2pPr>
            <a:lvl3pPr marL="3725463" indent="0">
              <a:buNone/>
              <a:defRPr sz="7300" b="1"/>
            </a:lvl3pPr>
            <a:lvl4pPr marL="5588200" indent="0">
              <a:buNone/>
              <a:defRPr sz="6300" b="1"/>
            </a:lvl4pPr>
            <a:lvl5pPr marL="7450935" indent="0">
              <a:buNone/>
              <a:defRPr sz="6300" b="1"/>
            </a:lvl5pPr>
            <a:lvl6pPr marL="9313665" indent="0">
              <a:buNone/>
              <a:defRPr sz="6300" b="1"/>
            </a:lvl6pPr>
            <a:lvl7pPr marL="11176395" indent="0">
              <a:buNone/>
              <a:defRPr sz="6300" b="1"/>
            </a:lvl7pPr>
            <a:lvl8pPr marL="13039135" indent="0">
              <a:buNone/>
              <a:defRPr sz="6300" b="1"/>
            </a:lvl8pPr>
            <a:lvl9pPr marL="1490185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13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19"/>
      </p:ext>
    </p:extLst>
  </p:cSld>
  <p:clrMapOvr>
    <a:masterClrMapping/>
  </p:clrMapOvr>
  <p:transition xmlns:p14="http://schemas.microsoft.com/office/powerpoint/2010/main"/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66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08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66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1330" indent="0">
              <a:buNone/>
              <a:defRPr sz="5500"/>
            </a:lvl2pPr>
            <a:lvl3pPr marL="4062660" indent="0">
              <a:buNone/>
              <a:defRPr sz="4500"/>
            </a:lvl3pPr>
            <a:lvl4pPr marL="6093983" indent="0">
              <a:buNone/>
              <a:defRPr sz="4000"/>
            </a:lvl4pPr>
            <a:lvl5pPr marL="8125315" indent="0">
              <a:buNone/>
              <a:defRPr sz="4000"/>
            </a:lvl5pPr>
            <a:lvl6pPr marL="10156640" indent="0">
              <a:buNone/>
              <a:defRPr sz="4000"/>
            </a:lvl6pPr>
            <a:lvl7pPr marL="12187990" indent="0">
              <a:buNone/>
              <a:defRPr sz="4000"/>
            </a:lvl7pPr>
            <a:lvl8pPr marL="14219300" indent="0">
              <a:buNone/>
              <a:defRPr sz="4000"/>
            </a:lvl8pPr>
            <a:lvl9pPr marL="1625063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1362"/>
      </p:ext>
    </p:extLst>
  </p:cSld>
  <p:clrMapOvr>
    <a:masterClrMapping/>
  </p:clrMapOvr>
  <p:transition xmlns:p14="http://schemas.microsoft.com/office/powerpoint/2010/main"/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1330" indent="0">
              <a:buNone/>
              <a:defRPr sz="12500"/>
            </a:lvl2pPr>
            <a:lvl3pPr marL="4062660" indent="0">
              <a:buNone/>
              <a:defRPr sz="10800"/>
            </a:lvl3pPr>
            <a:lvl4pPr marL="6093983" indent="0">
              <a:buNone/>
              <a:defRPr sz="9000"/>
            </a:lvl4pPr>
            <a:lvl5pPr marL="8125315" indent="0">
              <a:buNone/>
              <a:defRPr sz="9000"/>
            </a:lvl5pPr>
            <a:lvl6pPr marL="10156640" indent="0">
              <a:buNone/>
              <a:defRPr sz="9000"/>
            </a:lvl6pPr>
            <a:lvl7pPr marL="12187990" indent="0">
              <a:buNone/>
              <a:defRPr sz="9000"/>
            </a:lvl7pPr>
            <a:lvl8pPr marL="14219300" indent="0">
              <a:buNone/>
              <a:defRPr sz="9000"/>
            </a:lvl8pPr>
            <a:lvl9pPr marL="16250630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1330" indent="0">
              <a:buNone/>
              <a:defRPr sz="5500"/>
            </a:lvl2pPr>
            <a:lvl3pPr marL="4062660" indent="0">
              <a:buNone/>
              <a:defRPr sz="4500"/>
            </a:lvl3pPr>
            <a:lvl4pPr marL="6093983" indent="0">
              <a:buNone/>
              <a:defRPr sz="4000"/>
            </a:lvl4pPr>
            <a:lvl5pPr marL="8125315" indent="0">
              <a:buNone/>
              <a:defRPr sz="4000"/>
            </a:lvl5pPr>
            <a:lvl6pPr marL="10156640" indent="0">
              <a:buNone/>
              <a:defRPr sz="4000"/>
            </a:lvl6pPr>
            <a:lvl7pPr marL="12187990" indent="0">
              <a:buNone/>
              <a:defRPr sz="4000"/>
            </a:lvl7pPr>
            <a:lvl8pPr marL="14219300" indent="0">
              <a:buNone/>
              <a:defRPr sz="4000"/>
            </a:lvl8pPr>
            <a:lvl9pPr marL="1625063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71"/>
      </p:ext>
    </p:extLst>
  </p:cSld>
  <p:clrMapOvr>
    <a:masterClrMapping/>
  </p:clrMapOvr>
  <p:transition xmlns:p14="http://schemas.microsoft.com/office/powerpoint/2010/main"/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8943"/>
      </p:ext>
    </p:extLst>
  </p:cSld>
  <p:clrMapOvr>
    <a:masterClrMapping/>
  </p:clrMapOvr>
  <p:transition xmlns:p14="http://schemas.microsoft.com/office/powerpoint/2010/main"/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2533"/>
      </p:ext>
    </p:extLst>
  </p:cSld>
  <p:clrMapOvr>
    <a:masterClrMapping/>
  </p:clrMapOvr>
  <p:transition xmlns:p14="http://schemas.microsoft.com/office/powerpoint/2010/main"/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673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0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6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92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2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5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84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15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24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4621"/>
      </p:ext>
    </p:extLst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15013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77"/>
            <a:ext cx="27544793" cy="8581071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595"/>
            <a:ext cx="27544793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3077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06154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09230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1230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1538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18463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21539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24616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46126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598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598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2433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0770" indent="0">
              <a:buNone/>
              <a:defRPr sz="9000" b="1"/>
            </a:lvl2pPr>
            <a:lvl3pPr marL="4061545" indent="0">
              <a:buNone/>
              <a:defRPr sz="8300" b="1"/>
            </a:lvl3pPr>
            <a:lvl4pPr marL="6092303" indent="0">
              <a:buNone/>
              <a:defRPr sz="7300" b="1"/>
            </a:lvl4pPr>
            <a:lvl5pPr marL="8123080" indent="0">
              <a:buNone/>
              <a:defRPr sz="7300" b="1"/>
            </a:lvl5pPr>
            <a:lvl6pPr marL="10153845" indent="0">
              <a:buNone/>
              <a:defRPr sz="7300" b="1"/>
            </a:lvl6pPr>
            <a:lvl7pPr marL="12184638" indent="0">
              <a:buNone/>
              <a:defRPr sz="7300" b="1"/>
            </a:lvl7pPr>
            <a:lvl8pPr marL="14215393" indent="0">
              <a:buNone/>
              <a:defRPr sz="7300" b="1"/>
            </a:lvl8pPr>
            <a:lvl9pPr marL="162461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88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30770" indent="0">
              <a:buNone/>
              <a:defRPr sz="9000" b="1"/>
            </a:lvl2pPr>
            <a:lvl3pPr marL="4061545" indent="0">
              <a:buNone/>
              <a:defRPr sz="8300" b="1"/>
            </a:lvl3pPr>
            <a:lvl4pPr marL="6092303" indent="0">
              <a:buNone/>
              <a:defRPr sz="7300" b="1"/>
            </a:lvl4pPr>
            <a:lvl5pPr marL="8123080" indent="0">
              <a:buNone/>
              <a:defRPr sz="7300" b="1"/>
            </a:lvl5pPr>
            <a:lvl6pPr marL="10153845" indent="0">
              <a:buNone/>
              <a:defRPr sz="7300" b="1"/>
            </a:lvl6pPr>
            <a:lvl7pPr marL="12184638" indent="0">
              <a:buNone/>
              <a:defRPr sz="7300" b="1"/>
            </a:lvl7pPr>
            <a:lvl8pPr marL="14215393" indent="0">
              <a:buNone/>
              <a:defRPr sz="7300" b="1"/>
            </a:lvl8pPr>
            <a:lvl9pPr marL="162461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88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056083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054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9826"/>
      </p:ext>
    </p:extLst>
  </p:cSld>
  <p:clrMapOvr>
    <a:masterClrMapping/>
  </p:clrMapOvr>
  <p:transition xmlns:p14="http://schemas.microsoft.com/office/powerpoint/2010/main"/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54210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68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1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68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30770" indent="0">
              <a:buNone/>
              <a:defRPr sz="5500"/>
            </a:lvl2pPr>
            <a:lvl3pPr marL="4061545" indent="0">
              <a:buNone/>
              <a:defRPr sz="4500"/>
            </a:lvl3pPr>
            <a:lvl4pPr marL="6092303" indent="0">
              <a:buNone/>
              <a:defRPr sz="4000"/>
            </a:lvl4pPr>
            <a:lvl5pPr marL="8123080" indent="0">
              <a:buNone/>
              <a:defRPr sz="4000"/>
            </a:lvl5pPr>
            <a:lvl6pPr marL="10153845" indent="0">
              <a:buNone/>
              <a:defRPr sz="4000"/>
            </a:lvl6pPr>
            <a:lvl7pPr marL="12184638" indent="0">
              <a:buNone/>
              <a:defRPr sz="4000"/>
            </a:lvl7pPr>
            <a:lvl8pPr marL="14215393" indent="0">
              <a:buNone/>
              <a:defRPr sz="4000"/>
            </a:lvl8pPr>
            <a:lvl9pPr marL="162461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17268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30770" indent="0">
              <a:buNone/>
              <a:defRPr sz="12500"/>
            </a:lvl2pPr>
            <a:lvl3pPr marL="4061545" indent="0">
              <a:buNone/>
              <a:defRPr sz="10800"/>
            </a:lvl3pPr>
            <a:lvl4pPr marL="6092303" indent="0">
              <a:buNone/>
              <a:defRPr sz="9000"/>
            </a:lvl4pPr>
            <a:lvl5pPr marL="8123080" indent="0">
              <a:buNone/>
              <a:defRPr sz="9000"/>
            </a:lvl5pPr>
            <a:lvl6pPr marL="10153845" indent="0">
              <a:buNone/>
              <a:defRPr sz="9000"/>
            </a:lvl6pPr>
            <a:lvl7pPr marL="12184638" indent="0">
              <a:buNone/>
              <a:defRPr sz="9000"/>
            </a:lvl7pPr>
            <a:lvl8pPr marL="14215393" indent="0">
              <a:buNone/>
              <a:defRPr sz="9000"/>
            </a:lvl8pPr>
            <a:lvl9pPr marL="16246163" indent="0">
              <a:buNone/>
              <a:defRPr sz="9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30770" indent="0">
              <a:buNone/>
              <a:defRPr sz="5500"/>
            </a:lvl2pPr>
            <a:lvl3pPr marL="4061545" indent="0">
              <a:buNone/>
              <a:defRPr sz="4500"/>
            </a:lvl3pPr>
            <a:lvl4pPr marL="6092303" indent="0">
              <a:buNone/>
              <a:defRPr sz="4000"/>
            </a:lvl4pPr>
            <a:lvl5pPr marL="8123080" indent="0">
              <a:buNone/>
              <a:defRPr sz="4000"/>
            </a:lvl5pPr>
            <a:lvl6pPr marL="10153845" indent="0">
              <a:buNone/>
              <a:defRPr sz="4000"/>
            </a:lvl6pPr>
            <a:lvl7pPr marL="12184638" indent="0">
              <a:buNone/>
              <a:defRPr sz="4000"/>
            </a:lvl7pPr>
            <a:lvl8pPr marL="14215393" indent="0">
              <a:buNone/>
              <a:defRPr sz="4000"/>
            </a:lvl8pPr>
            <a:lvl9pPr marL="162461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22457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90904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920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0920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69408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709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/>
            </a:lvl1pPr>
            <a:lvl2pPr marL="1015118" indent="0" algn="ctr">
              <a:buNone/>
              <a:defRPr/>
            </a:lvl2pPr>
            <a:lvl3pPr marL="2030213" indent="0" algn="ctr">
              <a:buNone/>
              <a:defRPr/>
            </a:lvl3pPr>
            <a:lvl4pPr marL="3045325" indent="0" algn="ctr">
              <a:buNone/>
              <a:defRPr/>
            </a:lvl4pPr>
            <a:lvl5pPr marL="4060430" indent="0" algn="ctr">
              <a:buNone/>
              <a:defRPr/>
            </a:lvl5pPr>
            <a:lvl6pPr marL="5075520" indent="0" algn="ctr">
              <a:buNone/>
              <a:defRPr/>
            </a:lvl6pPr>
            <a:lvl7pPr marL="6090630" indent="0" algn="ctr">
              <a:buNone/>
              <a:defRPr/>
            </a:lvl7pPr>
            <a:lvl8pPr marL="7105738" indent="0" algn="ctr">
              <a:buNone/>
              <a:defRPr/>
            </a:lvl8pPr>
            <a:lvl9pPr marL="8120848" indent="0" algn="ctr">
              <a:buNone/>
              <a:defRPr/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6729"/>
      </p:ext>
    </p:extLst>
  </p:cSld>
  <p:clrMapOvr>
    <a:masterClrMapping/>
  </p:clrMapOvr>
  <p:transition xmlns:p14="http://schemas.microsoft.com/office/powerpoint/2010/main"/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785"/>
      </p:ext>
    </p:extLst>
  </p:cSld>
  <p:clrMapOvr>
    <a:masterClrMapping/>
  </p:clrMapOvr>
  <p:transition xmlns:p14="http://schemas.microsoft.com/office/powerpoint/2010/main"/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03"/>
            <a:ext cx="27544793" cy="8581071"/>
          </a:xfrm>
        </p:spPr>
        <p:txBody>
          <a:bodyPr/>
          <a:lstStyle>
            <a:lvl1pPr algn="l">
              <a:defRPr sz="9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286"/>
            <a:ext cx="27544793" cy="945118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15118" indent="0">
              <a:buNone/>
              <a:defRPr sz="4000"/>
            </a:lvl2pPr>
            <a:lvl3pPr marL="2030213" indent="0">
              <a:buNone/>
              <a:defRPr sz="3800"/>
            </a:lvl3pPr>
            <a:lvl4pPr marL="3045325" indent="0">
              <a:buNone/>
              <a:defRPr sz="3300"/>
            </a:lvl4pPr>
            <a:lvl5pPr marL="4060430" indent="0">
              <a:buNone/>
              <a:defRPr sz="3300"/>
            </a:lvl5pPr>
            <a:lvl6pPr marL="5075520" indent="0">
              <a:buNone/>
              <a:defRPr sz="3300"/>
            </a:lvl6pPr>
            <a:lvl7pPr marL="6090630" indent="0">
              <a:buNone/>
              <a:defRPr sz="3300"/>
            </a:lvl7pPr>
            <a:lvl8pPr marL="7105738" indent="0">
              <a:buNone/>
              <a:defRPr sz="3300"/>
            </a:lvl8pPr>
            <a:lvl9pPr marL="8120848" indent="0">
              <a:buNone/>
              <a:defRPr sz="3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85148"/>
      </p:ext>
    </p:extLst>
  </p:cSld>
  <p:clrMapOvr>
    <a:masterClrMapping/>
  </p:clrMapOvr>
  <p:transition xmlns:p14="http://schemas.microsoft.com/office/powerpoint/2010/main"/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263" y="6600828"/>
            <a:ext cx="14177467" cy="32604075"/>
          </a:xfrm>
        </p:spPr>
        <p:txBody>
          <a:bodyPr/>
          <a:lstStyle>
            <a:lvl1pPr>
              <a:defRPr sz="6300"/>
            </a:lvl1pPr>
            <a:lvl2pPr>
              <a:defRPr sz="55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2779" y="6600828"/>
            <a:ext cx="14177467" cy="32604075"/>
          </a:xfrm>
        </p:spPr>
        <p:txBody>
          <a:bodyPr/>
          <a:lstStyle>
            <a:lvl1pPr>
              <a:defRPr sz="6300"/>
            </a:lvl1pPr>
            <a:lvl2pPr>
              <a:defRPr sz="55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581"/>
      </p:ext>
    </p:extLst>
  </p:cSld>
  <p:clrMapOvr>
    <a:masterClrMapping/>
  </p:clrMapOvr>
  <p:transition xmlns:p14="http://schemas.microsoft.com/office/powerpoint/2010/main"/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5"/>
            <a:ext cx="14318117" cy="4030508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15118" indent="0">
              <a:buNone/>
              <a:defRPr sz="4500" b="1"/>
            </a:lvl2pPr>
            <a:lvl3pPr marL="2030213" indent="0">
              <a:buNone/>
              <a:defRPr sz="4000" b="1"/>
            </a:lvl3pPr>
            <a:lvl4pPr marL="3045325" indent="0">
              <a:buNone/>
              <a:defRPr sz="3800" b="1"/>
            </a:lvl4pPr>
            <a:lvl5pPr marL="4060430" indent="0">
              <a:buNone/>
              <a:defRPr sz="3800" b="1"/>
            </a:lvl5pPr>
            <a:lvl6pPr marL="5075520" indent="0">
              <a:buNone/>
              <a:defRPr sz="3800" b="1"/>
            </a:lvl6pPr>
            <a:lvl7pPr marL="6090630" indent="0">
              <a:buNone/>
              <a:defRPr sz="3800" b="1"/>
            </a:lvl7pPr>
            <a:lvl8pPr marL="7105738" indent="0">
              <a:buNone/>
              <a:defRPr sz="3800" b="1"/>
            </a:lvl8pPr>
            <a:lvl9pPr marL="8120848" indent="0">
              <a:buNone/>
              <a:defRPr sz="38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05" y="9671215"/>
            <a:ext cx="14323742" cy="4030508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15118" indent="0">
              <a:buNone/>
              <a:defRPr sz="4500" b="1"/>
            </a:lvl2pPr>
            <a:lvl3pPr marL="2030213" indent="0">
              <a:buNone/>
              <a:defRPr sz="4000" b="1"/>
            </a:lvl3pPr>
            <a:lvl4pPr marL="3045325" indent="0">
              <a:buNone/>
              <a:defRPr sz="3800" b="1"/>
            </a:lvl4pPr>
            <a:lvl5pPr marL="4060430" indent="0">
              <a:buNone/>
              <a:defRPr sz="3800" b="1"/>
            </a:lvl5pPr>
            <a:lvl6pPr marL="5075520" indent="0">
              <a:buNone/>
              <a:defRPr sz="3800" b="1"/>
            </a:lvl6pPr>
            <a:lvl7pPr marL="6090630" indent="0">
              <a:buNone/>
              <a:defRPr sz="3800" b="1"/>
            </a:lvl7pPr>
            <a:lvl8pPr marL="7105738" indent="0">
              <a:buNone/>
              <a:defRPr sz="3800" b="1"/>
            </a:lvl8pPr>
            <a:lvl9pPr marL="8120848" indent="0">
              <a:buNone/>
              <a:defRPr sz="38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05" y="13701711"/>
            <a:ext cx="14323742" cy="24893116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156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9024"/>
      </p:ext>
    </p:extLst>
  </p:cSld>
  <p:clrMapOvr>
    <a:masterClrMapping/>
  </p:clrMapOvr>
  <p:transition xmlns:p14="http://schemas.microsoft.com/office/powerpoint/2010/main"/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4601"/>
      </p:ext>
    </p:extLst>
  </p:cSld>
  <p:clrMapOvr>
    <a:masterClrMapping/>
  </p:clrMapOvr>
  <p:transition xmlns:p14="http://schemas.microsoft.com/office/powerpoint/2010/main"/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79725"/>
      </p:ext>
    </p:extLst>
  </p:cSld>
  <p:clrMapOvr>
    <a:masterClrMapping/>
  </p:clrMapOvr>
  <p:transition xmlns:p14="http://schemas.microsoft.com/office/powerpoint/2010/main"/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83" y="1720218"/>
            <a:ext cx="10661231" cy="7320914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46"/>
            <a:ext cx="18115652" cy="36874612"/>
          </a:xfrm>
        </p:spPr>
        <p:txBody>
          <a:bodyPr/>
          <a:lstStyle>
            <a:lvl1pPr>
              <a:defRPr sz="7300"/>
            </a:lvl1pPr>
            <a:lvl2pPr>
              <a:defRPr sz="6300"/>
            </a:lvl2pPr>
            <a:lvl3pPr>
              <a:defRPr sz="55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83" y="9041165"/>
            <a:ext cx="10661231" cy="29553696"/>
          </a:xfrm>
        </p:spPr>
        <p:txBody>
          <a:bodyPr/>
          <a:lstStyle>
            <a:lvl1pPr marL="0" indent="0">
              <a:buNone/>
              <a:defRPr sz="3300"/>
            </a:lvl1pPr>
            <a:lvl2pPr marL="1015118" indent="0">
              <a:buNone/>
              <a:defRPr sz="2800"/>
            </a:lvl2pPr>
            <a:lvl3pPr marL="2030213" indent="0">
              <a:buNone/>
              <a:defRPr sz="2300"/>
            </a:lvl3pPr>
            <a:lvl4pPr marL="3045325" indent="0">
              <a:buNone/>
              <a:defRPr sz="2300"/>
            </a:lvl4pPr>
            <a:lvl5pPr marL="4060430" indent="0">
              <a:buNone/>
              <a:defRPr sz="2300"/>
            </a:lvl5pPr>
            <a:lvl6pPr marL="5075520" indent="0">
              <a:buNone/>
              <a:defRPr sz="2300"/>
            </a:lvl6pPr>
            <a:lvl7pPr marL="6090630" indent="0">
              <a:buNone/>
              <a:defRPr sz="2300"/>
            </a:lvl7pPr>
            <a:lvl8pPr marL="7105738" indent="0">
              <a:buNone/>
              <a:defRPr sz="2300"/>
            </a:lvl8pPr>
            <a:lvl9pPr marL="8120848" indent="0">
              <a:buNone/>
              <a:defRPr sz="2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771475"/>
      </p:ext>
    </p:extLst>
  </p:cSld>
  <p:clrMapOvr>
    <a:masterClrMapping/>
  </p:clrMapOvr>
  <p:transition xmlns:p14="http://schemas.microsoft.com/office/powerpoint/2010/main"/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7300"/>
            </a:lvl1pPr>
            <a:lvl2pPr marL="1015118" indent="0">
              <a:buNone/>
              <a:defRPr sz="6300"/>
            </a:lvl2pPr>
            <a:lvl3pPr marL="2030213" indent="0">
              <a:buNone/>
              <a:defRPr sz="5500"/>
            </a:lvl3pPr>
            <a:lvl4pPr marL="3045325" indent="0">
              <a:buNone/>
              <a:defRPr sz="4500"/>
            </a:lvl4pPr>
            <a:lvl5pPr marL="4060430" indent="0">
              <a:buNone/>
              <a:defRPr sz="4500"/>
            </a:lvl5pPr>
            <a:lvl6pPr marL="5075520" indent="0">
              <a:buNone/>
              <a:defRPr sz="4500"/>
            </a:lvl6pPr>
            <a:lvl7pPr marL="6090630" indent="0">
              <a:buNone/>
              <a:defRPr sz="4500"/>
            </a:lvl7pPr>
            <a:lvl8pPr marL="7105738" indent="0">
              <a:buNone/>
              <a:defRPr sz="4500"/>
            </a:lvl8pPr>
            <a:lvl9pPr marL="8120848" indent="0">
              <a:buNone/>
              <a:defRPr sz="45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5264"/>
            <a:ext cx="19443383" cy="5070637"/>
          </a:xfrm>
        </p:spPr>
        <p:txBody>
          <a:bodyPr/>
          <a:lstStyle>
            <a:lvl1pPr marL="0" indent="0">
              <a:buNone/>
              <a:defRPr sz="3300"/>
            </a:lvl1pPr>
            <a:lvl2pPr marL="1015118" indent="0">
              <a:buNone/>
              <a:defRPr sz="2800"/>
            </a:lvl2pPr>
            <a:lvl3pPr marL="2030213" indent="0">
              <a:buNone/>
              <a:defRPr sz="2300"/>
            </a:lvl3pPr>
            <a:lvl4pPr marL="3045325" indent="0">
              <a:buNone/>
              <a:defRPr sz="2300"/>
            </a:lvl4pPr>
            <a:lvl5pPr marL="4060430" indent="0">
              <a:buNone/>
              <a:defRPr sz="2300"/>
            </a:lvl5pPr>
            <a:lvl6pPr marL="5075520" indent="0">
              <a:buNone/>
              <a:defRPr sz="2300"/>
            </a:lvl6pPr>
            <a:lvl7pPr marL="6090630" indent="0">
              <a:buNone/>
              <a:defRPr sz="2300"/>
            </a:lvl7pPr>
            <a:lvl8pPr marL="7105738" indent="0">
              <a:buNone/>
              <a:defRPr sz="2300"/>
            </a:lvl8pPr>
            <a:lvl9pPr marL="8120848" indent="0">
              <a:buNone/>
              <a:defRPr sz="2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28413"/>
      </p:ext>
    </p:extLst>
  </p:cSld>
  <p:clrMapOvr>
    <a:masterClrMapping/>
  </p:clrMapOvr>
  <p:transition xmlns:p14="http://schemas.microsoft.com/office/powerpoint/2010/main"/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352"/>
      </p:ext>
    </p:extLst>
  </p:cSld>
  <p:clrMapOvr>
    <a:masterClrMapping/>
  </p:clrMapOvr>
  <p:transition xmlns:p14="http://schemas.microsoft.com/office/powerpoint/2010/main"/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53995" y="1240158"/>
            <a:ext cx="7156244" cy="3796474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260" y="1240158"/>
            <a:ext cx="21198687" cy="3796474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9796"/>
      </p:ext>
    </p:extLst>
  </p:cSld>
  <p:clrMapOvr>
    <a:masterClrMapping/>
  </p:clrMapOvr>
  <p:transition xmlns:p14="http://schemas.microsoft.com/office/powerpoint/2010/main"/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5928" tIns="203038" rIns="405928" bIns="20303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928" tIns="203038" rIns="405928" bIns="20303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928" tIns="203038" rIns="405928" bIns="20303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4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9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0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9655" indent="0">
              <a:buNone/>
              <a:defRPr sz="8300"/>
            </a:lvl2pPr>
            <a:lvl3pPr marL="4059315" indent="0">
              <a:buNone/>
              <a:defRPr sz="7300"/>
            </a:lvl3pPr>
            <a:lvl4pPr marL="6088958" indent="0">
              <a:buNone/>
              <a:defRPr sz="6300"/>
            </a:lvl4pPr>
            <a:lvl5pPr marL="8118610" indent="0">
              <a:buNone/>
              <a:defRPr sz="6300"/>
            </a:lvl5pPr>
            <a:lvl6pPr marL="10148258" indent="0">
              <a:buNone/>
              <a:defRPr sz="6300"/>
            </a:lvl6pPr>
            <a:lvl7pPr marL="12177933" indent="0">
              <a:buNone/>
              <a:defRPr sz="6300"/>
            </a:lvl7pPr>
            <a:lvl8pPr marL="14207570" indent="0">
              <a:buNone/>
              <a:defRPr sz="6300"/>
            </a:lvl8pPr>
            <a:lvl9pPr marL="1623722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362"/>
      </p:ext>
    </p:extLst>
  </p:cSld>
  <p:clrMapOvr>
    <a:masterClrMapping/>
  </p:clrMapOvr>
  <p:transition xmlns:p14="http://schemas.microsoft.com/office/powerpoint/2010/main"/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3748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5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77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5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2745" indent="0">
              <a:buNone/>
              <a:defRPr sz="5000"/>
            </a:lvl2pPr>
            <a:lvl3pPr marL="3725463" indent="0">
              <a:buNone/>
              <a:defRPr sz="4000"/>
            </a:lvl3pPr>
            <a:lvl4pPr marL="5588200" indent="0">
              <a:buNone/>
              <a:defRPr sz="3800"/>
            </a:lvl4pPr>
            <a:lvl5pPr marL="7450935" indent="0">
              <a:buNone/>
              <a:defRPr sz="3800"/>
            </a:lvl5pPr>
            <a:lvl6pPr marL="9313665" indent="0">
              <a:buNone/>
              <a:defRPr sz="3800"/>
            </a:lvl6pPr>
            <a:lvl7pPr marL="11176395" indent="0">
              <a:buNone/>
              <a:defRPr sz="3800"/>
            </a:lvl7pPr>
            <a:lvl8pPr marL="13039135" indent="0">
              <a:buNone/>
              <a:defRPr sz="3800"/>
            </a:lvl8pPr>
            <a:lvl9pPr marL="1490185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5603"/>
      </p:ext>
    </p:extLst>
  </p:cSld>
  <p:clrMapOvr>
    <a:masterClrMapping/>
  </p:clrMapOvr>
  <p:transition xmlns:p14="http://schemas.microsoft.com/office/powerpoint/2010/main"/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9655" indent="0">
              <a:buNone/>
              <a:defRPr sz="9000" b="1"/>
            </a:lvl2pPr>
            <a:lvl3pPr marL="4059315" indent="0">
              <a:buNone/>
              <a:defRPr sz="8300" b="1"/>
            </a:lvl3pPr>
            <a:lvl4pPr marL="6088958" indent="0">
              <a:buNone/>
              <a:defRPr sz="7300" b="1"/>
            </a:lvl4pPr>
            <a:lvl5pPr marL="8118610" indent="0">
              <a:buNone/>
              <a:defRPr sz="7300" b="1"/>
            </a:lvl5pPr>
            <a:lvl6pPr marL="10148258" indent="0">
              <a:buNone/>
              <a:defRPr sz="7300" b="1"/>
            </a:lvl6pPr>
            <a:lvl7pPr marL="12177933" indent="0">
              <a:buNone/>
              <a:defRPr sz="7300" b="1"/>
            </a:lvl7pPr>
            <a:lvl8pPr marL="14207570" indent="0">
              <a:buNone/>
              <a:defRPr sz="7300" b="1"/>
            </a:lvl8pPr>
            <a:lvl9pPr marL="1623722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02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9655" indent="0">
              <a:buNone/>
              <a:defRPr sz="9000" b="1"/>
            </a:lvl2pPr>
            <a:lvl3pPr marL="4059315" indent="0">
              <a:buNone/>
              <a:defRPr sz="8300" b="1"/>
            </a:lvl3pPr>
            <a:lvl4pPr marL="6088958" indent="0">
              <a:buNone/>
              <a:defRPr sz="7300" b="1"/>
            </a:lvl4pPr>
            <a:lvl5pPr marL="8118610" indent="0">
              <a:buNone/>
              <a:defRPr sz="7300" b="1"/>
            </a:lvl5pPr>
            <a:lvl6pPr marL="10148258" indent="0">
              <a:buNone/>
              <a:defRPr sz="7300" b="1"/>
            </a:lvl6pPr>
            <a:lvl7pPr marL="12177933" indent="0">
              <a:buNone/>
              <a:defRPr sz="7300" b="1"/>
            </a:lvl7pPr>
            <a:lvl8pPr marL="14207570" indent="0">
              <a:buNone/>
              <a:defRPr sz="7300" b="1"/>
            </a:lvl8pPr>
            <a:lvl9pPr marL="1623722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02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247"/>
      </p:ext>
    </p:extLst>
  </p:cSld>
  <p:clrMapOvr>
    <a:masterClrMapping/>
  </p:clrMapOvr>
  <p:transition xmlns:p14="http://schemas.microsoft.com/office/powerpoint/2010/main"/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3755"/>
      </p:ext>
    </p:extLst>
  </p:cSld>
  <p:clrMapOvr>
    <a:masterClrMapping/>
  </p:clrMapOvr>
  <p:transition xmlns:p14="http://schemas.microsoft.com/office/powerpoint/2010/main"/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30151"/>
      </p:ext>
    </p:extLst>
  </p:cSld>
  <p:clrMapOvr>
    <a:masterClrMapping/>
  </p:clrMapOvr>
  <p:transition xmlns:p14="http://schemas.microsoft.com/office/powerpoint/2010/main"/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77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4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77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9655" indent="0">
              <a:buNone/>
              <a:defRPr sz="5500"/>
            </a:lvl2pPr>
            <a:lvl3pPr marL="4059315" indent="0">
              <a:buNone/>
              <a:defRPr sz="4500"/>
            </a:lvl3pPr>
            <a:lvl4pPr marL="6088958" indent="0">
              <a:buNone/>
              <a:defRPr sz="4000"/>
            </a:lvl4pPr>
            <a:lvl5pPr marL="8118610" indent="0">
              <a:buNone/>
              <a:defRPr sz="4000"/>
            </a:lvl5pPr>
            <a:lvl6pPr marL="10148258" indent="0">
              <a:buNone/>
              <a:defRPr sz="4000"/>
            </a:lvl6pPr>
            <a:lvl7pPr marL="12177933" indent="0">
              <a:buNone/>
              <a:defRPr sz="4000"/>
            </a:lvl7pPr>
            <a:lvl8pPr marL="14207570" indent="0">
              <a:buNone/>
              <a:defRPr sz="4000"/>
            </a:lvl8pPr>
            <a:lvl9pPr marL="1623722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6424"/>
      </p:ext>
    </p:extLst>
  </p:cSld>
  <p:clrMapOvr>
    <a:masterClrMapping/>
  </p:clrMapOvr>
  <p:transition xmlns:p14="http://schemas.microsoft.com/office/powerpoint/2010/main"/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9655" indent="0">
              <a:buNone/>
              <a:defRPr sz="12500"/>
            </a:lvl2pPr>
            <a:lvl3pPr marL="4059315" indent="0">
              <a:buNone/>
              <a:defRPr sz="10800"/>
            </a:lvl3pPr>
            <a:lvl4pPr marL="6088958" indent="0">
              <a:buNone/>
              <a:defRPr sz="9000"/>
            </a:lvl4pPr>
            <a:lvl5pPr marL="8118610" indent="0">
              <a:buNone/>
              <a:defRPr sz="9000"/>
            </a:lvl5pPr>
            <a:lvl6pPr marL="10148258" indent="0">
              <a:buNone/>
              <a:defRPr sz="9000"/>
            </a:lvl6pPr>
            <a:lvl7pPr marL="12177933" indent="0">
              <a:buNone/>
              <a:defRPr sz="9000"/>
            </a:lvl7pPr>
            <a:lvl8pPr marL="14207570" indent="0">
              <a:buNone/>
              <a:defRPr sz="9000"/>
            </a:lvl8pPr>
            <a:lvl9pPr marL="1623722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9655" indent="0">
              <a:buNone/>
              <a:defRPr sz="5500"/>
            </a:lvl2pPr>
            <a:lvl3pPr marL="4059315" indent="0">
              <a:buNone/>
              <a:defRPr sz="4500"/>
            </a:lvl3pPr>
            <a:lvl4pPr marL="6088958" indent="0">
              <a:buNone/>
              <a:defRPr sz="4000"/>
            </a:lvl4pPr>
            <a:lvl5pPr marL="8118610" indent="0">
              <a:buNone/>
              <a:defRPr sz="4000"/>
            </a:lvl5pPr>
            <a:lvl6pPr marL="10148258" indent="0">
              <a:buNone/>
              <a:defRPr sz="4000"/>
            </a:lvl6pPr>
            <a:lvl7pPr marL="12177933" indent="0">
              <a:buNone/>
              <a:defRPr sz="4000"/>
            </a:lvl7pPr>
            <a:lvl8pPr marL="14207570" indent="0">
              <a:buNone/>
              <a:defRPr sz="4000"/>
            </a:lvl8pPr>
            <a:lvl9pPr marL="1623722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2345"/>
      </p:ext>
    </p:extLst>
  </p:cSld>
  <p:clrMapOvr>
    <a:masterClrMapping/>
  </p:clrMapOvr>
  <p:transition xmlns:p14="http://schemas.microsoft.com/office/powerpoint/2010/main"/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51197"/>
      </p:ext>
    </p:extLst>
  </p:cSld>
  <p:clrMapOvr>
    <a:masterClrMapping/>
  </p:clrMapOvr>
  <p:transition xmlns:p14="http://schemas.microsoft.com/office/powerpoint/2010/main"/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232"/>
      </p:ext>
    </p:extLst>
  </p:cSld>
  <p:clrMapOvr>
    <a:masterClrMapping/>
  </p:clrMapOvr>
  <p:transition xmlns:p14="http://schemas.microsoft.com/office/powerpoint/2010/main"/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5815" tIns="202985" rIns="405815" bIns="20298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815" tIns="202985" rIns="405815" bIns="20298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815" tIns="202985" rIns="405815" bIns="20298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4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7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1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1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9098" indent="0">
              <a:buNone/>
              <a:defRPr sz="8300"/>
            </a:lvl2pPr>
            <a:lvl3pPr marL="4058200" indent="0">
              <a:buNone/>
              <a:defRPr sz="7300"/>
            </a:lvl3pPr>
            <a:lvl4pPr marL="6087280" indent="0">
              <a:buNone/>
              <a:defRPr sz="6300"/>
            </a:lvl4pPr>
            <a:lvl5pPr marL="8116380" indent="0">
              <a:buNone/>
              <a:defRPr sz="6300"/>
            </a:lvl5pPr>
            <a:lvl6pPr marL="10145468" indent="0">
              <a:buNone/>
              <a:defRPr sz="6300"/>
            </a:lvl6pPr>
            <a:lvl7pPr marL="12174588" indent="0">
              <a:buNone/>
              <a:defRPr sz="6300"/>
            </a:lvl7pPr>
            <a:lvl8pPr marL="14203665" indent="0">
              <a:buNone/>
              <a:defRPr sz="6300"/>
            </a:lvl8pPr>
            <a:lvl9pPr marL="1623275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393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2745" indent="0">
              <a:buNone/>
              <a:defRPr sz="11300"/>
            </a:lvl2pPr>
            <a:lvl3pPr marL="3725463" indent="0">
              <a:buNone/>
              <a:defRPr sz="10000"/>
            </a:lvl3pPr>
            <a:lvl4pPr marL="5588200" indent="0">
              <a:buNone/>
              <a:defRPr sz="8300"/>
            </a:lvl4pPr>
            <a:lvl5pPr marL="7450935" indent="0">
              <a:buNone/>
              <a:defRPr sz="8300"/>
            </a:lvl5pPr>
            <a:lvl6pPr marL="9313665" indent="0">
              <a:buNone/>
              <a:defRPr sz="8300"/>
            </a:lvl6pPr>
            <a:lvl7pPr marL="11176395" indent="0">
              <a:buNone/>
              <a:defRPr sz="8300"/>
            </a:lvl7pPr>
            <a:lvl8pPr marL="13039135" indent="0">
              <a:buNone/>
              <a:defRPr sz="8300"/>
            </a:lvl8pPr>
            <a:lvl9pPr marL="1490185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2745" indent="0">
              <a:buNone/>
              <a:defRPr sz="5000"/>
            </a:lvl2pPr>
            <a:lvl3pPr marL="3725463" indent="0">
              <a:buNone/>
              <a:defRPr sz="4000"/>
            </a:lvl3pPr>
            <a:lvl4pPr marL="5588200" indent="0">
              <a:buNone/>
              <a:defRPr sz="3800"/>
            </a:lvl4pPr>
            <a:lvl5pPr marL="7450935" indent="0">
              <a:buNone/>
              <a:defRPr sz="3800"/>
            </a:lvl5pPr>
            <a:lvl6pPr marL="9313665" indent="0">
              <a:buNone/>
              <a:defRPr sz="3800"/>
            </a:lvl6pPr>
            <a:lvl7pPr marL="11176395" indent="0">
              <a:buNone/>
              <a:defRPr sz="3800"/>
            </a:lvl7pPr>
            <a:lvl8pPr marL="13039135" indent="0">
              <a:buNone/>
              <a:defRPr sz="3800"/>
            </a:lvl8pPr>
            <a:lvl9pPr marL="1490185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3808"/>
      </p:ext>
    </p:extLst>
  </p:cSld>
  <p:clrMapOvr>
    <a:masterClrMapping/>
  </p:clrMapOvr>
  <p:transition xmlns:p14="http://schemas.microsoft.com/office/powerpoint/2010/main"/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4288"/>
      </p:ext>
    </p:extLst>
  </p:cSld>
  <p:clrMapOvr>
    <a:masterClrMapping/>
  </p:clrMapOvr>
  <p:transition xmlns:p14="http://schemas.microsoft.com/office/powerpoint/2010/main"/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9098" indent="0">
              <a:buNone/>
              <a:defRPr sz="9000" b="1"/>
            </a:lvl2pPr>
            <a:lvl3pPr marL="4058200" indent="0">
              <a:buNone/>
              <a:defRPr sz="8300" b="1"/>
            </a:lvl3pPr>
            <a:lvl4pPr marL="6087280" indent="0">
              <a:buNone/>
              <a:defRPr sz="7300" b="1"/>
            </a:lvl4pPr>
            <a:lvl5pPr marL="8116380" indent="0">
              <a:buNone/>
              <a:defRPr sz="7300" b="1"/>
            </a:lvl5pPr>
            <a:lvl6pPr marL="10145468" indent="0">
              <a:buNone/>
              <a:defRPr sz="7300" b="1"/>
            </a:lvl6pPr>
            <a:lvl7pPr marL="12174588" indent="0">
              <a:buNone/>
              <a:defRPr sz="7300" b="1"/>
            </a:lvl7pPr>
            <a:lvl8pPr marL="14203665" indent="0">
              <a:buNone/>
              <a:defRPr sz="7300" b="1"/>
            </a:lvl8pPr>
            <a:lvl9pPr marL="1623275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07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9098" indent="0">
              <a:buNone/>
              <a:defRPr sz="9000" b="1"/>
            </a:lvl2pPr>
            <a:lvl3pPr marL="4058200" indent="0">
              <a:buNone/>
              <a:defRPr sz="8300" b="1"/>
            </a:lvl3pPr>
            <a:lvl4pPr marL="6087280" indent="0">
              <a:buNone/>
              <a:defRPr sz="7300" b="1"/>
            </a:lvl4pPr>
            <a:lvl5pPr marL="8116380" indent="0">
              <a:buNone/>
              <a:defRPr sz="7300" b="1"/>
            </a:lvl5pPr>
            <a:lvl6pPr marL="10145468" indent="0">
              <a:buNone/>
              <a:defRPr sz="7300" b="1"/>
            </a:lvl6pPr>
            <a:lvl7pPr marL="12174588" indent="0">
              <a:buNone/>
              <a:defRPr sz="7300" b="1"/>
            </a:lvl7pPr>
            <a:lvl8pPr marL="14203665" indent="0">
              <a:buNone/>
              <a:defRPr sz="7300" b="1"/>
            </a:lvl8pPr>
            <a:lvl9pPr marL="1623275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07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783"/>
      </p:ext>
    </p:extLst>
  </p:cSld>
  <p:clrMapOvr>
    <a:masterClrMapping/>
  </p:clrMapOvr>
  <p:transition xmlns:p14="http://schemas.microsoft.com/office/powerpoint/2010/main"/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6460"/>
      </p:ext>
    </p:extLst>
  </p:cSld>
  <p:clrMapOvr>
    <a:masterClrMapping/>
  </p:clrMapOvr>
  <p:transition xmlns:p14="http://schemas.microsoft.com/office/powerpoint/2010/main"/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6880"/>
      </p:ext>
    </p:extLst>
  </p:cSld>
  <p:clrMapOvr>
    <a:masterClrMapping/>
  </p:clrMapOvr>
  <p:transition xmlns:p14="http://schemas.microsoft.com/office/powerpoint/2010/main"/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79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52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79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9098" indent="0">
              <a:buNone/>
              <a:defRPr sz="5500"/>
            </a:lvl2pPr>
            <a:lvl3pPr marL="4058200" indent="0">
              <a:buNone/>
              <a:defRPr sz="4500"/>
            </a:lvl3pPr>
            <a:lvl4pPr marL="6087280" indent="0">
              <a:buNone/>
              <a:defRPr sz="4000"/>
            </a:lvl4pPr>
            <a:lvl5pPr marL="8116380" indent="0">
              <a:buNone/>
              <a:defRPr sz="4000"/>
            </a:lvl5pPr>
            <a:lvl6pPr marL="10145468" indent="0">
              <a:buNone/>
              <a:defRPr sz="4000"/>
            </a:lvl6pPr>
            <a:lvl7pPr marL="12174588" indent="0">
              <a:buNone/>
              <a:defRPr sz="4000"/>
            </a:lvl7pPr>
            <a:lvl8pPr marL="14203665" indent="0">
              <a:buNone/>
              <a:defRPr sz="4000"/>
            </a:lvl8pPr>
            <a:lvl9pPr marL="1623275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4628"/>
      </p:ext>
    </p:extLst>
  </p:cSld>
  <p:clrMapOvr>
    <a:masterClrMapping/>
  </p:clrMapOvr>
  <p:transition xmlns:p14="http://schemas.microsoft.com/office/powerpoint/2010/main"/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9098" indent="0">
              <a:buNone/>
              <a:defRPr sz="12500"/>
            </a:lvl2pPr>
            <a:lvl3pPr marL="4058200" indent="0">
              <a:buNone/>
              <a:defRPr sz="10800"/>
            </a:lvl3pPr>
            <a:lvl4pPr marL="6087280" indent="0">
              <a:buNone/>
              <a:defRPr sz="9000"/>
            </a:lvl4pPr>
            <a:lvl5pPr marL="8116380" indent="0">
              <a:buNone/>
              <a:defRPr sz="9000"/>
            </a:lvl5pPr>
            <a:lvl6pPr marL="10145468" indent="0">
              <a:buNone/>
              <a:defRPr sz="9000"/>
            </a:lvl6pPr>
            <a:lvl7pPr marL="12174588" indent="0">
              <a:buNone/>
              <a:defRPr sz="9000"/>
            </a:lvl7pPr>
            <a:lvl8pPr marL="14203665" indent="0">
              <a:buNone/>
              <a:defRPr sz="9000"/>
            </a:lvl8pPr>
            <a:lvl9pPr marL="1623275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9098" indent="0">
              <a:buNone/>
              <a:defRPr sz="5500"/>
            </a:lvl2pPr>
            <a:lvl3pPr marL="4058200" indent="0">
              <a:buNone/>
              <a:defRPr sz="4500"/>
            </a:lvl3pPr>
            <a:lvl4pPr marL="6087280" indent="0">
              <a:buNone/>
              <a:defRPr sz="4000"/>
            </a:lvl4pPr>
            <a:lvl5pPr marL="8116380" indent="0">
              <a:buNone/>
              <a:defRPr sz="4000"/>
            </a:lvl5pPr>
            <a:lvl6pPr marL="10145468" indent="0">
              <a:buNone/>
              <a:defRPr sz="4000"/>
            </a:lvl6pPr>
            <a:lvl7pPr marL="12174588" indent="0">
              <a:buNone/>
              <a:defRPr sz="4000"/>
            </a:lvl7pPr>
            <a:lvl8pPr marL="14203665" indent="0">
              <a:buNone/>
              <a:defRPr sz="4000"/>
            </a:lvl8pPr>
            <a:lvl9pPr marL="1623275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5620"/>
      </p:ext>
    </p:extLst>
  </p:cSld>
  <p:clrMapOvr>
    <a:masterClrMapping/>
  </p:clrMapOvr>
  <p:transition xmlns:p14="http://schemas.microsoft.com/office/powerpoint/2010/main"/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867"/>
      </p:ext>
    </p:extLst>
  </p:cSld>
  <p:clrMapOvr>
    <a:masterClrMapping/>
  </p:clrMapOvr>
  <p:transition xmlns:p14="http://schemas.microsoft.com/office/powerpoint/2010/main"/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8075"/>
      </p:ext>
    </p:extLst>
  </p:cSld>
  <p:clrMapOvr>
    <a:masterClrMapping/>
  </p:clrMapOvr>
  <p:transition xmlns:p14="http://schemas.microsoft.com/office/powerpoint/2010/main"/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5703" tIns="202930" rIns="405703" bIns="20293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703" tIns="202930" rIns="405703" bIns="20293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703" tIns="202930" rIns="405703" bIns="20293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703" tIns="202930" rIns="405703" bIns="20293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38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6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7648"/>
      </p:ext>
    </p:extLst>
  </p:cSld>
  <p:clrMapOvr>
    <a:masterClrMapping/>
  </p:clrMapOvr>
  <p:transition xmlns:p14="http://schemas.microsoft.com/office/powerpoint/2010/main"/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24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19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8538" indent="0">
              <a:buNone/>
              <a:defRPr sz="8300"/>
            </a:lvl2pPr>
            <a:lvl3pPr marL="4057083" indent="0">
              <a:buNone/>
              <a:defRPr sz="7300"/>
            </a:lvl3pPr>
            <a:lvl4pPr marL="6085608" indent="0">
              <a:buNone/>
              <a:defRPr sz="6300"/>
            </a:lvl4pPr>
            <a:lvl5pPr marL="8114148" indent="0">
              <a:buNone/>
              <a:defRPr sz="6300"/>
            </a:lvl5pPr>
            <a:lvl6pPr marL="10142678" indent="0">
              <a:buNone/>
              <a:defRPr sz="6300"/>
            </a:lvl6pPr>
            <a:lvl7pPr marL="12171238" indent="0">
              <a:buNone/>
              <a:defRPr sz="6300"/>
            </a:lvl7pPr>
            <a:lvl8pPr marL="14199760" indent="0">
              <a:buNone/>
              <a:defRPr sz="6300"/>
            </a:lvl8pPr>
            <a:lvl9pPr marL="1622829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99667"/>
      </p:ext>
    </p:extLst>
  </p:cSld>
  <p:clrMapOvr>
    <a:masterClrMapping/>
  </p:clrMapOvr>
  <p:transition xmlns:p14="http://schemas.microsoft.com/office/powerpoint/2010/main"/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0122"/>
      </p:ext>
    </p:extLst>
  </p:cSld>
  <p:clrMapOvr>
    <a:masterClrMapping/>
  </p:clrMapOvr>
  <p:transition xmlns:p14="http://schemas.microsoft.com/office/powerpoint/2010/main"/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8538" indent="0">
              <a:buNone/>
              <a:defRPr sz="9000" b="1"/>
            </a:lvl2pPr>
            <a:lvl3pPr marL="4057083" indent="0">
              <a:buNone/>
              <a:defRPr sz="8300" b="1"/>
            </a:lvl3pPr>
            <a:lvl4pPr marL="6085608" indent="0">
              <a:buNone/>
              <a:defRPr sz="7300" b="1"/>
            </a:lvl4pPr>
            <a:lvl5pPr marL="8114148" indent="0">
              <a:buNone/>
              <a:defRPr sz="7300" b="1"/>
            </a:lvl5pPr>
            <a:lvl6pPr marL="10142678" indent="0">
              <a:buNone/>
              <a:defRPr sz="7300" b="1"/>
            </a:lvl6pPr>
            <a:lvl7pPr marL="12171238" indent="0">
              <a:buNone/>
              <a:defRPr sz="7300" b="1"/>
            </a:lvl7pPr>
            <a:lvl8pPr marL="14199760" indent="0">
              <a:buNone/>
              <a:defRPr sz="7300" b="1"/>
            </a:lvl8pPr>
            <a:lvl9pPr marL="1622829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16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8538" indent="0">
              <a:buNone/>
              <a:defRPr sz="9000" b="1"/>
            </a:lvl2pPr>
            <a:lvl3pPr marL="4057083" indent="0">
              <a:buNone/>
              <a:defRPr sz="8300" b="1"/>
            </a:lvl3pPr>
            <a:lvl4pPr marL="6085608" indent="0">
              <a:buNone/>
              <a:defRPr sz="7300" b="1"/>
            </a:lvl4pPr>
            <a:lvl5pPr marL="8114148" indent="0">
              <a:buNone/>
              <a:defRPr sz="7300" b="1"/>
            </a:lvl5pPr>
            <a:lvl6pPr marL="10142678" indent="0">
              <a:buNone/>
              <a:defRPr sz="7300" b="1"/>
            </a:lvl6pPr>
            <a:lvl7pPr marL="12171238" indent="0">
              <a:buNone/>
              <a:defRPr sz="7300" b="1"/>
            </a:lvl7pPr>
            <a:lvl8pPr marL="14199760" indent="0">
              <a:buNone/>
              <a:defRPr sz="7300" b="1"/>
            </a:lvl8pPr>
            <a:lvl9pPr marL="1622829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16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1578"/>
      </p:ext>
    </p:extLst>
  </p:cSld>
  <p:clrMapOvr>
    <a:masterClrMapping/>
  </p:clrMapOvr>
  <p:transition xmlns:p14="http://schemas.microsoft.com/office/powerpoint/2010/main"/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7598"/>
      </p:ext>
    </p:extLst>
  </p:cSld>
  <p:clrMapOvr>
    <a:masterClrMapping/>
  </p:clrMapOvr>
  <p:transition xmlns:p14="http://schemas.microsoft.com/office/powerpoint/2010/main"/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5800"/>
      </p:ext>
    </p:extLst>
  </p:cSld>
  <p:clrMapOvr>
    <a:masterClrMapping/>
  </p:clrMapOvr>
  <p:transition xmlns:p14="http://schemas.microsoft.com/office/powerpoint/2010/main"/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83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64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83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8538" indent="0">
              <a:buNone/>
              <a:defRPr sz="5500"/>
            </a:lvl2pPr>
            <a:lvl3pPr marL="4057083" indent="0">
              <a:buNone/>
              <a:defRPr sz="4500"/>
            </a:lvl3pPr>
            <a:lvl4pPr marL="6085608" indent="0">
              <a:buNone/>
              <a:defRPr sz="4000"/>
            </a:lvl4pPr>
            <a:lvl5pPr marL="8114148" indent="0">
              <a:buNone/>
              <a:defRPr sz="4000"/>
            </a:lvl5pPr>
            <a:lvl6pPr marL="10142678" indent="0">
              <a:buNone/>
              <a:defRPr sz="4000"/>
            </a:lvl6pPr>
            <a:lvl7pPr marL="12171238" indent="0">
              <a:buNone/>
              <a:defRPr sz="4000"/>
            </a:lvl7pPr>
            <a:lvl8pPr marL="14199760" indent="0">
              <a:buNone/>
              <a:defRPr sz="4000"/>
            </a:lvl8pPr>
            <a:lvl9pPr marL="1622829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0482"/>
      </p:ext>
    </p:extLst>
  </p:cSld>
  <p:clrMapOvr>
    <a:masterClrMapping/>
  </p:clrMapOvr>
  <p:transition xmlns:p14="http://schemas.microsoft.com/office/powerpoint/2010/main"/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8538" indent="0">
              <a:buNone/>
              <a:defRPr sz="12500"/>
            </a:lvl2pPr>
            <a:lvl3pPr marL="4057083" indent="0">
              <a:buNone/>
              <a:defRPr sz="10800"/>
            </a:lvl3pPr>
            <a:lvl4pPr marL="6085608" indent="0">
              <a:buNone/>
              <a:defRPr sz="9000"/>
            </a:lvl4pPr>
            <a:lvl5pPr marL="8114148" indent="0">
              <a:buNone/>
              <a:defRPr sz="9000"/>
            </a:lvl5pPr>
            <a:lvl6pPr marL="10142678" indent="0">
              <a:buNone/>
              <a:defRPr sz="9000"/>
            </a:lvl6pPr>
            <a:lvl7pPr marL="12171238" indent="0">
              <a:buNone/>
              <a:defRPr sz="9000"/>
            </a:lvl7pPr>
            <a:lvl8pPr marL="14199760" indent="0">
              <a:buNone/>
              <a:defRPr sz="9000"/>
            </a:lvl8pPr>
            <a:lvl9pPr marL="1622829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8538" indent="0">
              <a:buNone/>
              <a:defRPr sz="5500"/>
            </a:lvl2pPr>
            <a:lvl3pPr marL="4057083" indent="0">
              <a:buNone/>
              <a:defRPr sz="4500"/>
            </a:lvl3pPr>
            <a:lvl4pPr marL="6085608" indent="0">
              <a:buNone/>
              <a:defRPr sz="4000"/>
            </a:lvl4pPr>
            <a:lvl5pPr marL="8114148" indent="0">
              <a:buNone/>
              <a:defRPr sz="4000"/>
            </a:lvl5pPr>
            <a:lvl6pPr marL="10142678" indent="0">
              <a:buNone/>
              <a:defRPr sz="4000"/>
            </a:lvl6pPr>
            <a:lvl7pPr marL="12171238" indent="0">
              <a:buNone/>
              <a:defRPr sz="4000"/>
            </a:lvl7pPr>
            <a:lvl8pPr marL="14199760" indent="0">
              <a:buNone/>
              <a:defRPr sz="4000"/>
            </a:lvl8pPr>
            <a:lvl9pPr marL="1622829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9692"/>
      </p:ext>
    </p:extLst>
  </p:cSld>
  <p:clrMapOvr>
    <a:masterClrMapping/>
  </p:clrMapOvr>
  <p:transition xmlns:p14="http://schemas.microsoft.com/office/powerpoint/2010/main"/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08268"/>
      </p:ext>
    </p:extLst>
  </p:cSld>
  <p:clrMapOvr>
    <a:masterClrMapping/>
  </p:clrMapOvr>
  <p:transition xmlns:p14="http://schemas.microsoft.com/office/powerpoint/2010/main"/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7827"/>
      </p:ext>
    </p:extLst>
  </p:cSld>
  <p:clrMapOvr>
    <a:masterClrMapping/>
  </p:clrMapOvr>
  <p:transition xmlns:p14="http://schemas.microsoft.com/office/powerpoint/2010/main"/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 userDrawn="1"/>
        </p:nvSpPr>
        <p:spPr bwMode="auto">
          <a:xfrm>
            <a:off x="1620287" y="7080891"/>
            <a:ext cx="29165075" cy="5760719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5590" tIns="202875" rIns="405590" bIns="202875"/>
          <a:lstStyle/>
          <a:p>
            <a:pPr defTabSz="2027980" fontAlgn="base">
              <a:spcBef>
                <a:spcPct val="0"/>
              </a:spcBef>
              <a:spcAft>
                <a:spcPct val="0"/>
              </a:spcAft>
            </a:pPr>
            <a:endParaRPr lang="en-US" sz="830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 flipH="1" flipV="1">
            <a:off x="1558405" y="12791609"/>
            <a:ext cx="29165075" cy="5760719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05590" tIns="202875" rIns="405590" bIns="202875"/>
          <a:lstStyle/>
          <a:p>
            <a:pPr defTabSz="2027980" fontAlgn="base">
              <a:spcBef>
                <a:spcPct val="0"/>
              </a:spcBef>
              <a:spcAft>
                <a:spcPct val="0"/>
              </a:spcAft>
            </a:pPr>
            <a:endParaRPr lang="en-US" sz="830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8211368"/>
            <a:ext cx="27544793" cy="9261158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1483871"/>
            <a:ext cx="22683948" cy="14041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0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5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8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3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6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9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22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65CC-5CB7-1643-AA5A-DAE2BF11A34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103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4243"/>
      </p:ext>
    </p:extLst>
  </p:cSld>
  <p:clrMapOvr>
    <a:masterClrMapping/>
  </p:clrMapOvr>
  <p:transition xmlns:p14="http://schemas.microsoft.com/office/powerpoint/2010/main"/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620287" y="8191789"/>
            <a:ext cx="29165075" cy="9998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287" y="8931491"/>
            <a:ext cx="29165075" cy="2966370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9C16-5B41-F042-929B-C66C497D1AE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973289"/>
      </p:ext>
    </p:extLst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36"/>
            <a:ext cx="27544793" cy="8581071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26"/>
            <a:ext cx="27544793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2798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05596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08393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11191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13988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16789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19585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22383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0B9-6451-1E41-8E8F-56AD61D4849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02897"/>
      </p:ext>
    </p:extLst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635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635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C15-E818-6441-A5C6-10487436146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027967"/>
      </p:ext>
    </p:extLst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7980" indent="0">
              <a:buNone/>
              <a:defRPr sz="9000" b="1"/>
            </a:lvl2pPr>
            <a:lvl3pPr marL="4055968" indent="0">
              <a:buNone/>
              <a:defRPr sz="8300" b="1"/>
            </a:lvl3pPr>
            <a:lvl4pPr marL="6083935" indent="0">
              <a:buNone/>
              <a:defRPr sz="7300" b="1"/>
            </a:lvl4pPr>
            <a:lvl5pPr marL="8111915" indent="0">
              <a:buNone/>
              <a:defRPr sz="7300" b="1"/>
            </a:lvl5pPr>
            <a:lvl6pPr marL="10139888" indent="0">
              <a:buNone/>
              <a:defRPr sz="7300" b="1"/>
            </a:lvl6pPr>
            <a:lvl7pPr marL="12167890" indent="0">
              <a:buNone/>
              <a:defRPr sz="7300" b="1"/>
            </a:lvl7pPr>
            <a:lvl8pPr marL="14195855" indent="0">
              <a:buNone/>
              <a:defRPr sz="7300" b="1"/>
            </a:lvl8pPr>
            <a:lvl9pPr marL="1622383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22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7980" indent="0">
              <a:buNone/>
              <a:defRPr sz="9000" b="1"/>
            </a:lvl2pPr>
            <a:lvl3pPr marL="4055968" indent="0">
              <a:buNone/>
              <a:defRPr sz="8300" b="1"/>
            </a:lvl3pPr>
            <a:lvl4pPr marL="6083935" indent="0">
              <a:buNone/>
              <a:defRPr sz="7300" b="1"/>
            </a:lvl4pPr>
            <a:lvl5pPr marL="8111915" indent="0">
              <a:buNone/>
              <a:defRPr sz="7300" b="1"/>
            </a:lvl5pPr>
            <a:lvl6pPr marL="10139888" indent="0">
              <a:buNone/>
              <a:defRPr sz="7300" b="1"/>
            </a:lvl6pPr>
            <a:lvl7pPr marL="12167890" indent="0">
              <a:buNone/>
              <a:defRPr sz="7300" b="1"/>
            </a:lvl7pPr>
            <a:lvl8pPr marL="14195855" indent="0">
              <a:buNone/>
              <a:defRPr sz="7300" b="1"/>
            </a:lvl8pPr>
            <a:lvl9pPr marL="1622383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22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19FE-EFC2-8A4B-888F-BF3C8C82B2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5417"/>
      </p:ext>
    </p:extLst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EBF2-AC42-FE4E-A86B-4688B4B613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50626"/>
      </p:ext>
    </p:extLst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6B6E-057C-AD41-8B5B-C9D2BFE9616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365577"/>
      </p:ext>
    </p:extLst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85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8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85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7980" indent="0">
              <a:buNone/>
              <a:defRPr sz="5500"/>
            </a:lvl2pPr>
            <a:lvl3pPr marL="4055968" indent="0">
              <a:buNone/>
              <a:defRPr sz="4500"/>
            </a:lvl3pPr>
            <a:lvl4pPr marL="6083935" indent="0">
              <a:buNone/>
              <a:defRPr sz="4000"/>
            </a:lvl4pPr>
            <a:lvl5pPr marL="8111915" indent="0">
              <a:buNone/>
              <a:defRPr sz="4000"/>
            </a:lvl5pPr>
            <a:lvl6pPr marL="10139888" indent="0">
              <a:buNone/>
              <a:defRPr sz="4000"/>
            </a:lvl6pPr>
            <a:lvl7pPr marL="12167890" indent="0">
              <a:buNone/>
              <a:defRPr sz="4000"/>
            </a:lvl7pPr>
            <a:lvl8pPr marL="14195855" indent="0">
              <a:buNone/>
              <a:defRPr sz="4000"/>
            </a:lvl8pPr>
            <a:lvl9pPr marL="1622383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CE9-9032-A644-9D70-9ED653CFE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02681"/>
      </p:ext>
    </p:extLst>
  </p:cSld>
  <p:clrMapOvr>
    <a:masterClrMapping/>
  </p:clrMapOvr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4500"/>
            </a:lvl1pPr>
            <a:lvl2pPr marL="2027980" indent="0">
              <a:buNone/>
              <a:defRPr sz="12500"/>
            </a:lvl2pPr>
            <a:lvl3pPr marL="4055968" indent="0">
              <a:buNone/>
              <a:defRPr sz="10800"/>
            </a:lvl3pPr>
            <a:lvl4pPr marL="6083935" indent="0">
              <a:buNone/>
              <a:defRPr sz="9000"/>
            </a:lvl4pPr>
            <a:lvl5pPr marL="8111915" indent="0">
              <a:buNone/>
              <a:defRPr sz="9000"/>
            </a:lvl5pPr>
            <a:lvl6pPr marL="10139888" indent="0">
              <a:buNone/>
              <a:defRPr sz="9000"/>
            </a:lvl6pPr>
            <a:lvl7pPr marL="12167890" indent="0">
              <a:buNone/>
              <a:defRPr sz="9000"/>
            </a:lvl7pPr>
            <a:lvl8pPr marL="14195855" indent="0">
              <a:buNone/>
              <a:defRPr sz="9000"/>
            </a:lvl8pPr>
            <a:lvl9pPr marL="16223830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7980" indent="0">
              <a:buNone/>
              <a:defRPr sz="5500"/>
            </a:lvl2pPr>
            <a:lvl3pPr marL="4055968" indent="0">
              <a:buNone/>
              <a:defRPr sz="4500"/>
            </a:lvl3pPr>
            <a:lvl4pPr marL="6083935" indent="0">
              <a:buNone/>
              <a:defRPr sz="4000"/>
            </a:lvl4pPr>
            <a:lvl5pPr marL="8111915" indent="0">
              <a:buNone/>
              <a:defRPr sz="4000"/>
            </a:lvl5pPr>
            <a:lvl6pPr marL="10139888" indent="0">
              <a:buNone/>
              <a:defRPr sz="4000"/>
            </a:lvl6pPr>
            <a:lvl7pPr marL="12167890" indent="0">
              <a:buNone/>
              <a:defRPr sz="4000"/>
            </a:lvl7pPr>
            <a:lvl8pPr marL="14195855" indent="0">
              <a:buNone/>
              <a:defRPr sz="4000"/>
            </a:lvl8pPr>
            <a:lvl9pPr marL="1622383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978-025E-4D4E-AEA2-D46532F764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708633"/>
      </p:ext>
    </p:extLst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A89-537B-E34B-8F83-419EAC19CA4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67572"/>
      </p:ext>
    </p:extLst>
  </p:cSld>
  <p:clrMapOvr>
    <a:masterClrMapping/>
  </p:clrMapOvr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994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0994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826-498D-0D4E-B6FD-7530EF0F81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867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2478" tIns="186215" rIns="372478" bIns="18621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478" tIns="186215" rIns="372478" bIns="18621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478" tIns="186215" rIns="372478" bIns="18621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1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5478" tIns="202823" rIns="405478" bIns="20282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478" tIns="202823" rIns="405478" bIns="20282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478" tIns="202823" rIns="405478" bIns="20282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478" tIns="202823" rIns="405478" bIns="20282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2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6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54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32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7423" indent="0">
              <a:buNone/>
              <a:defRPr sz="8300"/>
            </a:lvl2pPr>
            <a:lvl3pPr marL="4054850" indent="0">
              <a:buNone/>
              <a:defRPr sz="7300"/>
            </a:lvl3pPr>
            <a:lvl4pPr marL="6082260" indent="0">
              <a:buNone/>
              <a:defRPr sz="6300"/>
            </a:lvl4pPr>
            <a:lvl5pPr marL="8109683" indent="0">
              <a:buNone/>
              <a:defRPr sz="6300"/>
            </a:lvl5pPr>
            <a:lvl6pPr marL="10137098" indent="0">
              <a:buNone/>
              <a:defRPr sz="6300"/>
            </a:lvl6pPr>
            <a:lvl7pPr marL="12164543" indent="0">
              <a:buNone/>
              <a:defRPr sz="6300"/>
            </a:lvl7pPr>
            <a:lvl8pPr marL="14191948" indent="0">
              <a:buNone/>
              <a:defRPr sz="6300"/>
            </a:lvl8pPr>
            <a:lvl9pPr marL="1621936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3729"/>
      </p:ext>
    </p:extLst>
  </p:cSld>
  <p:clrMapOvr>
    <a:masterClrMapping/>
  </p:clrMapOvr>
  <p:transition xmlns:p14="http://schemas.microsoft.com/office/powerpoint/2010/main"/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1412"/>
      </p:ext>
    </p:extLst>
  </p:cSld>
  <p:clrMapOvr>
    <a:masterClrMapping/>
  </p:clrMapOvr>
  <p:transition xmlns:p14="http://schemas.microsoft.com/office/powerpoint/2010/main"/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7423" indent="0">
              <a:buNone/>
              <a:defRPr sz="9000" b="1"/>
            </a:lvl2pPr>
            <a:lvl3pPr marL="4054850" indent="0">
              <a:buNone/>
              <a:defRPr sz="8300" b="1"/>
            </a:lvl3pPr>
            <a:lvl4pPr marL="6082260" indent="0">
              <a:buNone/>
              <a:defRPr sz="7300" b="1"/>
            </a:lvl4pPr>
            <a:lvl5pPr marL="8109683" indent="0">
              <a:buNone/>
              <a:defRPr sz="7300" b="1"/>
            </a:lvl5pPr>
            <a:lvl6pPr marL="10137098" indent="0">
              <a:buNone/>
              <a:defRPr sz="7300" b="1"/>
            </a:lvl6pPr>
            <a:lvl7pPr marL="12164543" indent="0">
              <a:buNone/>
              <a:defRPr sz="7300" b="1"/>
            </a:lvl7pPr>
            <a:lvl8pPr marL="14191948" indent="0">
              <a:buNone/>
              <a:defRPr sz="7300" b="1"/>
            </a:lvl8pPr>
            <a:lvl9pPr marL="1621936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30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7423" indent="0">
              <a:buNone/>
              <a:defRPr sz="9000" b="1"/>
            </a:lvl2pPr>
            <a:lvl3pPr marL="4054850" indent="0">
              <a:buNone/>
              <a:defRPr sz="8300" b="1"/>
            </a:lvl3pPr>
            <a:lvl4pPr marL="6082260" indent="0">
              <a:buNone/>
              <a:defRPr sz="7300" b="1"/>
            </a:lvl4pPr>
            <a:lvl5pPr marL="8109683" indent="0">
              <a:buNone/>
              <a:defRPr sz="7300" b="1"/>
            </a:lvl5pPr>
            <a:lvl6pPr marL="10137098" indent="0">
              <a:buNone/>
              <a:defRPr sz="7300" b="1"/>
            </a:lvl6pPr>
            <a:lvl7pPr marL="12164543" indent="0">
              <a:buNone/>
              <a:defRPr sz="7300" b="1"/>
            </a:lvl7pPr>
            <a:lvl8pPr marL="14191948" indent="0">
              <a:buNone/>
              <a:defRPr sz="7300" b="1"/>
            </a:lvl8pPr>
            <a:lvl9pPr marL="1621936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30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7442"/>
      </p:ext>
    </p:extLst>
  </p:cSld>
  <p:clrMapOvr>
    <a:masterClrMapping/>
  </p:clrMapOvr>
  <p:transition xmlns:p14="http://schemas.microsoft.com/office/powerpoint/2010/main"/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0009"/>
      </p:ext>
    </p:extLst>
  </p:cSld>
  <p:clrMapOvr>
    <a:masterClrMapping/>
  </p:clrMapOvr>
  <p:transition xmlns:p14="http://schemas.microsoft.com/office/powerpoint/2010/main"/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3903"/>
      </p:ext>
    </p:extLst>
  </p:cSld>
  <p:clrMapOvr>
    <a:masterClrMapping/>
  </p:clrMapOvr>
  <p:transition xmlns:p14="http://schemas.microsoft.com/office/powerpoint/2010/main"/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88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8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88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7423" indent="0">
              <a:buNone/>
              <a:defRPr sz="5500"/>
            </a:lvl2pPr>
            <a:lvl3pPr marL="4054850" indent="0">
              <a:buNone/>
              <a:defRPr sz="4500"/>
            </a:lvl3pPr>
            <a:lvl4pPr marL="6082260" indent="0">
              <a:buNone/>
              <a:defRPr sz="4000"/>
            </a:lvl4pPr>
            <a:lvl5pPr marL="8109683" indent="0">
              <a:buNone/>
              <a:defRPr sz="4000"/>
            </a:lvl5pPr>
            <a:lvl6pPr marL="10137098" indent="0">
              <a:buNone/>
              <a:defRPr sz="4000"/>
            </a:lvl6pPr>
            <a:lvl7pPr marL="12164543" indent="0">
              <a:buNone/>
              <a:defRPr sz="4000"/>
            </a:lvl7pPr>
            <a:lvl8pPr marL="14191948" indent="0">
              <a:buNone/>
              <a:defRPr sz="4000"/>
            </a:lvl8pPr>
            <a:lvl9pPr marL="1621936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8127"/>
      </p:ext>
    </p:extLst>
  </p:cSld>
  <p:clrMapOvr>
    <a:masterClrMapping/>
  </p:clrMapOvr>
  <p:transition xmlns:p14="http://schemas.microsoft.com/office/powerpoint/2010/main"/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7423" indent="0">
              <a:buNone/>
              <a:defRPr sz="12500"/>
            </a:lvl2pPr>
            <a:lvl3pPr marL="4054850" indent="0">
              <a:buNone/>
              <a:defRPr sz="10800"/>
            </a:lvl3pPr>
            <a:lvl4pPr marL="6082260" indent="0">
              <a:buNone/>
              <a:defRPr sz="9000"/>
            </a:lvl4pPr>
            <a:lvl5pPr marL="8109683" indent="0">
              <a:buNone/>
              <a:defRPr sz="9000"/>
            </a:lvl5pPr>
            <a:lvl6pPr marL="10137098" indent="0">
              <a:buNone/>
              <a:defRPr sz="9000"/>
            </a:lvl6pPr>
            <a:lvl7pPr marL="12164543" indent="0">
              <a:buNone/>
              <a:defRPr sz="9000"/>
            </a:lvl7pPr>
            <a:lvl8pPr marL="14191948" indent="0">
              <a:buNone/>
              <a:defRPr sz="9000"/>
            </a:lvl8pPr>
            <a:lvl9pPr marL="1621936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7423" indent="0">
              <a:buNone/>
              <a:defRPr sz="5500"/>
            </a:lvl2pPr>
            <a:lvl3pPr marL="4054850" indent="0">
              <a:buNone/>
              <a:defRPr sz="4500"/>
            </a:lvl3pPr>
            <a:lvl4pPr marL="6082260" indent="0">
              <a:buNone/>
              <a:defRPr sz="4000"/>
            </a:lvl4pPr>
            <a:lvl5pPr marL="8109683" indent="0">
              <a:buNone/>
              <a:defRPr sz="4000"/>
            </a:lvl5pPr>
            <a:lvl6pPr marL="10137098" indent="0">
              <a:buNone/>
              <a:defRPr sz="4000"/>
            </a:lvl6pPr>
            <a:lvl7pPr marL="12164543" indent="0">
              <a:buNone/>
              <a:defRPr sz="4000"/>
            </a:lvl7pPr>
            <a:lvl8pPr marL="14191948" indent="0">
              <a:buNone/>
              <a:defRPr sz="4000"/>
            </a:lvl8pPr>
            <a:lvl9pPr marL="1621936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47679"/>
      </p:ext>
    </p:extLst>
  </p:cSld>
  <p:clrMapOvr>
    <a:masterClrMapping/>
  </p:clrMapOvr>
  <p:transition xmlns:p14="http://schemas.microsoft.com/office/powerpoint/2010/main"/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3363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0653"/>
      </p:ext>
    </p:extLst>
  </p:cSld>
  <p:clrMapOvr>
    <a:masterClrMapping/>
  </p:clrMapOvr>
  <p:transition xmlns:p14="http://schemas.microsoft.com/office/powerpoint/2010/main"/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804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2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5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80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07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3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6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8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21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6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19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59"/>
            <a:ext cx="27544793" cy="8581071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38"/>
            <a:ext cx="27544793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2686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05373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08058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10745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13430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16119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18804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21490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3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645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645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46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6865" indent="0">
              <a:buNone/>
              <a:defRPr sz="9000" b="1"/>
            </a:lvl2pPr>
            <a:lvl3pPr marL="4053735" indent="0">
              <a:buNone/>
              <a:defRPr sz="8300" b="1"/>
            </a:lvl3pPr>
            <a:lvl4pPr marL="6080588" indent="0">
              <a:buNone/>
              <a:defRPr sz="7300" b="1"/>
            </a:lvl4pPr>
            <a:lvl5pPr marL="8107453" indent="0">
              <a:buNone/>
              <a:defRPr sz="7300" b="1"/>
            </a:lvl5pPr>
            <a:lvl6pPr marL="10134308" indent="0">
              <a:buNone/>
              <a:defRPr sz="7300" b="1"/>
            </a:lvl6pPr>
            <a:lvl7pPr marL="12161195" indent="0">
              <a:buNone/>
              <a:defRPr sz="7300" b="1"/>
            </a:lvl7pPr>
            <a:lvl8pPr marL="14188043" indent="0">
              <a:buNone/>
              <a:defRPr sz="7300" b="1"/>
            </a:lvl8pPr>
            <a:lvl9pPr marL="1621490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36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6865" indent="0">
              <a:buNone/>
              <a:defRPr sz="9000" b="1"/>
            </a:lvl2pPr>
            <a:lvl3pPr marL="4053735" indent="0">
              <a:buNone/>
              <a:defRPr sz="8300" b="1"/>
            </a:lvl3pPr>
            <a:lvl4pPr marL="6080588" indent="0">
              <a:buNone/>
              <a:defRPr sz="7300" b="1"/>
            </a:lvl4pPr>
            <a:lvl5pPr marL="8107453" indent="0">
              <a:buNone/>
              <a:defRPr sz="7300" b="1"/>
            </a:lvl5pPr>
            <a:lvl6pPr marL="10134308" indent="0">
              <a:buNone/>
              <a:defRPr sz="7300" b="1"/>
            </a:lvl6pPr>
            <a:lvl7pPr marL="12161195" indent="0">
              <a:buNone/>
              <a:defRPr sz="7300" b="1"/>
            </a:lvl7pPr>
            <a:lvl8pPr marL="14188043" indent="0">
              <a:buNone/>
              <a:defRPr sz="7300" b="1"/>
            </a:lvl8pPr>
            <a:lvl9pPr marL="1621490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36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65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2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94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03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94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6865" indent="0">
              <a:buNone/>
              <a:defRPr sz="5500"/>
            </a:lvl2pPr>
            <a:lvl3pPr marL="4053735" indent="0">
              <a:buNone/>
              <a:defRPr sz="4500"/>
            </a:lvl3pPr>
            <a:lvl4pPr marL="6080588" indent="0">
              <a:buNone/>
              <a:defRPr sz="4000"/>
            </a:lvl4pPr>
            <a:lvl5pPr marL="8107453" indent="0">
              <a:buNone/>
              <a:defRPr sz="4000"/>
            </a:lvl5pPr>
            <a:lvl6pPr marL="10134308" indent="0">
              <a:buNone/>
              <a:defRPr sz="4000"/>
            </a:lvl6pPr>
            <a:lvl7pPr marL="12161195" indent="0">
              <a:buNone/>
              <a:defRPr sz="4000"/>
            </a:lvl7pPr>
            <a:lvl8pPr marL="14188043" indent="0">
              <a:buNone/>
              <a:defRPr sz="4000"/>
            </a:lvl8pPr>
            <a:lvl9pPr marL="1621490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7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6865" indent="0">
              <a:buNone/>
              <a:defRPr sz="12500"/>
            </a:lvl2pPr>
            <a:lvl3pPr marL="4053735" indent="0">
              <a:buNone/>
              <a:defRPr sz="10800"/>
            </a:lvl3pPr>
            <a:lvl4pPr marL="6080588" indent="0">
              <a:buNone/>
              <a:defRPr sz="9000"/>
            </a:lvl4pPr>
            <a:lvl5pPr marL="8107453" indent="0">
              <a:buNone/>
              <a:defRPr sz="9000"/>
            </a:lvl5pPr>
            <a:lvl6pPr marL="10134308" indent="0">
              <a:buNone/>
              <a:defRPr sz="9000"/>
            </a:lvl6pPr>
            <a:lvl7pPr marL="12161195" indent="0">
              <a:buNone/>
              <a:defRPr sz="9000"/>
            </a:lvl7pPr>
            <a:lvl8pPr marL="14188043" indent="0">
              <a:buNone/>
              <a:defRPr sz="9000"/>
            </a:lvl8pPr>
            <a:lvl9pPr marL="16214903" indent="0">
              <a:buNone/>
              <a:defRPr sz="9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6865" indent="0">
              <a:buNone/>
              <a:defRPr sz="5500"/>
            </a:lvl2pPr>
            <a:lvl3pPr marL="4053735" indent="0">
              <a:buNone/>
              <a:defRPr sz="4500"/>
            </a:lvl3pPr>
            <a:lvl4pPr marL="6080588" indent="0">
              <a:buNone/>
              <a:defRPr sz="4000"/>
            </a:lvl4pPr>
            <a:lvl5pPr marL="8107453" indent="0">
              <a:buNone/>
              <a:defRPr sz="4000"/>
            </a:lvl5pPr>
            <a:lvl6pPr marL="10134308" indent="0">
              <a:buNone/>
              <a:defRPr sz="4000"/>
            </a:lvl6pPr>
            <a:lvl7pPr marL="12161195" indent="0">
              <a:buNone/>
              <a:defRPr sz="4000"/>
            </a:lvl7pPr>
            <a:lvl8pPr marL="14188043" indent="0">
              <a:buNone/>
              <a:defRPr sz="4000"/>
            </a:lvl8pPr>
            <a:lvl9pPr marL="1621490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63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43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2308" indent="0">
              <a:buNone/>
              <a:defRPr sz="7300"/>
            </a:lvl2pPr>
            <a:lvl3pPr marL="3724593" indent="0">
              <a:buNone/>
              <a:defRPr sz="6300"/>
            </a:lvl3pPr>
            <a:lvl4pPr marL="5586895" indent="0">
              <a:buNone/>
              <a:defRPr sz="5800"/>
            </a:lvl4pPr>
            <a:lvl5pPr marL="7449200" indent="0">
              <a:buNone/>
              <a:defRPr sz="5800"/>
            </a:lvl5pPr>
            <a:lvl6pPr marL="9311493" indent="0">
              <a:buNone/>
              <a:defRPr sz="5800"/>
            </a:lvl6pPr>
            <a:lvl7pPr marL="11173790" indent="0">
              <a:buNone/>
              <a:defRPr sz="5800"/>
            </a:lvl7pPr>
            <a:lvl8pPr marL="13036095" indent="0">
              <a:buNone/>
              <a:defRPr sz="5800"/>
            </a:lvl8pPr>
            <a:lvl9pPr marL="1489838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0792"/>
      </p:ext>
    </p:extLst>
  </p:cSld>
  <p:clrMapOvr>
    <a:masterClrMapping/>
  </p:clrMapOvr>
  <p:transition xmlns:p14="http://schemas.microsoft.com/office/powerpoint/2010/main"/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5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1013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1013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829"/>
            <a:ext cx="7561316" cy="2020252"/>
          </a:xfrm>
          <a:prstGeom prst="rect">
            <a:avLst/>
          </a:prstGeom>
        </p:spPr>
        <p:txBody>
          <a:bodyPr lIns="405365" tIns="202768" rIns="405365" bIns="20276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2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5253" tIns="202715" rIns="405253" bIns="20271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253" tIns="202715" rIns="405253" bIns="20271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253" tIns="202715" rIns="405253" bIns="20271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253" tIns="202715" rIns="405253" bIns="20271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8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7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7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46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6308" indent="0">
              <a:buNone/>
              <a:defRPr sz="8300"/>
            </a:lvl2pPr>
            <a:lvl3pPr marL="4052618" indent="0">
              <a:buNone/>
              <a:defRPr sz="7300"/>
            </a:lvl3pPr>
            <a:lvl4pPr marL="6078913" indent="0">
              <a:buNone/>
              <a:defRPr sz="6300"/>
            </a:lvl4pPr>
            <a:lvl5pPr marL="8105220" indent="0">
              <a:buNone/>
              <a:defRPr sz="6300"/>
            </a:lvl5pPr>
            <a:lvl6pPr marL="10131518" indent="0">
              <a:buNone/>
              <a:defRPr sz="6300"/>
            </a:lvl6pPr>
            <a:lvl7pPr marL="12157853" indent="0">
              <a:buNone/>
              <a:defRPr sz="6300"/>
            </a:lvl7pPr>
            <a:lvl8pPr marL="14184140" indent="0">
              <a:buNone/>
              <a:defRPr sz="6300"/>
            </a:lvl8pPr>
            <a:lvl9pPr marL="1621044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61390"/>
      </p:ext>
    </p:extLst>
  </p:cSld>
  <p:clrMapOvr>
    <a:masterClrMapping/>
  </p:clrMapOvr>
  <p:transition xmlns:p14="http://schemas.microsoft.com/office/powerpoint/2010/main"/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0932"/>
      </p:ext>
    </p:extLst>
  </p:cSld>
  <p:clrMapOvr>
    <a:masterClrMapping/>
  </p:clrMapOvr>
  <p:transition xmlns:p14="http://schemas.microsoft.com/office/powerpoint/2010/main"/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6308" indent="0">
              <a:buNone/>
              <a:defRPr sz="9000" b="1"/>
            </a:lvl2pPr>
            <a:lvl3pPr marL="4052618" indent="0">
              <a:buNone/>
              <a:defRPr sz="8300" b="1"/>
            </a:lvl3pPr>
            <a:lvl4pPr marL="6078913" indent="0">
              <a:buNone/>
              <a:defRPr sz="7300" b="1"/>
            </a:lvl4pPr>
            <a:lvl5pPr marL="8105220" indent="0">
              <a:buNone/>
              <a:defRPr sz="7300" b="1"/>
            </a:lvl5pPr>
            <a:lvl6pPr marL="10131518" indent="0">
              <a:buNone/>
              <a:defRPr sz="7300" b="1"/>
            </a:lvl6pPr>
            <a:lvl7pPr marL="12157853" indent="0">
              <a:buNone/>
              <a:defRPr sz="7300" b="1"/>
            </a:lvl7pPr>
            <a:lvl8pPr marL="14184140" indent="0">
              <a:buNone/>
              <a:defRPr sz="7300" b="1"/>
            </a:lvl8pPr>
            <a:lvl9pPr marL="1621044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45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6308" indent="0">
              <a:buNone/>
              <a:defRPr sz="9000" b="1"/>
            </a:lvl2pPr>
            <a:lvl3pPr marL="4052618" indent="0">
              <a:buNone/>
              <a:defRPr sz="8300" b="1"/>
            </a:lvl3pPr>
            <a:lvl4pPr marL="6078913" indent="0">
              <a:buNone/>
              <a:defRPr sz="7300" b="1"/>
            </a:lvl4pPr>
            <a:lvl5pPr marL="8105220" indent="0">
              <a:buNone/>
              <a:defRPr sz="7300" b="1"/>
            </a:lvl5pPr>
            <a:lvl6pPr marL="10131518" indent="0">
              <a:buNone/>
              <a:defRPr sz="7300" b="1"/>
            </a:lvl6pPr>
            <a:lvl7pPr marL="12157853" indent="0">
              <a:buNone/>
              <a:defRPr sz="7300" b="1"/>
            </a:lvl7pPr>
            <a:lvl8pPr marL="14184140" indent="0">
              <a:buNone/>
              <a:defRPr sz="7300" b="1"/>
            </a:lvl8pPr>
            <a:lvl9pPr marL="1621044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45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398"/>
      </p:ext>
    </p:extLst>
  </p:cSld>
  <p:clrMapOvr>
    <a:masterClrMapping/>
  </p:clrMapOvr>
  <p:transition xmlns:p14="http://schemas.microsoft.com/office/powerpoint/2010/main"/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649"/>
      </p:ext>
    </p:extLst>
  </p:cSld>
  <p:clrMapOvr>
    <a:masterClrMapping/>
  </p:clrMapOvr>
  <p:transition xmlns:p14="http://schemas.microsoft.com/office/powerpoint/2010/main"/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8406"/>
      </p:ext>
    </p:extLst>
  </p:cSld>
  <p:clrMapOvr>
    <a:masterClrMapping/>
  </p:clrMapOvr>
  <p:transition xmlns:p14="http://schemas.microsoft.com/office/powerpoint/2010/main"/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96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22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96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6308" indent="0">
              <a:buNone/>
              <a:defRPr sz="5500"/>
            </a:lvl2pPr>
            <a:lvl3pPr marL="4052618" indent="0">
              <a:buNone/>
              <a:defRPr sz="4500"/>
            </a:lvl3pPr>
            <a:lvl4pPr marL="6078913" indent="0">
              <a:buNone/>
              <a:defRPr sz="4000"/>
            </a:lvl4pPr>
            <a:lvl5pPr marL="8105220" indent="0">
              <a:buNone/>
              <a:defRPr sz="4000"/>
            </a:lvl5pPr>
            <a:lvl6pPr marL="10131518" indent="0">
              <a:buNone/>
              <a:defRPr sz="4000"/>
            </a:lvl6pPr>
            <a:lvl7pPr marL="12157853" indent="0">
              <a:buNone/>
              <a:defRPr sz="4000"/>
            </a:lvl7pPr>
            <a:lvl8pPr marL="14184140" indent="0">
              <a:buNone/>
              <a:defRPr sz="4000"/>
            </a:lvl8pPr>
            <a:lvl9pPr marL="1621044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37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36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7080" indent="0">
              <a:buNone/>
              <a:defRPr sz="7300"/>
            </a:lvl2pPr>
            <a:lvl3pPr marL="3734168" indent="0">
              <a:buNone/>
              <a:defRPr sz="6300"/>
            </a:lvl3pPr>
            <a:lvl4pPr marL="5601243" indent="0">
              <a:buNone/>
              <a:defRPr sz="5800"/>
            </a:lvl4pPr>
            <a:lvl5pPr marL="7468330" indent="0">
              <a:buNone/>
              <a:defRPr sz="5800"/>
            </a:lvl5pPr>
            <a:lvl6pPr marL="9335413" indent="0">
              <a:buNone/>
              <a:defRPr sz="5800"/>
            </a:lvl6pPr>
            <a:lvl7pPr marL="11202495" indent="0">
              <a:buNone/>
              <a:defRPr sz="5800"/>
            </a:lvl7pPr>
            <a:lvl8pPr marL="13069575" indent="0">
              <a:buNone/>
              <a:defRPr sz="5800"/>
            </a:lvl8pPr>
            <a:lvl9pPr marL="1493665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9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6979"/>
      </p:ext>
    </p:extLst>
  </p:cSld>
  <p:clrMapOvr>
    <a:masterClrMapping/>
  </p:clrMapOvr>
  <p:transition xmlns:p14="http://schemas.microsoft.com/office/powerpoint/2010/main"/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6308" indent="0">
              <a:buNone/>
              <a:defRPr sz="12500"/>
            </a:lvl2pPr>
            <a:lvl3pPr marL="4052618" indent="0">
              <a:buNone/>
              <a:defRPr sz="10800"/>
            </a:lvl3pPr>
            <a:lvl4pPr marL="6078913" indent="0">
              <a:buNone/>
              <a:defRPr sz="9000"/>
            </a:lvl4pPr>
            <a:lvl5pPr marL="8105220" indent="0">
              <a:buNone/>
              <a:defRPr sz="9000"/>
            </a:lvl5pPr>
            <a:lvl6pPr marL="10131518" indent="0">
              <a:buNone/>
              <a:defRPr sz="9000"/>
            </a:lvl6pPr>
            <a:lvl7pPr marL="12157853" indent="0">
              <a:buNone/>
              <a:defRPr sz="9000"/>
            </a:lvl7pPr>
            <a:lvl8pPr marL="14184140" indent="0">
              <a:buNone/>
              <a:defRPr sz="9000"/>
            </a:lvl8pPr>
            <a:lvl9pPr marL="1621044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6308" indent="0">
              <a:buNone/>
              <a:defRPr sz="5500"/>
            </a:lvl2pPr>
            <a:lvl3pPr marL="4052618" indent="0">
              <a:buNone/>
              <a:defRPr sz="4500"/>
            </a:lvl3pPr>
            <a:lvl4pPr marL="6078913" indent="0">
              <a:buNone/>
              <a:defRPr sz="4000"/>
            </a:lvl4pPr>
            <a:lvl5pPr marL="8105220" indent="0">
              <a:buNone/>
              <a:defRPr sz="4000"/>
            </a:lvl5pPr>
            <a:lvl6pPr marL="10131518" indent="0">
              <a:buNone/>
              <a:defRPr sz="4000"/>
            </a:lvl6pPr>
            <a:lvl7pPr marL="12157853" indent="0">
              <a:buNone/>
              <a:defRPr sz="4000"/>
            </a:lvl7pPr>
            <a:lvl8pPr marL="14184140" indent="0">
              <a:buNone/>
              <a:defRPr sz="4000"/>
            </a:lvl8pPr>
            <a:lvl9pPr marL="1621044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4197"/>
      </p:ext>
    </p:extLst>
  </p:cSld>
  <p:clrMapOvr>
    <a:masterClrMapping/>
  </p:clrMapOvr>
  <p:transition xmlns:p14="http://schemas.microsoft.com/office/powerpoint/2010/main"/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057"/>
      </p:ext>
    </p:extLst>
  </p:cSld>
  <p:clrMapOvr>
    <a:masterClrMapping/>
  </p:clrMapOvr>
  <p:transition xmlns:p14="http://schemas.microsoft.com/office/powerpoint/2010/main"/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6119"/>
      </p:ext>
    </p:extLst>
  </p:cSld>
  <p:clrMapOvr>
    <a:masterClrMapping/>
  </p:clrMapOvr>
  <p:transition xmlns:p14="http://schemas.microsoft.com/office/powerpoint/2010/main"/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843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2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5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7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0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154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18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20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404895"/>
      </p:ext>
    </p:extLst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1918"/>
      </p:ext>
    </p:extLst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87"/>
            <a:ext cx="27544793" cy="8581071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51"/>
            <a:ext cx="27544793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2575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05150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07724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10299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12873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15451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18024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20598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192453"/>
      </p:ext>
    </p:extLst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656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656"/>
            <a:ext cx="14312489" cy="2851356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48422"/>
      </p:ext>
    </p:extLst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5750" indent="0">
              <a:buNone/>
              <a:defRPr sz="9000" b="1"/>
            </a:lvl2pPr>
            <a:lvl3pPr marL="4051503" indent="0">
              <a:buNone/>
              <a:defRPr sz="8300" b="1"/>
            </a:lvl3pPr>
            <a:lvl4pPr marL="6077243" indent="0">
              <a:buNone/>
              <a:defRPr sz="7300" b="1"/>
            </a:lvl4pPr>
            <a:lvl5pPr marL="8102993" indent="0">
              <a:buNone/>
              <a:defRPr sz="7300" b="1"/>
            </a:lvl5pPr>
            <a:lvl6pPr marL="10128733" indent="0">
              <a:buNone/>
              <a:defRPr sz="7300" b="1"/>
            </a:lvl6pPr>
            <a:lvl7pPr marL="12154510" indent="0">
              <a:buNone/>
              <a:defRPr sz="7300" b="1"/>
            </a:lvl7pPr>
            <a:lvl8pPr marL="14180240" indent="0">
              <a:buNone/>
              <a:defRPr sz="7300" b="1"/>
            </a:lvl8pPr>
            <a:lvl9pPr marL="1620598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50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5750" indent="0">
              <a:buNone/>
              <a:defRPr sz="9000" b="1"/>
            </a:lvl2pPr>
            <a:lvl3pPr marL="4051503" indent="0">
              <a:buNone/>
              <a:defRPr sz="8300" b="1"/>
            </a:lvl3pPr>
            <a:lvl4pPr marL="6077243" indent="0">
              <a:buNone/>
              <a:defRPr sz="7300" b="1"/>
            </a:lvl4pPr>
            <a:lvl5pPr marL="8102993" indent="0">
              <a:buNone/>
              <a:defRPr sz="7300" b="1"/>
            </a:lvl5pPr>
            <a:lvl6pPr marL="10128733" indent="0">
              <a:buNone/>
              <a:defRPr sz="7300" b="1"/>
            </a:lvl6pPr>
            <a:lvl7pPr marL="12154510" indent="0">
              <a:buNone/>
              <a:defRPr sz="7300" b="1"/>
            </a:lvl7pPr>
            <a:lvl8pPr marL="14180240" indent="0">
              <a:buNone/>
              <a:defRPr sz="7300" b="1"/>
            </a:lvl8pPr>
            <a:lvl9pPr marL="1620598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50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59666"/>
      </p:ext>
    </p:extLst>
  </p:cSld>
  <p:clrMapOvr>
    <a:masterClrMapping/>
  </p:clrMapOvr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8923"/>
      </p:ext>
    </p:extLst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6280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2308" indent="0">
              <a:buNone/>
              <a:defRPr sz="8300" b="1"/>
            </a:lvl2pPr>
            <a:lvl3pPr marL="3724593" indent="0">
              <a:buNone/>
              <a:defRPr sz="7300" b="1"/>
            </a:lvl3pPr>
            <a:lvl4pPr marL="5586895" indent="0">
              <a:buNone/>
              <a:defRPr sz="6300" b="1"/>
            </a:lvl4pPr>
            <a:lvl5pPr marL="7449200" indent="0">
              <a:buNone/>
              <a:defRPr sz="6300" b="1"/>
            </a:lvl5pPr>
            <a:lvl6pPr marL="9311493" indent="0">
              <a:buNone/>
              <a:defRPr sz="6300" b="1"/>
            </a:lvl6pPr>
            <a:lvl7pPr marL="11173790" indent="0">
              <a:buNone/>
              <a:defRPr sz="6300" b="1"/>
            </a:lvl7pPr>
            <a:lvl8pPr marL="13036095" indent="0">
              <a:buNone/>
              <a:defRPr sz="6300" b="1"/>
            </a:lvl8pPr>
            <a:lvl9pPr marL="1489838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13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2308" indent="0">
              <a:buNone/>
              <a:defRPr sz="8300" b="1"/>
            </a:lvl2pPr>
            <a:lvl3pPr marL="3724593" indent="0">
              <a:buNone/>
              <a:defRPr sz="7300" b="1"/>
            </a:lvl3pPr>
            <a:lvl4pPr marL="5586895" indent="0">
              <a:buNone/>
              <a:defRPr sz="6300" b="1"/>
            </a:lvl4pPr>
            <a:lvl5pPr marL="7449200" indent="0">
              <a:buNone/>
              <a:defRPr sz="6300" b="1"/>
            </a:lvl5pPr>
            <a:lvl6pPr marL="9311493" indent="0">
              <a:buNone/>
              <a:defRPr sz="6300" b="1"/>
            </a:lvl6pPr>
            <a:lvl7pPr marL="11173790" indent="0">
              <a:buNone/>
              <a:defRPr sz="6300" b="1"/>
            </a:lvl7pPr>
            <a:lvl8pPr marL="13036095" indent="0">
              <a:buNone/>
              <a:defRPr sz="6300" b="1"/>
            </a:lvl8pPr>
            <a:lvl9pPr marL="1489838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13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22535"/>
      </p:ext>
    </p:extLst>
  </p:cSld>
  <p:clrMapOvr>
    <a:masterClrMapping/>
  </p:clrMapOvr>
  <p:transition xmlns:p14="http://schemas.microsoft.com/office/powerpoint/2010/main"/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99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2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99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5750" indent="0">
              <a:buNone/>
              <a:defRPr sz="5500"/>
            </a:lvl2pPr>
            <a:lvl3pPr marL="4051503" indent="0">
              <a:buNone/>
              <a:defRPr sz="4500"/>
            </a:lvl3pPr>
            <a:lvl4pPr marL="6077243" indent="0">
              <a:buNone/>
              <a:defRPr sz="4000"/>
            </a:lvl4pPr>
            <a:lvl5pPr marL="8102993" indent="0">
              <a:buNone/>
              <a:defRPr sz="4000"/>
            </a:lvl5pPr>
            <a:lvl6pPr marL="10128733" indent="0">
              <a:buNone/>
              <a:defRPr sz="4000"/>
            </a:lvl6pPr>
            <a:lvl7pPr marL="12154510" indent="0">
              <a:buNone/>
              <a:defRPr sz="4000"/>
            </a:lvl7pPr>
            <a:lvl8pPr marL="14180240" indent="0">
              <a:buNone/>
              <a:defRPr sz="4000"/>
            </a:lvl8pPr>
            <a:lvl9pPr marL="1620598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22513"/>
      </p:ext>
    </p:extLst>
  </p:cSld>
  <p:clrMapOvr>
    <a:masterClrMapping/>
  </p:clrMapOvr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5750" indent="0">
              <a:buNone/>
              <a:defRPr sz="12500"/>
            </a:lvl2pPr>
            <a:lvl3pPr marL="4051503" indent="0">
              <a:buNone/>
              <a:defRPr sz="10800"/>
            </a:lvl3pPr>
            <a:lvl4pPr marL="6077243" indent="0">
              <a:buNone/>
              <a:defRPr sz="9000"/>
            </a:lvl4pPr>
            <a:lvl5pPr marL="8102993" indent="0">
              <a:buNone/>
              <a:defRPr sz="9000"/>
            </a:lvl5pPr>
            <a:lvl6pPr marL="10128733" indent="0">
              <a:buNone/>
              <a:defRPr sz="9000"/>
            </a:lvl6pPr>
            <a:lvl7pPr marL="12154510" indent="0">
              <a:buNone/>
              <a:defRPr sz="9000"/>
            </a:lvl7pPr>
            <a:lvl8pPr marL="14180240" indent="0">
              <a:buNone/>
              <a:defRPr sz="9000"/>
            </a:lvl8pPr>
            <a:lvl9pPr marL="16205985" indent="0">
              <a:buNone/>
              <a:defRPr sz="9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5750" indent="0">
              <a:buNone/>
              <a:defRPr sz="5500"/>
            </a:lvl2pPr>
            <a:lvl3pPr marL="4051503" indent="0">
              <a:buNone/>
              <a:defRPr sz="4500"/>
            </a:lvl3pPr>
            <a:lvl4pPr marL="6077243" indent="0">
              <a:buNone/>
              <a:defRPr sz="4000"/>
            </a:lvl4pPr>
            <a:lvl5pPr marL="8102993" indent="0">
              <a:buNone/>
              <a:defRPr sz="4000"/>
            </a:lvl5pPr>
            <a:lvl6pPr marL="10128733" indent="0">
              <a:buNone/>
              <a:defRPr sz="4000"/>
            </a:lvl6pPr>
            <a:lvl7pPr marL="12154510" indent="0">
              <a:buNone/>
              <a:defRPr sz="4000"/>
            </a:lvl7pPr>
            <a:lvl8pPr marL="14180240" indent="0">
              <a:buNone/>
              <a:defRPr sz="4000"/>
            </a:lvl8pPr>
            <a:lvl9pPr marL="1620598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96963"/>
      </p:ext>
    </p:extLst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57818"/>
      </p:ext>
    </p:extLst>
  </p:cSld>
  <p:clrMapOvr>
    <a:masterClrMapping/>
  </p:clrMapOvr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1033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1033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348780"/>
      </p:ext>
    </p:extLst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5028" tIns="202608" rIns="405028" bIns="20260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028" tIns="202608" rIns="405028" bIns="20260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028" tIns="202608" rIns="405028" bIns="20260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97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5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5193" indent="0">
              <a:buNone/>
              <a:defRPr sz="8300"/>
            </a:lvl2pPr>
            <a:lvl3pPr marL="4050388" indent="0">
              <a:buNone/>
              <a:defRPr sz="7300"/>
            </a:lvl3pPr>
            <a:lvl4pPr marL="6075570" indent="0">
              <a:buNone/>
              <a:defRPr sz="6300"/>
            </a:lvl4pPr>
            <a:lvl5pPr marL="8100765" indent="0">
              <a:buNone/>
              <a:defRPr sz="6300"/>
            </a:lvl5pPr>
            <a:lvl6pPr marL="10125948" indent="0">
              <a:buNone/>
              <a:defRPr sz="6300"/>
            </a:lvl6pPr>
            <a:lvl7pPr marL="12151165" indent="0">
              <a:buNone/>
              <a:defRPr sz="6300"/>
            </a:lvl7pPr>
            <a:lvl8pPr marL="14176340" indent="0">
              <a:buNone/>
              <a:defRPr sz="6300"/>
            </a:lvl8pPr>
            <a:lvl9pPr marL="1620152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8518"/>
      </p:ext>
    </p:extLst>
  </p:cSld>
  <p:clrMapOvr>
    <a:masterClrMapping/>
  </p:clrMapOvr>
  <p:transition xmlns:p14="http://schemas.microsoft.com/office/powerpoint/2010/main"/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8796"/>
      </p:ext>
    </p:extLst>
  </p:cSld>
  <p:clrMapOvr>
    <a:masterClrMapping/>
  </p:clrMapOvr>
  <p:transition xmlns:p14="http://schemas.microsoft.com/office/powerpoint/2010/main"/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5193" indent="0">
              <a:buNone/>
              <a:defRPr sz="9000" b="1"/>
            </a:lvl2pPr>
            <a:lvl3pPr marL="4050388" indent="0">
              <a:buNone/>
              <a:defRPr sz="8300" b="1"/>
            </a:lvl3pPr>
            <a:lvl4pPr marL="6075570" indent="0">
              <a:buNone/>
              <a:defRPr sz="7300" b="1"/>
            </a:lvl4pPr>
            <a:lvl5pPr marL="8100765" indent="0">
              <a:buNone/>
              <a:defRPr sz="7300" b="1"/>
            </a:lvl5pPr>
            <a:lvl6pPr marL="10125948" indent="0">
              <a:buNone/>
              <a:defRPr sz="7300" b="1"/>
            </a:lvl6pPr>
            <a:lvl7pPr marL="12151165" indent="0">
              <a:buNone/>
              <a:defRPr sz="7300" b="1"/>
            </a:lvl7pPr>
            <a:lvl8pPr marL="14176340" indent="0">
              <a:buNone/>
              <a:defRPr sz="7300" b="1"/>
            </a:lvl8pPr>
            <a:lvl9pPr marL="1620152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58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5193" indent="0">
              <a:buNone/>
              <a:defRPr sz="9000" b="1"/>
            </a:lvl2pPr>
            <a:lvl3pPr marL="4050388" indent="0">
              <a:buNone/>
              <a:defRPr sz="8300" b="1"/>
            </a:lvl3pPr>
            <a:lvl4pPr marL="6075570" indent="0">
              <a:buNone/>
              <a:defRPr sz="7300" b="1"/>
            </a:lvl4pPr>
            <a:lvl5pPr marL="8100765" indent="0">
              <a:buNone/>
              <a:defRPr sz="7300" b="1"/>
            </a:lvl5pPr>
            <a:lvl6pPr marL="10125948" indent="0">
              <a:buNone/>
              <a:defRPr sz="7300" b="1"/>
            </a:lvl6pPr>
            <a:lvl7pPr marL="12151165" indent="0">
              <a:buNone/>
              <a:defRPr sz="7300" b="1"/>
            </a:lvl7pPr>
            <a:lvl8pPr marL="14176340" indent="0">
              <a:buNone/>
              <a:defRPr sz="7300" b="1"/>
            </a:lvl8pPr>
            <a:lvl9pPr marL="1620152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58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5097"/>
      </p:ext>
    </p:extLst>
  </p:cSld>
  <p:clrMapOvr>
    <a:masterClrMapping/>
  </p:clrMapOvr>
  <p:transition xmlns:p14="http://schemas.microsoft.com/office/powerpoint/2010/main"/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52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8228"/>
      </p:ext>
    </p:extLst>
  </p:cSld>
  <p:clrMapOvr>
    <a:masterClrMapping/>
  </p:clrMapOvr>
  <p:transition xmlns:p14="http://schemas.microsoft.com/office/powerpoint/2010/main"/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952"/>
      </p:ext>
    </p:extLst>
  </p:cSld>
  <p:clrMapOvr>
    <a:masterClrMapping/>
  </p:clrMapOvr>
  <p:transition xmlns:p14="http://schemas.microsoft.com/office/powerpoint/2010/main"/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05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37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05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5193" indent="0">
              <a:buNone/>
              <a:defRPr sz="5500"/>
            </a:lvl2pPr>
            <a:lvl3pPr marL="4050388" indent="0">
              <a:buNone/>
              <a:defRPr sz="4500"/>
            </a:lvl3pPr>
            <a:lvl4pPr marL="6075570" indent="0">
              <a:buNone/>
              <a:defRPr sz="4000"/>
            </a:lvl4pPr>
            <a:lvl5pPr marL="8100765" indent="0">
              <a:buNone/>
              <a:defRPr sz="4000"/>
            </a:lvl5pPr>
            <a:lvl6pPr marL="10125948" indent="0">
              <a:buNone/>
              <a:defRPr sz="4000"/>
            </a:lvl6pPr>
            <a:lvl7pPr marL="12151165" indent="0">
              <a:buNone/>
              <a:defRPr sz="4000"/>
            </a:lvl7pPr>
            <a:lvl8pPr marL="14176340" indent="0">
              <a:buNone/>
              <a:defRPr sz="4000"/>
            </a:lvl8pPr>
            <a:lvl9pPr marL="1620152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6242"/>
      </p:ext>
    </p:extLst>
  </p:cSld>
  <p:clrMapOvr>
    <a:masterClrMapping/>
  </p:clrMapOvr>
  <p:transition xmlns:p14="http://schemas.microsoft.com/office/powerpoint/2010/main"/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5193" indent="0">
              <a:buNone/>
              <a:defRPr sz="12500"/>
            </a:lvl2pPr>
            <a:lvl3pPr marL="4050388" indent="0">
              <a:buNone/>
              <a:defRPr sz="10800"/>
            </a:lvl3pPr>
            <a:lvl4pPr marL="6075570" indent="0">
              <a:buNone/>
              <a:defRPr sz="9000"/>
            </a:lvl4pPr>
            <a:lvl5pPr marL="8100765" indent="0">
              <a:buNone/>
              <a:defRPr sz="9000"/>
            </a:lvl5pPr>
            <a:lvl6pPr marL="10125948" indent="0">
              <a:buNone/>
              <a:defRPr sz="9000"/>
            </a:lvl6pPr>
            <a:lvl7pPr marL="12151165" indent="0">
              <a:buNone/>
              <a:defRPr sz="9000"/>
            </a:lvl7pPr>
            <a:lvl8pPr marL="14176340" indent="0">
              <a:buNone/>
              <a:defRPr sz="9000"/>
            </a:lvl8pPr>
            <a:lvl9pPr marL="1620152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5193" indent="0">
              <a:buNone/>
              <a:defRPr sz="5500"/>
            </a:lvl2pPr>
            <a:lvl3pPr marL="4050388" indent="0">
              <a:buNone/>
              <a:defRPr sz="4500"/>
            </a:lvl3pPr>
            <a:lvl4pPr marL="6075570" indent="0">
              <a:buNone/>
              <a:defRPr sz="4000"/>
            </a:lvl4pPr>
            <a:lvl5pPr marL="8100765" indent="0">
              <a:buNone/>
              <a:defRPr sz="4000"/>
            </a:lvl5pPr>
            <a:lvl6pPr marL="10125948" indent="0">
              <a:buNone/>
              <a:defRPr sz="4000"/>
            </a:lvl6pPr>
            <a:lvl7pPr marL="12151165" indent="0">
              <a:buNone/>
              <a:defRPr sz="4000"/>
            </a:lvl7pPr>
            <a:lvl8pPr marL="14176340" indent="0">
              <a:buNone/>
              <a:defRPr sz="4000"/>
            </a:lvl8pPr>
            <a:lvl9pPr marL="1620152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127"/>
      </p:ext>
    </p:extLst>
  </p:cSld>
  <p:clrMapOvr>
    <a:masterClrMapping/>
  </p:clrMapOvr>
  <p:transition xmlns:p14="http://schemas.microsoft.com/office/powerpoint/2010/main"/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4761"/>
      </p:ext>
    </p:extLst>
  </p:cSld>
  <p:clrMapOvr>
    <a:masterClrMapping/>
  </p:clrMapOvr>
  <p:transition xmlns:p14="http://schemas.microsoft.com/office/powerpoint/2010/main"/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6176"/>
      </p:ext>
    </p:extLst>
  </p:cSld>
  <p:clrMapOvr>
    <a:masterClrMapping/>
  </p:clrMapOvr>
  <p:transition xmlns:p14="http://schemas.microsoft.com/office/powerpoint/2010/main"/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4915" tIns="202553" rIns="404915" bIns="20255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915" tIns="202553" rIns="404915" bIns="20255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915" tIns="202553" rIns="404915" bIns="20255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6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2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10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61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4633" indent="0">
              <a:buNone/>
              <a:defRPr sz="8300"/>
            </a:lvl2pPr>
            <a:lvl3pPr marL="4049273" indent="0">
              <a:buNone/>
              <a:defRPr sz="7300"/>
            </a:lvl3pPr>
            <a:lvl4pPr marL="6073900" indent="0">
              <a:buNone/>
              <a:defRPr sz="6300"/>
            </a:lvl4pPr>
            <a:lvl5pPr marL="8098538" indent="0">
              <a:buNone/>
              <a:defRPr sz="6300"/>
            </a:lvl5pPr>
            <a:lvl6pPr marL="10123163" indent="0">
              <a:buNone/>
              <a:defRPr sz="6300"/>
            </a:lvl6pPr>
            <a:lvl7pPr marL="12147823" indent="0">
              <a:buNone/>
              <a:defRPr sz="6300"/>
            </a:lvl7pPr>
            <a:lvl8pPr marL="14172438" indent="0">
              <a:buNone/>
              <a:defRPr sz="6300"/>
            </a:lvl8pPr>
            <a:lvl9pPr marL="1619707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4149"/>
      </p:ext>
    </p:extLst>
  </p:cSld>
  <p:clrMapOvr>
    <a:masterClrMapping/>
  </p:clrMapOvr>
  <p:transition xmlns:p14="http://schemas.microsoft.com/office/powerpoint/2010/main"/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129"/>
      </p:ext>
    </p:extLst>
  </p:cSld>
  <p:clrMapOvr>
    <a:masterClrMapping/>
  </p:clrMapOvr>
  <p:transition xmlns:p14="http://schemas.microsoft.com/office/powerpoint/2010/main"/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4633" indent="0">
              <a:buNone/>
              <a:defRPr sz="9000" b="1"/>
            </a:lvl2pPr>
            <a:lvl3pPr marL="4049273" indent="0">
              <a:buNone/>
              <a:defRPr sz="8300" b="1"/>
            </a:lvl3pPr>
            <a:lvl4pPr marL="6073900" indent="0">
              <a:buNone/>
              <a:defRPr sz="7300" b="1"/>
            </a:lvl4pPr>
            <a:lvl5pPr marL="8098538" indent="0">
              <a:buNone/>
              <a:defRPr sz="7300" b="1"/>
            </a:lvl5pPr>
            <a:lvl6pPr marL="10123163" indent="0">
              <a:buNone/>
              <a:defRPr sz="7300" b="1"/>
            </a:lvl6pPr>
            <a:lvl7pPr marL="12147823" indent="0">
              <a:buNone/>
              <a:defRPr sz="7300" b="1"/>
            </a:lvl7pPr>
            <a:lvl8pPr marL="14172438" indent="0">
              <a:buNone/>
              <a:defRPr sz="7300" b="1"/>
            </a:lvl8pPr>
            <a:lvl9pPr marL="1619707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67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4633" indent="0">
              <a:buNone/>
              <a:defRPr sz="9000" b="1"/>
            </a:lvl2pPr>
            <a:lvl3pPr marL="4049273" indent="0">
              <a:buNone/>
              <a:defRPr sz="8300" b="1"/>
            </a:lvl3pPr>
            <a:lvl4pPr marL="6073900" indent="0">
              <a:buNone/>
              <a:defRPr sz="7300" b="1"/>
            </a:lvl4pPr>
            <a:lvl5pPr marL="8098538" indent="0">
              <a:buNone/>
              <a:defRPr sz="7300" b="1"/>
            </a:lvl5pPr>
            <a:lvl6pPr marL="10123163" indent="0">
              <a:buNone/>
              <a:defRPr sz="7300" b="1"/>
            </a:lvl6pPr>
            <a:lvl7pPr marL="12147823" indent="0">
              <a:buNone/>
              <a:defRPr sz="7300" b="1"/>
            </a:lvl7pPr>
            <a:lvl8pPr marL="14172438" indent="0">
              <a:buNone/>
              <a:defRPr sz="7300" b="1"/>
            </a:lvl8pPr>
            <a:lvl9pPr marL="1619707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67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9306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7688"/>
      </p:ext>
    </p:extLst>
  </p:cSld>
  <p:clrMapOvr>
    <a:masterClrMapping/>
  </p:clrMapOvr>
  <p:transition xmlns:p14="http://schemas.microsoft.com/office/powerpoint/2010/main"/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4662"/>
      </p:ext>
    </p:extLst>
  </p:cSld>
  <p:clrMapOvr>
    <a:masterClrMapping/>
  </p:clrMapOvr>
  <p:transition xmlns:p14="http://schemas.microsoft.com/office/powerpoint/2010/main"/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1530"/>
      </p:ext>
    </p:extLst>
  </p:cSld>
  <p:clrMapOvr>
    <a:masterClrMapping/>
  </p:clrMapOvr>
  <p:transition xmlns:p14="http://schemas.microsoft.com/office/powerpoint/2010/main"/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07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5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07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4633" indent="0">
              <a:buNone/>
              <a:defRPr sz="5500"/>
            </a:lvl2pPr>
            <a:lvl3pPr marL="4049273" indent="0">
              <a:buNone/>
              <a:defRPr sz="4500"/>
            </a:lvl3pPr>
            <a:lvl4pPr marL="6073900" indent="0">
              <a:buNone/>
              <a:defRPr sz="4000"/>
            </a:lvl4pPr>
            <a:lvl5pPr marL="8098538" indent="0">
              <a:buNone/>
              <a:defRPr sz="4000"/>
            </a:lvl5pPr>
            <a:lvl6pPr marL="10123163" indent="0">
              <a:buNone/>
              <a:defRPr sz="4000"/>
            </a:lvl6pPr>
            <a:lvl7pPr marL="12147823" indent="0">
              <a:buNone/>
              <a:defRPr sz="4000"/>
            </a:lvl7pPr>
            <a:lvl8pPr marL="14172438" indent="0">
              <a:buNone/>
              <a:defRPr sz="4000"/>
            </a:lvl8pPr>
            <a:lvl9pPr marL="1619707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0657"/>
      </p:ext>
    </p:extLst>
  </p:cSld>
  <p:clrMapOvr>
    <a:masterClrMapping/>
  </p:clrMapOvr>
  <p:transition xmlns:p14="http://schemas.microsoft.com/office/powerpoint/2010/main"/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4633" indent="0">
              <a:buNone/>
              <a:defRPr sz="12500"/>
            </a:lvl2pPr>
            <a:lvl3pPr marL="4049273" indent="0">
              <a:buNone/>
              <a:defRPr sz="10800"/>
            </a:lvl3pPr>
            <a:lvl4pPr marL="6073900" indent="0">
              <a:buNone/>
              <a:defRPr sz="9000"/>
            </a:lvl4pPr>
            <a:lvl5pPr marL="8098538" indent="0">
              <a:buNone/>
              <a:defRPr sz="9000"/>
            </a:lvl5pPr>
            <a:lvl6pPr marL="10123163" indent="0">
              <a:buNone/>
              <a:defRPr sz="9000"/>
            </a:lvl6pPr>
            <a:lvl7pPr marL="12147823" indent="0">
              <a:buNone/>
              <a:defRPr sz="9000"/>
            </a:lvl7pPr>
            <a:lvl8pPr marL="14172438" indent="0">
              <a:buNone/>
              <a:defRPr sz="9000"/>
            </a:lvl8pPr>
            <a:lvl9pPr marL="1619707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4633" indent="0">
              <a:buNone/>
              <a:defRPr sz="5500"/>
            </a:lvl2pPr>
            <a:lvl3pPr marL="4049273" indent="0">
              <a:buNone/>
              <a:defRPr sz="4500"/>
            </a:lvl3pPr>
            <a:lvl4pPr marL="6073900" indent="0">
              <a:buNone/>
              <a:defRPr sz="4000"/>
            </a:lvl4pPr>
            <a:lvl5pPr marL="8098538" indent="0">
              <a:buNone/>
              <a:defRPr sz="4000"/>
            </a:lvl5pPr>
            <a:lvl6pPr marL="10123163" indent="0">
              <a:buNone/>
              <a:defRPr sz="4000"/>
            </a:lvl6pPr>
            <a:lvl7pPr marL="12147823" indent="0">
              <a:buNone/>
              <a:defRPr sz="4000"/>
            </a:lvl7pPr>
            <a:lvl8pPr marL="14172438" indent="0">
              <a:buNone/>
              <a:defRPr sz="4000"/>
            </a:lvl8pPr>
            <a:lvl9pPr marL="1619707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542"/>
      </p:ext>
    </p:extLst>
  </p:cSld>
  <p:clrMapOvr>
    <a:masterClrMapping/>
  </p:clrMapOvr>
  <p:transition xmlns:p14="http://schemas.microsoft.com/office/powerpoint/2010/main"/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1407"/>
      </p:ext>
    </p:extLst>
  </p:cSld>
  <p:clrMapOvr>
    <a:masterClrMapping/>
  </p:clrMapOvr>
  <p:transition xmlns:p14="http://schemas.microsoft.com/office/powerpoint/2010/main"/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9322"/>
      </p:ext>
    </p:extLst>
  </p:cSld>
  <p:clrMapOvr>
    <a:masterClrMapping/>
  </p:clrMapOvr>
  <p:transition xmlns:p14="http://schemas.microsoft.com/office/powerpoint/2010/main"/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4803" tIns="202498" rIns="404803" bIns="20249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803" tIns="202498" rIns="404803" bIns="20249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803" tIns="202498" rIns="404803" bIns="20249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58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7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27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69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4075" indent="0">
              <a:buNone/>
              <a:defRPr sz="8300"/>
            </a:lvl2pPr>
            <a:lvl3pPr marL="4048155" indent="0">
              <a:buNone/>
              <a:defRPr sz="7300"/>
            </a:lvl3pPr>
            <a:lvl4pPr marL="6072233" indent="0">
              <a:buNone/>
              <a:defRPr sz="6300"/>
            </a:lvl4pPr>
            <a:lvl5pPr marL="8096310" indent="0">
              <a:buNone/>
              <a:defRPr sz="6300"/>
            </a:lvl5pPr>
            <a:lvl6pPr marL="10120378" indent="0">
              <a:buNone/>
              <a:defRPr sz="6300"/>
            </a:lvl6pPr>
            <a:lvl7pPr marL="12144480" indent="0">
              <a:buNone/>
              <a:defRPr sz="6300"/>
            </a:lvl7pPr>
            <a:lvl8pPr marL="14168540" indent="0">
              <a:buNone/>
              <a:defRPr sz="6300"/>
            </a:lvl8pPr>
            <a:lvl9pPr marL="1619261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5764"/>
      </p:ext>
    </p:extLst>
  </p:cSld>
  <p:clrMapOvr>
    <a:masterClrMapping/>
  </p:clrMapOvr>
  <p:transition xmlns:p14="http://schemas.microsoft.com/office/powerpoint/2010/main"/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0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59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96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59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2308" indent="0">
              <a:buNone/>
              <a:defRPr sz="5000"/>
            </a:lvl2pPr>
            <a:lvl3pPr marL="3724593" indent="0">
              <a:buNone/>
              <a:defRPr sz="4000"/>
            </a:lvl3pPr>
            <a:lvl4pPr marL="5586895" indent="0">
              <a:buNone/>
              <a:defRPr sz="3800"/>
            </a:lvl4pPr>
            <a:lvl5pPr marL="7449200" indent="0">
              <a:buNone/>
              <a:defRPr sz="3800"/>
            </a:lvl5pPr>
            <a:lvl6pPr marL="9311493" indent="0">
              <a:buNone/>
              <a:defRPr sz="3800"/>
            </a:lvl6pPr>
            <a:lvl7pPr marL="11173790" indent="0">
              <a:buNone/>
              <a:defRPr sz="3800"/>
            </a:lvl7pPr>
            <a:lvl8pPr marL="13036095" indent="0">
              <a:buNone/>
              <a:defRPr sz="3800"/>
            </a:lvl8pPr>
            <a:lvl9pPr marL="1489838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74145"/>
      </p:ext>
    </p:extLst>
  </p:cSld>
  <p:clrMapOvr>
    <a:masterClrMapping/>
  </p:clrMapOvr>
  <p:transition xmlns:p14="http://schemas.microsoft.com/office/powerpoint/2010/main"/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4075" indent="0">
              <a:buNone/>
              <a:defRPr sz="9000" b="1"/>
            </a:lvl2pPr>
            <a:lvl3pPr marL="4048155" indent="0">
              <a:buNone/>
              <a:defRPr sz="8300" b="1"/>
            </a:lvl3pPr>
            <a:lvl4pPr marL="6072233" indent="0">
              <a:buNone/>
              <a:defRPr sz="7300" b="1"/>
            </a:lvl4pPr>
            <a:lvl5pPr marL="8096310" indent="0">
              <a:buNone/>
              <a:defRPr sz="7300" b="1"/>
            </a:lvl5pPr>
            <a:lvl6pPr marL="10120378" indent="0">
              <a:buNone/>
              <a:defRPr sz="7300" b="1"/>
            </a:lvl6pPr>
            <a:lvl7pPr marL="12144480" indent="0">
              <a:buNone/>
              <a:defRPr sz="7300" b="1"/>
            </a:lvl7pPr>
            <a:lvl8pPr marL="14168540" indent="0">
              <a:buNone/>
              <a:defRPr sz="7300" b="1"/>
            </a:lvl8pPr>
            <a:lvl9pPr marL="1619261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73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4075" indent="0">
              <a:buNone/>
              <a:defRPr sz="9000" b="1"/>
            </a:lvl2pPr>
            <a:lvl3pPr marL="4048155" indent="0">
              <a:buNone/>
              <a:defRPr sz="8300" b="1"/>
            </a:lvl3pPr>
            <a:lvl4pPr marL="6072233" indent="0">
              <a:buNone/>
              <a:defRPr sz="7300" b="1"/>
            </a:lvl4pPr>
            <a:lvl5pPr marL="8096310" indent="0">
              <a:buNone/>
              <a:defRPr sz="7300" b="1"/>
            </a:lvl5pPr>
            <a:lvl6pPr marL="10120378" indent="0">
              <a:buNone/>
              <a:defRPr sz="7300" b="1"/>
            </a:lvl6pPr>
            <a:lvl7pPr marL="12144480" indent="0">
              <a:buNone/>
              <a:defRPr sz="7300" b="1"/>
            </a:lvl7pPr>
            <a:lvl8pPr marL="14168540" indent="0">
              <a:buNone/>
              <a:defRPr sz="7300" b="1"/>
            </a:lvl8pPr>
            <a:lvl9pPr marL="1619261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73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8948"/>
      </p:ext>
    </p:extLst>
  </p:cSld>
  <p:clrMapOvr>
    <a:masterClrMapping/>
  </p:clrMapOvr>
  <p:transition xmlns:p14="http://schemas.microsoft.com/office/powerpoint/2010/main"/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72"/>
      </p:ext>
    </p:extLst>
  </p:cSld>
  <p:clrMapOvr>
    <a:masterClrMapping/>
  </p:clrMapOvr>
  <p:transition xmlns:p14="http://schemas.microsoft.com/office/powerpoint/2010/main"/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81182"/>
      </p:ext>
    </p:extLst>
  </p:cSld>
  <p:clrMapOvr>
    <a:masterClrMapping/>
  </p:clrMapOvr>
  <p:transition xmlns:p14="http://schemas.microsoft.com/office/powerpoint/2010/main"/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11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6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11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4075" indent="0">
              <a:buNone/>
              <a:defRPr sz="5500"/>
            </a:lvl2pPr>
            <a:lvl3pPr marL="4048155" indent="0">
              <a:buNone/>
              <a:defRPr sz="4500"/>
            </a:lvl3pPr>
            <a:lvl4pPr marL="6072233" indent="0">
              <a:buNone/>
              <a:defRPr sz="4000"/>
            </a:lvl4pPr>
            <a:lvl5pPr marL="8096310" indent="0">
              <a:buNone/>
              <a:defRPr sz="4000"/>
            </a:lvl5pPr>
            <a:lvl6pPr marL="10120378" indent="0">
              <a:buNone/>
              <a:defRPr sz="4000"/>
            </a:lvl6pPr>
            <a:lvl7pPr marL="12144480" indent="0">
              <a:buNone/>
              <a:defRPr sz="4000"/>
            </a:lvl7pPr>
            <a:lvl8pPr marL="14168540" indent="0">
              <a:buNone/>
              <a:defRPr sz="4000"/>
            </a:lvl8pPr>
            <a:lvl9pPr marL="1619261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11190"/>
      </p:ext>
    </p:extLst>
  </p:cSld>
  <p:clrMapOvr>
    <a:masterClrMapping/>
  </p:clrMapOvr>
  <p:transition xmlns:p14="http://schemas.microsoft.com/office/powerpoint/2010/main"/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4075" indent="0">
              <a:buNone/>
              <a:defRPr sz="12500"/>
            </a:lvl2pPr>
            <a:lvl3pPr marL="4048155" indent="0">
              <a:buNone/>
              <a:defRPr sz="10800"/>
            </a:lvl3pPr>
            <a:lvl4pPr marL="6072233" indent="0">
              <a:buNone/>
              <a:defRPr sz="9000"/>
            </a:lvl4pPr>
            <a:lvl5pPr marL="8096310" indent="0">
              <a:buNone/>
              <a:defRPr sz="9000"/>
            </a:lvl5pPr>
            <a:lvl6pPr marL="10120378" indent="0">
              <a:buNone/>
              <a:defRPr sz="9000"/>
            </a:lvl6pPr>
            <a:lvl7pPr marL="12144480" indent="0">
              <a:buNone/>
              <a:defRPr sz="9000"/>
            </a:lvl7pPr>
            <a:lvl8pPr marL="14168540" indent="0">
              <a:buNone/>
              <a:defRPr sz="9000"/>
            </a:lvl8pPr>
            <a:lvl9pPr marL="1619261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4075" indent="0">
              <a:buNone/>
              <a:defRPr sz="5500"/>
            </a:lvl2pPr>
            <a:lvl3pPr marL="4048155" indent="0">
              <a:buNone/>
              <a:defRPr sz="4500"/>
            </a:lvl3pPr>
            <a:lvl4pPr marL="6072233" indent="0">
              <a:buNone/>
              <a:defRPr sz="4000"/>
            </a:lvl4pPr>
            <a:lvl5pPr marL="8096310" indent="0">
              <a:buNone/>
              <a:defRPr sz="4000"/>
            </a:lvl5pPr>
            <a:lvl6pPr marL="10120378" indent="0">
              <a:buNone/>
              <a:defRPr sz="4000"/>
            </a:lvl6pPr>
            <a:lvl7pPr marL="12144480" indent="0">
              <a:buNone/>
              <a:defRPr sz="4000"/>
            </a:lvl7pPr>
            <a:lvl8pPr marL="14168540" indent="0">
              <a:buNone/>
              <a:defRPr sz="4000"/>
            </a:lvl8pPr>
            <a:lvl9pPr marL="1619261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1239"/>
      </p:ext>
    </p:extLst>
  </p:cSld>
  <p:clrMapOvr>
    <a:masterClrMapping/>
  </p:clrMapOvr>
  <p:transition xmlns:p14="http://schemas.microsoft.com/office/powerpoint/2010/main"/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9731"/>
      </p:ext>
    </p:extLst>
  </p:cSld>
  <p:clrMapOvr>
    <a:masterClrMapping/>
  </p:clrMapOvr>
  <p:transition xmlns:p14="http://schemas.microsoft.com/office/powerpoint/2010/main"/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9405"/>
      </p:ext>
    </p:extLst>
  </p:cSld>
  <p:clrMapOvr>
    <a:masterClrMapping/>
  </p:clrMapOvr>
  <p:transition xmlns:p14="http://schemas.microsoft.com/office/powerpoint/2010/main"/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4690" tIns="202443" rIns="404690" bIns="20244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690" tIns="202443" rIns="404690" bIns="20244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690" tIns="202443" rIns="404690" bIns="20244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0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3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7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3518" indent="0">
              <a:buNone/>
              <a:defRPr sz="8300"/>
            </a:lvl2pPr>
            <a:lvl3pPr marL="4047045" indent="0">
              <a:buNone/>
              <a:defRPr sz="7300"/>
            </a:lvl3pPr>
            <a:lvl4pPr marL="6070563" indent="0">
              <a:buNone/>
              <a:defRPr sz="6300"/>
            </a:lvl4pPr>
            <a:lvl5pPr marL="8094083" indent="0">
              <a:buNone/>
              <a:defRPr sz="6300"/>
            </a:lvl5pPr>
            <a:lvl6pPr marL="10117593" indent="0">
              <a:buNone/>
              <a:defRPr sz="6300"/>
            </a:lvl6pPr>
            <a:lvl7pPr marL="12141140" indent="0">
              <a:buNone/>
              <a:defRPr sz="6300"/>
            </a:lvl7pPr>
            <a:lvl8pPr marL="14164645" indent="0">
              <a:buNone/>
              <a:defRPr sz="6300"/>
            </a:lvl8pPr>
            <a:lvl9pPr marL="1618816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5732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2308" indent="0">
              <a:buNone/>
              <a:defRPr sz="11300"/>
            </a:lvl2pPr>
            <a:lvl3pPr marL="3724593" indent="0">
              <a:buNone/>
              <a:defRPr sz="10000"/>
            </a:lvl3pPr>
            <a:lvl4pPr marL="5586895" indent="0">
              <a:buNone/>
              <a:defRPr sz="8300"/>
            </a:lvl4pPr>
            <a:lvl5pPr marL="7449200" indent="0">
              <a:buNone/>
              <a:defRPr sz="8300"/>
            </a:lvl5pPr>
            <a:lvl6pPr marL="9311493" indent="0">
              <a:buNone/>
              <a:defRPr sz="8300"/>
            </a:lvl6pPr>
            <a:lvl7pPr marL="11173790" indent="0">
              <a:buNone/>
              <a:defRPr sz="8300"/>
            </a:lvl7pPr>
            <a:lvl8pPr marL="13036095" indent="0">
              <a:buNone/>
              <a:defRPr sz="8300"/>
            </a:lvl8pPr>
            <a:lvl9pPr marL="1489838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2308" indent="0">
              <a:buNone/>
              <a:defRPr sz="5000"/>
            </a:lvl2pPr>
            <a:lvl3pPr marL="3724593" indent="0">
              <a:buNone/>
              <a:defRPr sz="4000"/>
            </a:lvl3pPr>
            <a:lvl4pPr marL="5586895" indent="0">
              <a:buNone/>
              <a:defRPr sz="3800"/>
            </a:lvl4pPr>
            <a:lvl5pPr marL="7449200" indent="0">
              <a:buNone/>
              <a:defRPr sz="3800"/>
            </a:lvl5pPr>
            <a:lvl6pPr marL="9311493" indent="0">
              <a:buNone/>
              <a:defRPr sz="3800"/>
            </a:lvl6pPr>
            <a:lvl7pPr marL="11173790" indent="0">
              <a:buNone/>
              <a:defRPr sz="3800"/>
            </a:lvl7pPr>
            <a:lvl8pPr marL="13036095" indent="0">
              <a:buNone/>
              <a:defRPr sz="3800"/>
            </a:lvl8pPr>
            <a:lvl9pPr marL="1489838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3370"/>
      </p:ext>
    </p:extLst>
  </p:cSld>
  <p:clrMapOvr>
    <a:masterClrMapping/>
  </p:clrMapOvr>
  <p:transition xmlns:p14="http://schemas.microsoft.com/office/powerpoint/2010/main"/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2938"/>
      </p:ext>
    </p:extLst>
  </p:cSld>
  <p:clrMapOvr>
    <a:masterClrMapping/>
  </p:clrMapOvr>
  <p:transition xmlns:p14="http://schemas.microsoft.com/office/powerpoint/2010/main"/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3518" indent="0">
              <a:buNone/>
              <a:defRPr sz="9000" b="1"/>
            </a:lvl2pPr>
            <a:lvl3pPr marL="4047045" indent="0">
              <a:buNone/>
              <a:defRPr sz="8300" b="1"/>
            </a:lvl3pPr>
            <a:lvl4pPr marL="6070563" indent="0">
              <a:buNone/>
              <a:defRPr sz="7300" b="1"/>
            </a:lvl4pPr>
            <a:lvl5pPr marL="8094083" indent="0">
              <a:buNone/>
              <a:defRPr sz="7300" b="1"/>
            </a:lvl5pPr>
            <a:lvl6pPr marL="10117593" indent="0">
              <a:buNone/>
              <a:defRPr sz="7300" b="1"/>
            </a:lvl6pPr>
            <a:lvl7pPr marL="12141140" indent="0">
              <a:buNone/>
              <a:defRPr sz="7300" b="1"/>
            </a:lvl7pPr>
            <a:lvl8pPr marL="14164645" indent="0">
              <a:buNone/>
              <a:defRPr sz="7300" b="1"/>
            </a:lvl8pPr>
            <a:lvl9pPr marL="161881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78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3518" indent="0">
              <a:buNone/>
              <a:defRPr sz="9000" b="1"/>
            </a:lvl2pPr>
            <a:lvl3pPr marL="4047045" indent="0">
              <a:buNone/>
              <a:defRPr sz="8300" b="1"/>
            </a:lvl3pPr>
            <a:lvl4pPr marL="6070563" indent="0">
              <a:buNone/>
              <a:defRPr sz="7300" b="1"/>
            </a:lvl4pPr>
            <a:lvl5pPr marL="8094083" indent="0">
              <a:buNone/>
              <a:defRPr sz="7300" b="1"/>
            </a:lvl5pPr>
            <a:lvl6pPr marL="10117593" indent="0">
              <a:buNone/>
              <a:defRPr sz="7300" b="1"/>
            </a:lvl6pPr>
            <a:lvl7pPr marL="12141140" indent="0">
              <a:buNone/>
              <a:defRPr sz="7300" b="1"/>
            </a:lvl7pPr>
            <a:lvl8pPr marL="14164645" indent="0">
              <a:buNone/>
              <a:defRPr sz="7300" b="1"/>
            </a:lvl8pPr>
            <a:lvl9pPr marL="161881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78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3100"/>
      </p:ext>
    </p:extLst>
  </p:cSld>
  <p:clrMapOvr>
    <a:masterClrMapping/>
  </p:clrMapOvr>
  <p:transition xmlns:p14="http://schemas.microsoft.com/office/powerpoint/2010/main"/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379"/>
      </p:ext>
    </p:extLst>
  </p:cSld>
  <p:clrMapOvr>
    <a:masterClrMapping/>
  </p:clrMapOvr>
  <p:transition xmlns:p14="http://schemas.microsoft.com/office/powerpoint/2010/main"/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2461"/>
      </p:ext>
    </p:extLst>
  </p:cSld>
  <p:clrMapOvr>
    <a:masterClrMapping/>
  </p:clrMapOvr>
  <p:transition xmlns:p14="http://schemas.microsoft.com/office/powerpoint/2010/main"/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13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8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13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3518" indent="0">
              <a:buNone/>
              <a:defRPr sz="5500"/>
            </a:lvl2pPr>
            <a:lvl3pPr marL="4047045" indent="0">
              <a:buNone/>
              <a:defRPr sz="4500"/>
            </a:lvl3pPr>
            <a:lvl4pPr marL="6070563" indent="0">
              <a:buNone/>
              <a:defRPr sz="4000"/>
            </a:lvl4pPr>
            <a:lvl5pPr marL="8094083" indent="0">
              <a:buNone/>
              <a:defRPr sz="4000"/>
            </a:lvl5pPr>
            <a:lvl6pPr marL="10117593" indent="0">
              <a:buNone/>
              <a:defRPr sz="4000"/>
            </a:lvl6pPr>
            <a:lvl7pPr marL="12141140" indent="0">
              <a:buNone/>
              <a:defRPr sz="4000"/>
            </a:lvl7pPr>
            <a:lvl8pPr marL="14164645" indent="0">
              <a:buNone/>
              <a:defRPr sz="4000"/>
            </a:lvl8pPr>
            <a:lvl9pPr marL="161881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0257"/>
      </p:ext>
    </p:extLst>
  </p:cSld>
  <p:clrMapOvr>
    <a:masterClrMapping/>
  </p:clrMapOvr>
  <p:transition xmlns:p14="http://schemas.microsoft.com/office/powerpoint/2010/main"/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3518" indent="0">
              <a:buNone/>
              <a:defRPr sz="12500"/>
            </a:lvl2pPr>
            <a:lvl3pPr marL="4047045" indent="0">
              <a:buNone/>
              <a:defRPr sz="10800"/>
            </a:lvl3pPr>
            <a:lvl4pPr marL="6070563" indent="0">
              <a:buNone/>
              <a:defRPr sz="9000"/>
            </a:lvl4pPr>
            <a:lvl5pPr marL="8094083" indent="0">
              <a:buNone/>
              <a:defRPr sz="9000"/>
            </a:lvl5pPr>
            <a:lvl6pPr marL="10117593" indent="0">
              <a:buNone/>
              <a:defRPr sz="9000"/>
            </a:lvl6pPr>
            <a:lvl7pPr marL="12141140" indent="0">
              <a:buNone/>
              <a:defRPr sz="9000"/>
            </a:lvl7pPr>
            <a:lvl8pPr marL="14164645" indent="0">
              <a:buNone/>
              <a:defRPr sz="9000"/>
            </a:lvl8pPr>
            <a:lvl9pPr marL="1618816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3518" indent="0">
              <a:buNone/>
              <a:defRPr sz="5500"/>
            </a:lvl2pPr>
            <a:lvl3pPr marL="4047045" indent="0">
              <a:buNone/>
              <a:defRPr sz="4500"/>
            </a:lvl3pPr>
            <a:lvl4pPr marL="6070563" indent="0">
              <a:buNone/>
              <a:defRPr sz="4000"/>
            </a:lvl4pPr>
            <a:lvl5pPr marL="8094083" indent="0">
              <a:buNone/>
              <a:defRPr sz="4000"/>
            </a:lvl5pPr>
            <a:lvl6pPr marL="10117593" indent="0">
              <a:buNone/>
              <a:defRPr sz="4000"/>
            </a:lvl6pPr>
            <a:lvl7pPr marL="12141140" indent="0">
              <a:buNone/>
              <a:defRPr sz="4000"/>
            </a:lvl7pPr>
            <a:lvl8pPr marL="14164645" indent="0">
              <a:buNone/>
              <a:defRPr sz="4000"/>
            </a:lvl8pPr>
            <a:lvl9pPr marL="161881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7063"/>
      </p:ext>
    </p:extLst>
  </p:cSld>
  <p:clrMapOvr>
    <a:masterClrMapping/>
  </p:clrMapOvr>
  <p:transition xmlns:p14="http://schemas.microsoft.com/office/powerpoint/2010/main"/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942"/>
      </p:ext>
    </p:extLst>
  </p:cSld>
  <p:clrMapOvr>
    <a:masterClrMapping/>
  </p:clrMapOvr>
  <p:transition xmlns:p14="http://schemas.microsoft.com/office/powerpoint/2010/main"/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2213"/>
      </p:ext>
    </p:extLst>
  </p:cSld>
  <p:clrMapOvr>
    <a:masterClrMapping/>
  </p:clrMapOvr>
  <p:transition xmlns:p14="http://schemas.microsoft.com/office/powerpoint/2010/main"/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4578" tIns="202390" rIns="404578" bIns="20239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578" tIns="202390" rIns="404578" bIns="20239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578" tIns="202390" rIns="404578" bIns="20239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8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4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779"/>
      </p:ext>
    </p:extLst>
  </p:cSld>
  <p:clrMapOvr>
    <a:masterClrMapping/>
  </p:clrMapOvr>
  <p:transition xmlns:p14="http://schemas.microsoft.com/office/powerpoint/2010/main"/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46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81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2960" indent="0">
              <a:buNone/>
              <a:defRPr sz="8300"/>
            </a:lvl2pPr>
            <a:lvl3pPr marL="4045933" indent="0">
              <a:buNone/>
              <a:defRPr sz="7300"/>
            </a:lvl3pPr>
            <a:lvl4pPr marL="6068893" indent="0">
              <a:buNone/>
              <a:defRPr sz="6300"/>
            </a:lvl4pPr>
            <a:lvl5pPr marL="8091855" indent="0">
              <a:buNone/>
              <a:defRPr sz="6300"/>
            </a:lvl5pPr>
            <a:lvl6pPr marL="10114808" indent="0">
              <a:buNone/>
              <a:defRPr sz="6300"/>
            </a:lvl6pPr>
            <a:lvl7pPr marL="12137803" indent="0">
              <a:buNone/>
              <a:defRPr sz="6300"/>
            </a:lvl7pPr>
            <a:lvl8pPr marL="14160750" indent="0">
              <a:buNone/>
              <a:defRPr sz="6300"/>
            </a:lvl8pPr>
            <a:lvl9pPr marL="1618370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9587"/>
      </p:ext>
    </p:extLst>
  </p:cSld>
  <p:clrMapOvr>
    <a:masterClrMapping/>
  </p:clrMapOvr>
  <p:transition xmlns:p14="http://schemas.microsoft.com/office/powerpoint/2010/main"/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3891"/>
      </p:ext>
    </p:extLst>
  </p:cSld>
  <p:clrMapOvr>
    <a:masterClrMapping/>
  </p:clrMapOvr>
  <p:transition xmlns:p14="http://schemas.microsoft.com/office/powerpoint/2010/main"/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2960" indent="0">
              <a:buNone/>
              <a:defRPr sz="9000" b="1"/>
            </a:lvl2pPr>
            <a:lvl3pPr marL="4045933" indent="0">
              <a:buNone/>
              <a:defRPr sz="8300" b="1"/>
            </a:lvl3pPr>
            <a:lvl4pPr marL="6068893" indent="0">
              <a:buNone/>
              <a:defRPr sz="7300" b="1"/>
            </a:lvl4pPr>
            <a:lvl5pPr marL="8091855" indent="0">
              <a:buNone/>
              <a:defRPr sz="7300" b="1"/>
            </a:lvl5pPr>
            <a:lvl6pPr marL="10114808" indent="0">
              <a:buNone/>
              <a:defRPr sz="7300" b="1"/>
            </a:lvl6pPr>
            <a:lvl7pPr marL="12137803" indent="0">
              <a:buNone/>
              <a:defRPr sz="7300" b="1"/>
            </a:lvl7pPr>
            <a:lvl8pPr marL="14160750" indent="0">
              <a:buNone/>
              <a:defRPr sz="7300" b="1"/>
            </a:lvl8pPr>
            <a:lvl9pPr marL="1618370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86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2960" indent="0">
              <a:buNone/>
              <a:defRPr sz="9000" b="1"/>
            </a:lvl2pPr>
            <a:lvl3pPr marL="4045933" indent="0">
              <a:buNone/>
              <a:defRPr sz="8300" b="1"/>
            </a:lvl3pPr>
            <a:lvl4pPr marL="6068893" indent="0">
              <a:buNone/>
              <a:defRPr sz="7300" b="1"/>
            </a:lvl4pPr>
            <a:lvl5pPr marL="8091855" indent="0">
              <a:buNone/>
              <a:defRPr sz="7300" b="1"/>
            </a:lvl5pPr>
            <a:lvl6pPr marL="10114808" indent="0">
              <a:buNone/>
              <a:defRPr sz="7300" b="1"/>
            </a:lvl6pPr>
            <a:lvl7pPr marL="12137803" indent="0">
              <a:buNone/>
              <a:defRPr sz="7300" b="1"/>
            </a:lvl7pPr>
            <a:lvl8pPr marL="14160750" indent="0">
              <a:buNone/>
              <a:defRPr sz="7300" b="1"/>
            </a:lvl8pPr>
            <a:lvl9pPr marL="1618370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86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0167"/>
      </p:ext>
    </p:extLst>
  </p:cSld>
  <p:clrMapOvr>
    <a:masterClrMapping/>
  </p:clrMapOvr>
  <p:transition xmlns:p14="http://schemas.microsoft.com/office/powerpoint/2010/main"/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8866"/>
      </p:ext>
    </p:extLst>
  </p:cSld>
  <p:clrMapOvr>
    <a:masterClrMapping/>
  </p:clrMapOvr>
  <p:transition xmlns:p14="http://schemas.microsoft.com/office/powerpoint/2010/main"/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9286"/>
      </p:ext>
    </p:extLst>
  </p:cSld>
  <p:clrMapOvr>
    <a:masterClrMapping/>
  </p:clrMapOvr>
  <p:transition xmlns:p14="http://schemas.microsoft.com/office/powerpoint/2010/main"/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16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9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16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2960" indent="0">
              <a:buNone/>
              <a:defRPr sz="5500"/>
            </a:lvl2pPr>
            <a:lvl3pPr marL="4045933" indent="0">
              <a:buNone/>
              <a:defRPr sz="4500"/>
            </a:lvl3pPr>
            <a:lvl4pPr marL="6068893" indent="0">
              <a:buNone/>
              <a:defRPr sz="4000"/>
            </a:lvl4pPr>
            <a:lvl5pPr marL="8091855" indent="0">
              <a:buNone/>
              <a:defRPr sz="4000"/>
            </a:lvl5pPr>
            <a:lvl6pPr marL="10114808" indent="0">
              <a:buNone/>
              <a:defRPr sz="4000"/>
            </a:lvl6pPr>
            <a:lvl7pPr marL="12137803" indent="0">
              <a:buNone/>
              <a:defRPr sz="4000"/>
            </a:lvl7pPr>
            <a:lvl8pPr marL="14160750" indent="0">
              <a:buNone/>
              <a:defRPr sz="4000"/>
            </a:lvl8pPr>
            <a:lvl9pPr marL="1618370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4230"/>
      </p:ext>
    </p:extLst>
  </p:cSld>
  <p:clrMapOvr>
    <a:masterClrMapping/>
  </p:clrMapOvr>
  <p:transition xmlns:p14="http://schemas.microsoft.com/office/powerpoint/2010/main"/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2960" indent="0">
              <a:buNone/>
              <a:defRPr sz="12500"/>
            </a:lvl2pPr>
            <a:lvl3pPr marL="4045933" indent="0">
              <a:buNone/>
              <a:defRPr sz="10800"/>
            </a:lvl3pPr>
            <a:lvl4pPr marL="6068893" indent="0">
              <a:buNone/>
              <a:defRPr sz="9000"/>
            </a:lvl4pPr>
            <a:lvl5pPr marL="8091855" indent="0">
              <a:buNone/>
              <a:defRPr sz="9000"/>
            </a:lvl5pPr>
            <a:lvl6pPr marL="10114808" indent="0">
              <a:buNone/>
              <a:defRPr sz="9000"/>
            </a:lvl6pPr>
            <a:lvl7pPr marL="12137803" indent="0">
              <a:buNone/>
              <a:defRPr sz="9000"/>
            </a:lvl7pPr>
            <a:lvl8pPr marL="14160750" indent="0">
              <a:buNone/>
              <a:defRPr sz="9000"/>
            </a:lvl8pPr>
            <a:lvl9pPr marL="1618370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2960" indent="0">
              <a:buNone/>
              <a:defRPr sz="5500"/>
            </a:lvl2pPr>
            <a:lvl3pPr marL="4045933" indent="0">
              <a:buNone/>
              <a:defRPr sz="4500"/>
            </a:lvl3pPr>
            <a:lvl4pPr marL="6068893" indent="0">
              <a:buNone/>
              <a:defRPr sz="4000"/>
            </a:lvl4pPr>
            <a:lvl5pPr marL="8091855" indent="0">
              <a:buNone/>
              <a:defRPr sz="4000"/>
            </a:lvl5pPr>
            <a:lvl6pPr marL="10114808" indent="0">
              <a:buNone/>
              <a:defRPr sz="4000"/>
            </a:lvl6pPr>
            <a:lvl7pPr marL="12137803" indent="0">
              <a:buNone/>
              <a:defRPr sz="4000"/>
            </a:lvl7pPr>
            <a:lvl8pPr marL="14160750" indent="0">
              <a:buNone/>
              <a:defRPr sz="4000"/>
            </a:lvl8pPr>
            <a:lvl9pPr marL="1618370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4263"/>
      </p:ext>
    </p:extLst>
  </p:cSld>
  <p:clrMapOvr>
    <a:masterClrMapping/>
  </p:clrMapOvr>
  <p:transition xmlns:p14="http://schemas.microsoft.com/office/powerpoint/2010/main"/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319"/>
      </p:ext>
    </p:extLst>
  </p:cSld>
  <p:clrMapOvr>
    <a:masterClrMapping/>
  </p:clrMapOvr>
  <p:transition xmlns:p14="http://schemas.microsoft.com/office/powerpoint/2010/main"/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134"/>
      </p:ext>
    </p:extLst>
  </p:cSld>
  <p:clrMapOvr>
    <a:masterClrMapping/>
  </p:clrMapOvr>
  <p:transition xmlns:p14="http://schemas.microsoft.com/office/powerpoint/2010/main"/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4465" tIns="202335" rIns="404465" bIns="20233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465" tIns="202335" rIns="404465" bIns="2023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465" tIns="202335" rIns="404465" bIns="2023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465" tIns="202335" rIns="404465" bIns="20233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1675"/>
      </p:ext>
    </p:extLst>
  </p:cSld>
  <p:clrMapOvr>
    <a:masterClrMapping/>
  </p:clrMapOvr>
  <p:transition xmlns:p14="http://schemas.microsoft.com/office/powerpoint/2010/main"/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64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69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2403" indent="0">
              <a:buNone/>
              <a:defRPr sz="8300"/>
            </a:lvl2pPr>
            <a:lvl3pPr marL="4044820" indent="0">
              <a:buNone/>
              <a:defRPr sz="7300"/>
            </a:lvl3pPr>
            <a:lvl4pPr marL="6067223" indent="0">
              <a:buNone/>
              <a:defRPr sz="6300"/>
            </a:lvl4pPr>
            <a:lvl5pPr marL="8089630" indent="0">
              <a:buNone/>
              <a:defRPr sz="6300"/>
            </a:lvl5pPr>
            <a:lvl6pPr marL="10112025" indent="0">
              <a:buNone/>
              <a:defRPr sz="6300"/>
            </a:lvl6pPr>
            <a:lvl7pPr marL="12134463" indent="0">
              <a:buNone/>
              <a:defRPr sz="6300"/>
            </a:lvl7pPr>
            <a:lvl8pPr marL="14156853" indent="0">
              <a:buNone/>
              <a:defRPr sz="6300"/>
            </a:lvl8pPr>
            <a:lvl9pPr marL="1617925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9266"/>
      </p:ext>
    </p:extLst>
  </p:cSld>
  <p:clrMapOvr>
    <a:masterClrMapping/>
  </p:clrMapOvr>
  <p:transition xmlns:p14="http://schemas.microsoft.com/office/powerpoint/2010/main"/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5760"/>
      </p:ext>
    </p:extLst>
  </p:cSld>
  <p:clrMapOvr>
    <a:masterClrMapping/>
  </p:clrMapOvr>
  <p:transition xmlns:p14="http://schemas.microsoft.com/office/powerpoint/2010/main"/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2403" indent="0">
              <a:buNone/>
              <a:defRPr sz="9000" b="1"/>
            </a:lvl2pPr>
            <a:lvl3pPr marL="4044820" indent="0">
              <a:buNone/>
              <a:defRPr sz="8300" b="1"/>
            </a:lvl3pPr>
            <a:lvl4pPr marL="6067223" indent="0">
              <a:buNone/>
              <a:defRPr sz="7300" b="1"/>
            </a:lvl4pPr>
            <a:lvl5pPr marL="8089630" indent="0">
              <a:buNone/>
              <a:defRPr sz="7300" b="1"/>
            </a:lvl5pPr>
            <a:lvl6pPr marL="10112025" indent="0">
              <a:buNone/>
              <a:defRPr sz="7300" b="1"/>
            </a:lvl6pPr>
            <a:lvl7pPr marL="12134463" indent="0">
              <a:buNone/>
              <a:defRPr sz="7300" b="1"/>
            </a:lvl7pPr>
            <a:lvl8pPr marL="14156853" indent="0">
              <a:buNone/>
              <a:defRPr sz="7300" b="1"/>
            </a:lvl8pPr>
            <a:lvl9pPr marL="1617925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095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2403" indent="0">
              <a:buNone/>
              <a:defRPr sz="9000" b="1"/>
            </a:lvl2pPr>
            <a:lvl3pPr marL="4044820" indent="0">
              <a:buNone/>
              <a:defRPr sz="8300" b="1"/>
            </a:lvl3pPr>
            <a:lvl4pPr marL="6067223" indent="0">
              <a:buNone/>
              <a:defRPr sz="7300" b="1"/>
            </a:lvl4pPr>
            <a:lvl5pPr marL="8089630" indent="0">
              <a:buNone/>
              <a:defRPr sz="7300" b="1"/>
            </a:lvl5pPr>
            <a:lvl6pPr marL="10112025" indent="0">
              <a:buNone/>
              <a:defRPr sz="7300" b="1"/>
            </a:lvl6pPr>
            <a:lvl7pPr marL="12134463" indent="0">
              <a:buNone/>
              <a:defRPr sz="7300" b="1"/>
            </a:lvl7pPr>
            <a:lvl8pPr marL="14156853" indent="0">
              <a:buNone/>
              <a:defRPr sz="7300" b="1"/>
            </a:lvl8pPr>
            <a:lvl9pPr marL="1617925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095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92"/>
      </p:ext>
    </p:extLst>
  </p:cSld>
  <p:clrMapOvr>
    <a:masterClrMapping/>
  </p:clrMapOvr>
  <p:transition xmlns:p14="http://schemas.microsoft.com/office/powerpoint/2010/main"/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2317"/>
      </p:ext>
    </p:extLst>
  </p:cSld>
  <p:clrMapOvr>
    <a:masterClrMapping/>
  </p:clrMapOvr>
  <p:transition xmlns:p14="http://schemas.microsoft.com/office/powerpoint/2010/main"/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34867"/>
      </p:ext>
    </p:extLst>
  </p:cSld>
  <p:clrMapOvr>
    <a:masterClrMapping/>
  </p:clrMapOvr>
  <p:transition xmlns:p14="http://schemas.microsoft.com/office/powerpoint/2010/main"/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22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0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22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2403" indent="0">
              <a:buNone/>
              <a:defRPr sz="5500"/>
            </a:lvl2pPr>
            <a:lvl3pPr marL="4044820" indent="0">
              <a:buNone/>
              <a:defRPr sz="4500"/>
            </a:lvl3pPr>
            <a:lvl4pPr marL="6067223" indent="0">
              <a:buNone/>
              <a:defRPr sz="4000"/>
            </a:lvl4pPr>
            <a:lvl5pPr marL="8089630" indent="0">
              <a:buNone/>
              <a:defRPr sz="4000"/>
            </a:lvl5pPr>
            <a:lvl6pPr marL="10112025" indent="0">
              <a:buNone/>
              <a:defRPr sz="4000"/>
            </a:lvl6pPr>
            <a:lvl7pPr marL="12134463" indent="0">
              <a:buNone/>
              <a:defRPr sz="4000"/>
            </a:lvl7pPr>
            <a:lvl8pPr marL="14156853" indent="0">
              <a:buNone/>
              <a:defRPr sz="4000"/>
            </a:lvl8pPr>
            <a:lvl9pPr marL="1617925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81580"/>
      </p:ext>
    </p:extLst>
  </p:cSld>
  <p:clrMapOvr>
    <a:masterClrMapping/>
  </p:clrMapOvr>
  <p:transition xmlns:p14="http://schemas.microsoft.com/office/powerpoint/2010/main"/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2403" indent="0">
              <a:buNone/>
              <a:defRPr sz="12500"/>
            </a:lvl2pPr>
            <a:lvl3pPr marL="4044820" indent="0">
              <a:buNone/>
              <a:defRPr sz="10800"/>
            </a:lvl3pPr>
            <a:lvl4pPr marL="6067223" indent="0">
              <a:buNone/>
              <a:defRPr sz="9000"/>
            </a:lvl4pPr>
            <a:lvl5pPr marL="8089630" indent="0">
              <a:buNone/>
              <a:defRPr sz="9000"/>
            </a:lvl5pPr>
            <a:lvl6pPr marL="10112025" indent="0">
              <a:buNone/>
              <a:defRPr sz="9000"/>
            </a:lvl6pPr>
            <a:lvl7pPr marL="12134463" indent="0">
              <a:buNone/>
              <a:defRPr sz="9000"/>
            </a:lvl7pPr>
            <a:lvl8pPr marL="14156853" indent="0">
              <a:buNone/>
              <a:defRPr sz="9000"/>
            </a:lvl8pPr>
            <a:lvl9pPr marL="1617925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2403" indent="0">
              <a:buNone/>
              <a:defRPr sz="5500"/>
            </a:lvl2pPr>
            <a:lvl3pPr marL="4044820" indent="0">
              <a:buNone/>
              <a:defRPr sz="4500"/>
            </a:lvl3pPr>
            <a:lvl4pPr marL="6067223" indent="0">
              <a:buNone/>
              <a:defRPr sz="4000"/>
            </a:lvl4pPr>
            <a:lvl5pPr marL="8089630" indent="0">
              <a:buNone/>
              <a:defRPr sz="4000"/>
            </a:lvl5pPr>
            <a:lvl6pPr marL="10112025" indent="0">
              <a:buNone/>
              <a:defRPr sz="4000"/>
            </a:lvl6pPr>
            <a:lvl7pPr marL="12134463" indent="0">
              <a:buNone/>
              <a:defRPr sz="4000"/>
            </a:lvl7pPr>
            <a:lvl8pPr marL="14156853" indent="0">
              <a:buNone/>
              <a:defRPr sz="4000"/>
            </a:lvl8pPr>
            <a:lvl9pPr marL="1617925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63759"/>
      </p:ext>
    </p:extLst>
  </p:cSld>
  <p:clrMapOvr>
    <a:masterClrMapping/>
  </p:clrMapOvr>
  <p:transition xmlns:p14="http://schemas.microsoft.com/office/powerpoint/2010/main"/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1248"/>
      </p:ext>
    </p:extLst>
  </p:cSld>
  <p:clrMapOvr>
    <a:masterClrMapping/>
  </p:clrMapOvr>
  <p:transition xmlns:p14="http://schemas.microsoft.com/office/powerpoint/2010/main"/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6795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2393" tIns="186170" rIns="372393" bIns="18617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393" tIns="186170" rIns="372393" bIns="1861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393" tIns="186170" rIns="372393" bIns="1861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6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4245" tIns="202235" rIns="404245" bIns="202235"/>
          <a:lstStyle/>
          <a:p>
            <a:pPr defTabSz="4042665"/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245" tIns="202235" rIns="404245" bIns="202235"/>
          <a:lstStyle/>
          <a:p>
            <a:pPr defTabSz="4042665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245" tIns="202235" rIns="404245" bIns="202235"/>
          <a:lstStyle/>
          <a:p>
            <a:pPr defTabSz="4042665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pPr defTabSz="40426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59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7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06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5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1308" indent="0">
              <a:buNone/>
              <a:defRPr sz="8300"/>
            </a:lvl2pPr>
            <a:lvl3pPr marL="4042665" indent="0">
              <a:buNone/>
              <a:defRPr sz="7300"/>
            </a:lvl3pPr>
            <a:lvl4pPr marL="6064003" indent="0">
              <a:buNone/>
              <a:defRPr sz="6300"/>
            </a:lvl4pPr>
            <a:lvl5pPr marL="8085328" indent="0">
              <a:buNone/>
              <a:defRPr sz="6300"/>
            </a:lvl5pPr>
            <a:lvl6pPr marL="10106645" indent="0">
              <a:buNone/>
              <a:defRPr sz="6300"/>
            </a:lvl6pPr>
            <a:lvl7pPr marL="12128025" indent="0">
              <a:buNone/>
              <a:defRPr sz="6300"/>
            </a:lvl7pPr>
            <a:lvl8pPr marL="14149333" indent="0">
              <a:buNone/>
              <a:defRPr sz="6300"/>
            </a:lvl8pPr>
            <a:lvl9pPr marL="1617067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988"/>
      </p:ext>
    </p:extLst>
  </p:cSld>
  <p:clrMapOvr>
    <a:masterClrMapping/>
  </p:clrMapOvr>
  <p:transition xmlns:p14="http://schemas.microsoft.com/office/powerpoint/2010/main"/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4180"/>
      </p:ext>
    </p:extLst>
  </p:cSld>
  <p:clrMapOvr>
    <a:masterClrMapping/>
  </p:clrMapOvr>
  <p:transition xmlns:p14="http://schemas.microsoft.com/office/powerpoint/2010/main"/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1308" indent="0">
              <a:buNone/>
              <a:defRPr sz="9000" b="1"/>
            </a:lvl2pPr>
            <a:lvl3pPr marL="4042665" indent="0">
              <a:buNone/>
              <a:defRPr sz="8300" b="1"/>
            </a:lvl3pPr>
            <a:lvl4pPr marL="6064003" indent="0">
              <a:buNone/>
              <a:defRPr sz="7300" b="1"/>
            </a:lvl4pPr>
            <a:lvl5pPr marL="8085328" indent="0">
              <a:buNone/>
              <a:defRPr sz="7300" b="1"/>
            </a:lvl5pPr>
            <a:lvl6pPr marL="10106645" indent="0">
              <a:buNone/>
              <a:defRPr sz="7300" b="1"/>
            </a:lvl6pPr>
            <a:lvl7pPr marL="12128025" indent="0">
              <a:buNone/>
              <a:defRPr sz="7300" b="1"/>
            </a:lvl7pPr>
            <a:lvl8pPr marL="14149333" indent="0">
              <a:buNone/>
              <a:defRPr sz="7300" b="1"/>
            </a:lvl8pPr>
            <a:lvl9pPr marL="1617067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03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1308" indent="0">
              <a:buNone/>
              <a:defRPr sz="9000" b="1"/>
            </a:lvl2pPr>
            <a:lvl3pPr marL="4042665" indent="0">
              <a:buNone/>
              <a:defRPr sz="8300" b="1"/>
            </a:lvl3pPr>
            <a:lvl4pPr marL="6064003" indent="0">
              <a:buNone/>
              <a:defRPr sz="7300" b="1"/>
            </a:lvl4pPr>
            <a:lvl5pPr marL="8085328" indent="0">
              <a:buNone/>
              <a:defRPr sz="7300" b="1"/>
            </a:lvl5pPr>
            <a:lvl6pPr marL="10106645" indent="0">
              <a:buNone/>
              <a:defRPr sz="7300" b="1"/>
            </a:lvl6pPr>
            <a:lvl7pPr marL="12128025" indent="0">
              <a:buNone/>
              <a:defRPr sz="7300" b="1"/>
            </a:lvl7pPr>
            <a:lvl8pPr marL="14149333" indent="0">
              <a:buNone/>
              <a:defRPr sz="7300" b="1"/>
            </a:lvl8pPr>
            <a:lvl9pPr marL="1617067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03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5819"/>
      </p:ext>
    </p:extLst>
  </p:cSld>
  <p:clrMapOvr>
    <a:masterClrMapping/>
  </p:clrMapOvr>
  <p:transition xmlns:p14="http://schemas.microsoft.com/office/powerpoint/2010/main"/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4570"/>
      </p:ext>
    </p:extLst>
  </p:cSld>
  <p:clrMapOvr>
    <a:masterClrMapping/>
  </p:clrMapOvr>
  <p:transition xmlns:p14="http://schemas.microsoft.com/office/powerpoint/2010/main"/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3305"/>
      </p:ext>
    </p:extLst>
  </p:cSld>
  <p:clrMapOvr>
    <a:masterClrMapping/>
  </p:clrMapOvr>
  <p:transition xmlns:p14="http://schemas.microsoft.com/office/powerpoint/2010/main"/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24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5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24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1308" indent="0">
              <a:buNone/>
              <a:defRPr sz="5500"/>
            </a:lvl2pPr>
            <a:lvl3pPr marL="4042665" indent="0">
              <a:buNone/>
              <a:defRPr sz="4500"/>
            </a:lvl3pPr>
            <a:lvl4pPr marL="6064003" indent="0">
              <a:buNone/>
              <a:defRPr sz="4000"/>
            </a:lvl4pPr>
            <a:lvl5pPr marL="8085328" indent="0">
              <a:buNone/>
              <a:defRPr sz="4000"/>
            </a:lvl5pPr>
            <a:lvl6pPr marL="10106645" indent="0">
              <a:buNone/>
              <a:defRPr sz="4000"/>
            </a:lvl6pPr>
            <a:lvl7pPr marL="12128025" indent="0">
              <a:buNone/>
              <a:defRPr sz="4000"/>
            </a:lvl7pPr>
            <a:lvl8pPr marL="14149333" indent="0">
              <a:buNone/>
              <a:defRPr sz="4000"/>
            </a:lvl8pPr>
            <a:lvl9pPr marL="1617067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9631"/>
      </p:ext>
    </p:extLst>
  </p:cSld>
  <p:clrMapOvr>
    <a:masterClrMapping/>
  </p:clrMapOvr>
  <p:transition xmlns:p14="http://schemas.microsoft.com/office/powerpoint/2010/main"/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1308" indent="0">
              <a:buNone/>
              <a:defRPr sz="12500"/>
            </a:lvl2pPr>
            <a:lvl3pPr marL="4042665" indent="0">
              <a:buNone/>
              <a:defRPr sz="10800"/>
            </a:lvl3pPr>
            <a:lvl4pPr marL="6064003" indent="0">
              <a:buNone/>
              <a:defRPr sz="9000"/>
            </a:lvl4pPr>
            <a:lvl5pPr marL="8085328" indent="0">
              <a:buNone/>
              <a:defRPr sz="9000"/>
            </a:lvl5pPr>
            <a:lvl6pPr marL="10106645" indent="0">
              <a:buNone/>
              <a:defRPr sz="9000"/>
            </a:lvl6pPr>
            <a:lvl7pPr marL="12128025" indent="0">
              <a:buNone/>
              <a:defRPr sz="9000"/>
            </a:lvl7pPr>
            <a:lvl8pPr marL="14149333" indent="0">
              <a:buNone/>
              <a:defRPr sz="9000"/>
            </a:lvl8pPr>
            <a:lvl9pPr marL="1617067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1308" indent="0">
              <a:buNone/>
              <a:defRPr sz="5500"/>
            </a:lvl2pPr>
            <a:lvl3pPr marL="4042665" indent="0">
              <a:buNone/>
              <a:defRPr sz="4500"/>
            </a:lvl3pPr>
            <a:lvl4pPr marL="6064003" indent="0">
              <a:buNone/>
              <a:defRPr sz="4000"/>
            </a:lvl4pPr>
            <a:lvl5pPr marL="8085328" indent="0">
              <a:buNone/>
              <a:defRPr sz="4000"/>
            </a:lvl5pPr>
            <a:lvl6pPr marL="10106645" indent="0">
              <a:buNone/>
              <a:defRPr sz="4000"/>
            </a:lvl6pPr>
            <a:lvl7pPr marL="12128025" indent="0">
              <a:buNone/>
              <a:defRPr sz="4000"/>
            </a:lvl7pPr>
            <a:lvl8pPr marL="14149333" indent="0">
              <a:buNone/>
              <a:defRPr sz="4000"/>
            </a:lvl8pPr>
            <a:lvl9pPr marL="1617067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0590"/>
      </p:ext>
    </p:extLst>
  </p:cSld>
  <p:clrMapOvr>
    <a:masterClrMapping/>
  </p:clrMapOvr>
  <p:transition xmlns:p14="http://schemas.microsoft.com/office/powerpoint/2010/main"/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0285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9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481"/>
      </p:ext>
    </p:extLst>
  </p:cSld>
  <p:clrMapOvr>
    <a:masterClrMapping/>
  </p:clrMapOvr>
  <p:transition xmlns:p14="http://schemas.microsoft.com/office/powerpoint/2010/main"/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4133" tIns="202183" rIns="404133" bIns="202183"/>
          <a:lstStyle/>
          <a:p>
            <a:pPr defTabSz="4041555"/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133" tIns="202183" rIns="404133" bIns="202183"/>
          <a:lstStyle/>
          <a:p>
            <a:pPr defTabSz="4041555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133" tIns="202183" rIns="404133" bIns="202183"/>
          <a:lstStyle/>
          <a:p>
            <a:pPr defTabSz="4041555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133" tIns="202183" rIns="404133" bIns="20218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pPr defTabSz="404155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3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1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21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6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0755" indent="0">
              <a:buNone/>
              <a:defRPr sz="8300"/>
            </a:lvl2pPr>
            <a:lvl3pPr marL="4041555" indent="0">
              <a:buNone/>
              <a:defRPr sz="7300"/>
            </a:lvl3pPr>
            <a:lvl4pPr marL="6062333" indent="0">
              <a:buNone/>
              <a:defRPr sz="6300"/>
            </a:lvl4pPr>
            <a:lvl5pPr marL="8083105" indent="0">
              <a:buNone/>
              <a:defRPr sz="6300"/>
            </a:lvl5pPr>
            <a:lvl6pPr marL="10103865" indent="0">
              <a:buNone/>
              <a:defRPr sz="6300"/>
            </a:lvl6pPr>
            <a:lvl7pPr marL="12124690" indent="0">
              <a:buNone/>
              <a:defRPr sz="6300"/>
            </a:lvl7pPr>
            <a:lvl8pPr marL="14145440" indent="0">
              <a:buNone/>
              <a:defRPr sz="6300"/>
            </a:lvl8pPr>
            <a:lvl9pPr marL="1616622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5072"/>
      </p:ext>
    </p:extLst>
  </p:cSld>
  <p:clrMapOvr>
    <a:masterClrMapping/>
  </p:clrMapOvr>
  <p:transition xmlns:p14="http://schemas.microsoft.com/office/powerpoint/2010/main"/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5259"/>
      </p:ext>
    </p:extLst>
  </p:cSld>
  <p:clrMapOvr>
    <a:masterClrMapping/>
  </p:clrMapOvr>
  <p:transition xmlns:p14="http://schemas.microsoft.com/office/powerpoint/2010/main"/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0755" indent="0">
              <a:buNone/>
              <a:defRPr sz="9000" b="1"/>
            </a:lvl2pPr>
            <a:lvl3pPr marL="4041555" indent="0">
              <a:buNone/>
              <a:defRPr sz="8300" b="1"/>
            </a:lvl3pPr>
            <a:lvl4pPr marL="6062333" indent="0">
              <a:buNone/>
              <a:defRPr sz="7300" b="1"/>
            </a:lvl4pPr>
            <a:lvl5pPr marL="8083105" indent="0">
              <a:buNone/>
              <a:defRPr sz="7300" b="1"/>
            </a:lvl5pPr>
            <a:lvl6pPr marL="10103865" indent="0">
              <a:buNone/>
              <a:defRPr sz="7300" b="1"/>
            </a:lvl6pPr>
            <a:lvl7pPr marL="12124690" indent="0">
              <a:buNone/>
              <a:defRPr sz="7300" b="1"/>
            </a:lvl7pPr>
            <a:lvl8pPr marL="14145440" indent="0">
              <a:buNone/>
              <a:defRPr sz="7300" b="1"/>
            </a:lvl8pPr>
            <a:lvl9pPr marL="1616622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12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0755" indent="0">
              <a:buNone/>
              <a:defRPr sz="9000" b="1"/>
            </a:lvl2pPr>
            <a:lvl3pPr marL="4041555" indent="0">
              <a:buNone/>
              <a:defRPr sz="8300" b="1"/>
            </a:lvl3pPr>
            <a:lvl4pPr marL="6062333" indent="0">
              <a:buNone/>
              <a:defRPr sz="7300" b="1"/>
            </a:lvl4pPr>
            <a:lvl5pPr marL="8083105" indent="0">
              <a:buNone/>
              <a:defRPr sz="7300" b="1"/>
            </a:lvl5pPr>
            <a:lvl6pPr marL="10103865" indent="0">
              <a:buNone/>
              <a:defRPr sz="7300" b="1"/>
            </a:lvl6pPr>
            <a:lvl7pPr marL="12124690" indent="0">
              <a:buNone/>
              <a:defRPr sz="7300" b="1"/>
            </a:lvl7pPr>
            <a:lvl8pPr marL="14145440" indent="0">
              <a:buNone/>
              <a:defRPr sz="7300" b="1"/>
            </a:lvl8pPr>
            <a:lvl9pPr marL="1616622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12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709"/>
      </p:ext>
    </p:extLst>
  </p:cSld>
  <p:clrMapOvr>
    <a:masterClrMapping/>
  </p:clrMapOvr>
  <p:transition xmlns:p14="http://schemas.microsoft.com/office/powerpoint/2010/main"/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3168"/>
      </p:ext>
    </p:extLst>
  </p:cSld>
  <p:clrMapOvr>
    <a:masterClrMapping/>
  </p:clrMapOvr>
  <p:transition xmlns:p14="http://schemas.microsoft.com/office/powerpoint/2010/main"/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1125"/>
      </p:ext>
    </p:extLst>
  </p:cSld>
  <p:clrMapOvr>
    <a:masterClrMapping/>
  </p:clrMapOvr>
  <p:transition xmlns:p14="http://schemas.microsoft.com/office/powerpoint/2010/main"/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30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57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30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0755" indent="0">
              <a:buNone/>
              <a:defRPr sz="5500"/>
            </a:lvl2pPr>
            <a:lvl3pPr marL="4041555" indent="0">
              <a:buNone/>
              <a:defRPr sz="4500"/>
            </a:lvl3pPr>
            <a:lvl4pPr marL="6062333" indent="0">
              <a:buNone/>
              <a:defRPr sz="4000"/>
            </a:lvl4pPr>
            <a:lvl5pPr marL="8083105" indent="0">
              <a:buNone/>
              <a:defRPr sz="4000"/>
            </a:lvl5pPr>
            <a:lvl6pPr marL="10103865" indent="0">
              <a:buNone/>
              <a:defRPr sz="4000"/>
            </a:lvl6pPr>
            <a:lvl7pPr marL="12124690" indent="0">
              <a:buNone/>
              <a:defRPr sz="4000"/>
            </a:lvl7pPr>
            <a:lvl8pPr marL="14145440" indent="0">
              <a:buNone/>
              <a:defRPr sz="4000"/>
            </a:lvl8pPr>
            <a:lvl9pPr marL="1616622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2854"/>
      </p:ext>
    </p:extLst>
  </p:cSld>
  <p:clrMapOvr>
    <a:masterClrMapping/>
  </p:clrMapOvr>
  <p:transition xmlns:p14="http://schemas.microsoft.com/office/powerpoint/2010/main"/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0755" indent="0">
              <a:buNone/>
              <a:defRPr sz="12500"/>
            </a:lvl2pPr>
            <a:lvl3pPr marL="4041555" indent="0">
              <a:buNone/>
              <a:defRPr sz="10800"/>
            </a:lvl3pPr>
            <a:lvl4pPr marL="6062333" indent="0">
              <a:buNone/>
              <a:defRPr sz="9000"/>
            </a:lvl4pPr>
            <a:lvl5pPr marL="8083105" indent="0">
              <a:buNone/>
              <a:defRPr sz="9000"/>
            </a:lvl5pPr>
            <a:lvl6pPr marL="10103865" indent="0">
              <a:buNone/>
              <a:defRPr sz="9000"/>
            </a:lvl6pPr>
            <a:lvl7pPr marL="12124690" indent="0">
              <a:buNone/>
              <a:defRPr sz="9000"/>
            </a:lvl7pPr>
            <a:lvl8pPr marL="14145440" indent="0">
              <a:buNone/>
              <a:defRPr sz="9000"/>
            </a:lvl8pPr>
            <a:lvl9pPr marL="1616622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0755" indent="0">
              <a:buNone/>
              <a:defRPr sz="5500"/>
            </a:lvl2pPr>
            <a:lvl3pPr marL="4041555" indent="0">
              <a:buNone/>
              <a:defRPr sz="4500"/>
            </a:lvl3pPr>
            <a:lvl4pPr marL="6062333" indent="0">
              <a:buNone/>
              <a:defRPr sz="4000"/>
            </a:lvl4pPr>
            <a:lvl5pPr marL="8083105" indent="0">
              <a:buNone/>
              <a:defRPr sz="4000"/>
            </a:lvl5pPr>
            <a:lvl6pPr marL="10103865" indent="0">
              <a:buNone/>
              <a:defRPr sz="4000"/>
            </a:lvl6pPr>
            <a:lvl7pPr marL="12124690" indent="0">
              <a:buNone/>
              <a:defRPr sz="4000"/>
            </a:lvl7pPr>
            <a:lvl8pPr marL="14145440" indent="0">
              <a:buNone/>
              <a:defRPr sz="4000"/>
            </a:lvl8pPr>
            <a:lvl9pPr marL="1616622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003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87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64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1875" indent="0">
              <a:buNone/>
              <a:defRPr sz="7300"/>
            </a:lvl2pPr>
            <a:lvl3pPr marL="3723725" indent="0">
              <a:buNone/>
              <a:defRPr sz="6300"/>
            </a:lvl3pPr>
            <a:lvl4pPr marL="5585595" indent="0">
              <a:buNone/>
              <a:defRPr sz="5800"/>
            </a:lvl4pPr>
            <a:lvl5pPr marL="7447463" indent="0">
              <a:buNone/>
              <a:defRPr sz="5800"/>
            </a:lvl5pPr>
            <a:lvl6pPr marL="9309323" indent="0">
              <a:buNone/>
              <a:defRPr sz="5800"/>
            </a:lvl6pPr>
            <a:lvl7pPr marL="11171180" indent="0">
              <a:buNone/>
              <a:defRPr sz="5800"/>
            </a:lvl7pPr>
            <a:lvl8pPr marL="13033055" indent="0">
              <a:buNone/>
              <a:defRPr sz="5800"/>
            </a:lvl8pPr>
            <a:lvl9pPr marL="1489491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6072"/>
      </p:ext>
    </p:extLst>
  </p:cSld>
  <p:clrMapOvr>
    <a:masterClrMapping/>
  </p:clrMapOvr>
  <p:transition xmlns:p14="http://schemas.microsoft.com/office/powerpoint/2010/main"/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494"/>
      </p:ext>
    </p:extLst>
  </p:cSld>
  <p:clrMapOvr>
    <a:masterClrMapping/>
  </p:clrMapOvr>
  <p:transition xmlns:p14="http://schemas.microsoft.com/office/powerpoint/2010/main"/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119"/>
      </p:ext>
    </p:extLst>
  </p:cSld>
  <p:clrMapOvr>
    <a:masterClrMapping/>
  </p:clrMapOvr>
  <p:transition xmlns:p14="http://schemas.microsoft.com/office/powerpoint/2010/main"/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3958" tIns="202093" rIns="403958" bIns="202093"/>
          <a:lstStyle/>
          <a:p>
            <a:pPr defTabSz="4039830"/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958" tIns="202093" rIns="403958" bIns="202093"/>
          <a:lstStyle/>
          <a:p>
            <a:pPr defTabSz="4039830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958" tIns="202093" rIns="403958" bIns="202093"/>
          <a:lstStyle/>
          <a:p>
            <a:pPr defTabSz="4039830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958" tIns="202093" rIns="403958" bIns="20209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pPr defTabSz="403983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05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47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66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19900" indent="0">
              <a:buNone/>
              <a:defRPr sz="8300"/>
            </a:lvl2pPr>
            <a:lvl3pPr marL="4039830" indent="0">
              <a:buNone/>
              <a:defRPr sz="7300"/>
            </a:lvl3pPr>
            <a:lvl4pPr marL="6059753" indent="0">
              <a:buNone/>
              <a:defRPr sz="6300"/>
            </a:lvl4pPr>
            <a:lvl5pPr marL="8079663" indent="0">
              <a:buNone/>
              <a:defRPr sz="6300"/>
            </a:lvl5pPr>
            <a:lvl6pPr marL="10099568" indent="0">
              <a:buNone/>
              <a:defRPr sz="6300"/>
            </a:lvl6pPr>
            <a:lvl7pPr marL="12119478" indent="0">
              <a:buNone/>
              <a:defRPr sz="6300"/>
            </a:lvl7pPr>
            <a:lvl8pPr marL="14139380" indent="0">
              <a:buNone/>
              <a:defRPr sz="6300"/>
            </a:lvl8pPr>
            <a:lvl9pPr marL="1615931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2061"/>
      </p:ext>
    </p:extLst>
  </p:cSld>
  <p:clrMapOvr>
    <a:masterClrMapping/>
  </p:clrMapOvr>
  <p:transition xmlns:p14="http://schemas.microsoft.com/office/powerpoint/2010/main"/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5133"/>
      </p:ext>
    </p:extLst>
  </p:cSld>
  <p:clrMapOvr>
    <a:masterClrMapping/>
  </p:clrMapOvr>
  <p:transition xmlns:p14="http://schemas.microsoft.com/office/powerpoint/2010/main"/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9900" indent="0">
              <a:buNone/>
              <a:defRPr sz="9000" b="1"/>
            </a:lvl2pPr>
            <a:lvl3pPr marL="4039830" indent="0">
              <a:buNone/>
              <a:defRPr sz="8300" b="1"/>
            </a:lvl3pPr>
            <a:lvl4pPr marL="6059753" indent="0">
              <a:buNone/>
              <a:defRPr sz="7300" b="1"/>
            </a:lvl4pPr>
            <a:lvl5pPr marL="8079663" indent="0">
              <a:buNone/>
              <a:defRPr sz="7300" b="1"/>
            </a:lvl5pPr>
            <a:lvl6pPr marL="10099568" indent="0">
              <a:buNone/>
              <a:defRPr sz="7300" b="1"/>
            </a:lvl6pPr>
            <a:lvl7pPr marL="12119478" indent="0">
              <a:buNone/>
              <a:defRPr sz="7300" b="1"/>
            </a:lvl7pPr>
            <a:lvl8pPr marL="14139380" indent="0">
              <a:buNone/>
              <a:defRPr sz="7300" b="1"/>
            </a:lvl8pPr>
            <a:lvl9pPr marL="1615931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20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9900" indent="0">
              <a:buNone/>
              <a:defRPr sz="9000" b="1"/>
            </a:lvl2pPr>
            <a:lvl3pPr marL="4039830" indent="0">
              <a:buNone/>
              <a:defRPr sz="8300" b="1"/>
            </a:lvl3pPr>
            <a:lvl4pPr marL="6059753" indent="0">
              <a:buNone/>
              <a:defRPr sz="7300" b="1"/>
            </a:lvl4pPr>
            <a:lvl5pPr marL="8079663" indent="0">
              <a:buNone/>
              <a:defRPr sz="7300" b="1"/>
            </a:lvl5pPr>
            <a:lvl6pPr marL="10099568" indent="0">
              <a:buNone/>
              <a:defRPr sz="7300" b="1"/>
            </a:lvl6pPr>
            <a:lvl7pPr marL="12119478" indent="0">
              <a:buNone/>
              <a:defRPr sz="7300" b="1"/>
            </a:lvl7pPr>
            <a:lvl8pPr marL="14139380" indent="0">
              <a:buNone/>
              <a:defRPr sz="7300" b="1"/>
            </a:lvl8pPr>
            <a:lvl9pPr marL="1615931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20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7106"/>
      </p:ext>
    </p:extLst>
  </p:cSld>
  <p:clrMapOvr>
    <a:masterClrMapping/>
  </p:clrMapOvr>
  <p:transition xmlns:p14="http://schemas.microsoft.com/office/powerpoint/2010/main"/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2205"/>
      </p:ext>
    </p:extLst>
  </p:cSld>
  <p:clrMapOvr>
    <a:masterClrMapping/>
  </p:clrMapOvr>
  <p:transition xmlns:p14="http://schemas.microsoft.com/office/powerpoint/2010/main"/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3931"/>
      </p:ext>
    </p:extLst>
  </p:cSld>
  <p:clrMapOvr>
    <a:masterClrMapping/>
  </p:clrMapOvr>
  <p:transition xmlns:p14="http://schemas.microsoft.com/office/powerpoint/2010/main"/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33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92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33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19900" indent="0">
              <a:buNone/>
              <a:defRPr sz="5500"/>
            </a:lvl2pPr>
            <a:lvl3pPr marL="4039830" indent="0">
              <a:buNone/>
              <a:defRPr sz="4500"/>
            </a:lvl3pPr>
            <a:lvl4pPr marL="6059753" indent="0">
              <a:buNone/>
              <a:defRPr sz="4000"/>
            </a:lvl4pPr>
            <a:lvl5pPr marL="8079663" indent="0">
              <a:buNone/>
              <a:defRPr sz="4000"/>
            </a:lvl5pPr>
            <a:lvl6pPr marL="10099568" indent="0">
              <a:buNone/>
              <a:defRPr sz="4000"/>
            </a:lvl6pPr>
            <a:lvl7pPr marL="12119478" indent="0">
              <a:buNone/>
              <a:defRPr sz="4000"/>
            </a:lvl7pPr>
            <a:lvl8pPr marL="14139380" indent="0">
              <a:buNone/>
              <a:defRPr sz="4000"/>
            </a:lvl8pPr>
            <a:lvl9pPr marL="1615931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1292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6334"/>
      </p:ext>
    </p:extLst>
  </p:cSld>
  <p:clrMapOvr>
    <a:masterClrMapping/>
  </p:clrMapOvr>
  <p:transition xmlns:p14="http://schemas.microsoft.com/office/powerpoint/2010/main"/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19900" indent="0">
              <a:buNone/>
              <a:defRPr sz="12500"/>
            </a:lvl2pPr>
            <a:lvl3pPr marL="4039830" indent="0">
              <a:buNone/>
              <a:defRPr sz="10800"/>
            </a:lvl3pPr>
            <a:lvl4pPr marL="6059753" indent="0">
              <a:buNone/>
              <a:defRPr sz="9000"/>
            </a:lvl4pPr>
            <a:lvl5pPr marL="8079663" indent="0">
              <a:buNone/>
              <a:defRPr sz="9000"/>
            </a:lvl5pPr>
            <a:lvl6pPr marL="10099568" indent="0">
              <a:buNone/>
              <a:defRPr sz="9000"/>
            </a:lvl6pPr>
            <a:lvl7pPr marL="12119478" indent="0">
              <a:buNone/>
              <a:defRPr sz="9000"/>
            </a:lvl7pPr>
            <a:lvl8pPr marL="14139380" indent="0">
              <a:buNone/>
              <a:defRPr sz="9000"/>
            </a:lvl8pPr>
            <a:lvl9pPr marL="1615931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19900" indent="0">
              <a:buNone/>
              <a:defRPr sz="5500"/>
            </a:lvl2pPr>
            <a:lvl3pPr marL="4039830" indent="0">
              <a:buNone/>
              <a:defRPr sz="4500"/>
            </a:lvl3pPr>
            <a:lvl4pPr marL="6059753" indent="0">
              <a:buNone/>
              <a:defRPr sz="4000"/>
            </a:lvl4pPr>
            <a:lvl5pPr marL="8079663" indent="0">
              <a:buNone/>
              <a:defRPr sz="4000"/>
            </a:lvl5pPr>
            <a:lvl6pPr marL="10099568" indent="0">
              <a:buNone/>
              <a:defRPr sz="4000"/>
            </a:lvl6pPr>
            <a:lvl7pPr marL="12119478" indent="0">
              <a:buNone/>
              <a:defRPr sz="4000"/>
            </a:lvl7pPr>
            <a:lvl8pPr marL="14139380" indent="0">
              <a:buNone/>
              <a:defRPr sz="4000"/>
            </a:lvl8pPr>
            <a:lvl9pPr marL="1615931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2367"/>
      </p:ext>
    </p:extLst>
  </p:cSld>
  <p:clrMapOvr>
    <a:masterClrMapping/>
  </p:clrMapOvr>
  <p:transition xmlns:p14="http://schemas.microsoft.com/office/powerpoint/2010/main"/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798"/>
      </p:ext>
    </p:extLst>
  </p:cSld>
  <p:clrMapOvr>
    <a:masterClrMapping/>
  </p:clrMapOvr>
  <p:transition xmlns:p14="http://schemas.microsoft.com/office/powerpoint/2010/main"/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2961"/>
      </p:ext>
    </p:extLst>
  </p:cSld>
  <p:clrMapOvr>
    <a:masterClrMapping/>
  </p:clrMapOvr>
  <p:transition xmlns:p14="http://schemas.microsoft.com/office/powerpoint/2010/main"/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4015" tIns="202120" rIns="404015" bIns="20212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015" tIns="202120" rIns="404015" bIns="20212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015" tIns="202120" rIns="404015" bIns="20212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7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70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08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11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20178" indent="0">
              <a:buNone/>
              <a:defRPr sz="8300"/>
            </a:lvl2pPr>
            <a:lvl3pPr marL="4040375" indent="0">
              <a:buNone/>
              <a:defRPr sz="7300"/>
            </a:lvl3pPr>
            <a:lvl4pPr marL="6060550" indent="0">
              <a:buNone/>
              <a:defRPr sz="6300"/>
            </a:lvl4pPr>
            <a:lvl5pPr marL="8080738" indent="0">
              <a:buNone/>
              <a:defRPr sz="6300"/>
            </a:lvl5pPr>
            <a:lvl6pPr marL="10100903" indent="0">
              <a:buNone/>
              <a:defRPr sz="6300"/>
            </a:lvl6pPr>
            <a:lvl7pPr marL="12121118" indent="0">
              <a:buNone/>
              <a:defRPr sz="6300"/>
            </a:lvl7pPr>
            <a:lvl8pPr marL="14141283" indent="0">
              <a:buNone/>
              <a:defRPr sz="6300"/>
            </a:lvl8pPr>
            <a:lvl9pPr marL="1616146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3912"/>
      </p:ext>
    </p:extLst>
  </p:cSld>
  <p:clrMapOvr>
    <a:masterClrMapping/>
  </p:clrMapOvr>
  <p:transition xmlns:p14="http://schemas.microsoft.com/office/powerpoint/2010/main"/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92"/>
      </p:ext>
    </p:extLst>
  </p:cSld>
  <p:clrMapOvr>
    <a:masterClrMapping/>
  </p:clrMapOvr>
  <p:transition xmlns:p14="http://schemas.microsoft.com/office/powerpoint/2010/main"/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0178" indent="0">
              <a:buNone/>
              <a:defRPr sz="9000" b="1"/>
            </a:lvl2pPr>
            <a:lvl3pPr marL="4040375" indent="0">
              <a:buNone/>
              <a:defRPr sz="8300" b="1"/>
            </a:lvl3pPr>
            <a:lvl4pPr marL="6060550" indent="0">
              <a:buNone/>
              <a:defRPr sz="7300" b="1"/>
            </a:lvl4pPr>
            <a:lvl5pPr marL="8080738" indent="0">
              <a:buNone/>
              <a:defRPr sz="7300" b="1"/>
            </a:lvl5pPr>
            <a:lvl6pPr marL="10100903" indent="0">
              <a:buNone/>
              <a:defRPr sz="7300" b="1"/>
            </a:lvl6pPr>
            <a:lvl7pPr marL="12121118" indent="0">
              <a:buNone/>
              <a:defRPr sz="7300" b="1"/>
            </a:lvl7pPr>
            <a:lvl8pPr marL="14141283" indent="0">
              <a:buNone/>
              <a:defRPr sz="7300" b="1"/>
            </a:lvl8pPr>
            <a:lvl9pPr marL="1616146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23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20178" indent="0">
              <a:buNone/>
              <a:defRPr sz="9000" b="1"/>
            </a:lvl2pPr>
            <a:lvl3pPr marL="4040375" indent="0">
              <a:buNone/>
              <a:defRPr sz="8300" b="1"/>
            </a:lvl3pPr>
            <a:lvl4pPr marL="6060550" indent="0">
              <a:buNone/>
              <a:defRPr sz="7300" b="1"/>
            </a:lvl4pPr>
            <a:lvl5pPr marL="8080738" indent="0">
              <a:buNone/>
              <a:defRPr sz="7300" b="1"/>
            </a:lvl5pPr>
            <a:lvl6pPr marL="10100903" indent="0">
              <a:buNone/>
              <a:defRPr sz="7300" b="1"/>
            </a:lvl6pPr>
            <a:lvl7pPr marL="12121118" indent="0">
              <a:buNone/>
              <a:defRPr sz="7300" b="1"/>
            </a:lvl7pPr>
            <a:lvl8pPr marL="14141283" indent="0">
              <a:buNone/>
              <a:defRPr sz="7300" b="1"/>
            </a:lvl8pPr>
            <a:lvl9pPr marL="1616146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23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4559"/>
      </p:ext>
    </p:extLst>
  </p:cSld>
  <p:clrMapOvr>
    <a:masterClrMapping/>
  </p:clrMapOvr>
  <p:transition xmlns:p14="http://schemas.microsoft.com/office/powerpoint/2010/main"/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"/>
      </p:ext>
    </p:extLst>
  </p:cSld>
  <p:clrMapOvr>
    <a:masterClrMapping/>
  </p:clrMapOvr>
  <p:transition xmlns:p14="http://schemas.microsoft.com/office/powerpoint/2010/main"/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4980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1875" indent="0">
              <a:buNone/>
              <a:defRPr sz="8300" b="1"/>
            </a:lvl2pPr>
            <a:lvl3pPr marL="3723725" indent="0">
              <a:buNone/>
              <a:defRPr sz="7300" b="1"/>
            </a:lvl3pPr>
            <a:lvl4pPr marL="5585595" indent="0">
              <a:buNone/>
              <a:defRPr sz="6300" b="1"/>
            </a:lvl4pPr>
            <a:lvl5pPr marL="7447463" indent="0">
              <a:buNone/>
              <a:defRPr sz="6300" b="1"/>
            </a:lvl5pPr>
            <a:lvl6pPr marL="9309323" indent="0">
              <a:buNone/>
              <a:defRPr sz="6300" b="1"/>
            </a:lvl6pPr>
            <a:lvl7pPr marL="11171180" indent="0">
              <a:buNone/>
              <a:defRPr sz="6300" b="1"/>
            </a:lvl7pPr>
            <a:lvl8pPr marL="13033055" indent="0">
              <a:buNone/>
              <a:defRPr sz="6300" b="1"/>
            </a:lvl8pPr>
            <a:lvl9pPr marL="1489491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13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1875" indent="0">
              <a:buNone/>
              <a:defRPr sz="8300" b="1"/>
            </a:lvl2pPr>
            <a:lvl3pPr marL="3723725" indent="0">
              <a:buNone/>
              <a:defRPr sz="7300" b="1"/>
            </a:lvl3pPr>
            <a:lvl4pPr marL="5585595" indent="0">
              <a:buNone/>
              <a:defRPr sz="6300" b="1"/>
            </a:lvl4pPr>
            <a:lvl5pPr marL="7447463" indent="0">
              <a:buNone/>
              <a:defRPr sz="6300" b="1"/>
            </a:lvl5pPr>
            <a:lvl6pPr marL="9309323" indent="0">
              <a:buNone/>
              <a:defRPr sz="6300" b="1"/>
            </a:lvl6pPr>
            <a:lvl7pPr marL="11171180" indent="0">
              <a:buNone/>
              <a:defRPr sz="6300" b="1"/>
            </a:lvl7pPr>
            <a:lvl8pPr marL="13033055" indent="0">
              <a:buNone/>
              <a:defRPr sz="6300" b="1"/>
            </a:lvl8pPr>
            <a:lvl9pPr marL="1489491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13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222"/>
      </p:ext>
    </p:extLst>
  </p:cSld>
  <p:clrMapOvr>
    <a:masterClrMapping/>
  </p:clrMapOvr>
  <p:transition xmlns:p14="http://schemas.microsoft.com/office/powerpoint/2010/main"/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35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5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35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20178" indent="0">
              <a:buNone/>
              <a:defRPr sz="5500"/>
            </a:lvl2pPr>
            <a:lvl3pPr marL="4040375" indent="0">
              <a:buNone/>
              <a:defRPr sz="4500"/>
            </a:lvl3pPr>
            <a:lvl4pPr marL="6060550" indent="0">
              <a:buNone/>
              <a:defRPr sz="4000"/>
            </a:lvl4pPr>
            <a:lvl5pPr marL="8080738" indent="0">
              <a:buNone/>
              <a:defRPr sz="4000"/>
            </a:lvl5pPr>
            <a:lvl6pPr marL="10100903" indent="0">
              <a:buNone/>
              <a:defRPr sz="4000"/>
            </a:lvl6pPr>
            <a:lvl7pPr marL="12121118" indent="0">
              <a:buNone/>
              <a:defRPr sz="4000"/>
            </a:lvl7pPr>
            <a:lvl8pPr marL="14141283" indent="0">
              <a:buNone/>
              <a:defRPr sz="4000"/>
            </a:lvl8pPr>
            <a:lvl9pPr marL="1616146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6639"/>
      </p:ext>
    </p:extLst>
  </p:cSld>
  <p:clrMapOvr>
    <a:masterClrMapping/>
  </p:clrMapOvr>
  <p:transition xmlns:p14="http://schemas.microsoft.com/office/powerpoint/2010/main"/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20178" indent="0">
              <a:buNone/>
              <a:defRPr sz="12500"/>
            </a:lvl2pPr>
            <a:lvl3pPr marL="4040375" indent="0">
              <a:buNone/>
              <a:defRPr sz="10800"/>
            </a:lvl3pPr>
            <a:lvl4pPr marL="6060550" indent="0">
              <a:buNone/>
              <a:defRPr sz="9000"/>
            </a:lvl4pPr>
            <a:lvl5pPr marL="8080738" indent="0">
              <a:buNone/>
              <a:defRPr sz="9000"/>
            </a:lvl5pPr>
            <a:lvl6pPr marL="10100903" indent="0">
              <a:buNone/>
              <a:defRPr sz="9000"/>
            </a:lvl6pPr>
            <a:lvl7pPr marL="12121118" indent="0">
              <a:buNone/>
              <a:defRPr sz="9000"/>
            </a:lvl7pPr>
            <a:lvl8pPr marL="14141283" indent="0">
              <a:buNone/>
              <a:defRPr sz="9000"/>
            </a:lvl8pPr>
            <a:lvl9pPr marL="1616146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20178" indent="0">
              <a:buNone/>
              <a:defRPr sz="5500"/>
            </a:lvl2pPr>
            <a:lvl3pPr marL="4040375" indent="0">
              <a:buNone/>
              <a:defRPr sz="4500"/>
            </a:lvl3pPr>
            <a:lvl4pPr marL="6060550" indent="0">
              <a:buNone/>
              <a:defRPr sz="4000"/>
            </a:lvl4pPr>
            <a:lvl5pPr marL="8080738" indent="0">
              <a:buNone/>
              <a:defRPr sz="4000"/>
            </a:lvl5pPr>
            <a:lvl6pPr marL="10100903" indent="0">
              <a:buNone/>
              <a:defRPr sz="4000"/>
            </a:lvl6pPr>
            <a:lvl7pPr marL="12121118" indent="0">
              <a:buNone/>
              <a:defRPr sz="4000"/>
            </a:lvl7pPr>
            <a:lvl8pPr marL="14141283" indent="0">
              <a:buNone/>
              <a:defRPr sz="4000"/>
            </a:lvl8pPr>
            <a:lvl9pPr marL="1616146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4431"/>
      </p:ext>
    </p:extLst>
  </p:cSld>
  <p:clrMapOvr>
    <a:masterClrMapping/>
  </p:clrMapOvr>
  <p:transition xmlns:p14="http://schemas.microsoft.com/office/powerpoint/2010/main"/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9686"/>
      </p:ext>
    </p:extLst>
  </p:cSld>
  <p:clrMapOvr>
    <a:masterClrMapping/>
  </p:clrMapOvr>
  <p:transition xmlns:p14="http://schemas.microsoft.com/office/powerpoint/2010/main"/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3058"/>
      </p:ext>
    </p:extLst>
  </p:cSld>
  <p:clrMapOvr>
    <a:masterClrMapping/>
  </p:clrMapOvr>
  <p:transition xmlns:p14="http://schemas.microsoft.com/office/powerpoint/2010/main"/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3903" tIns="202065" rIns="403903" bIns="20206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903" tIns="202065" rIns="403903" bIns="2020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903" tIns="202065" rIns="403903" bIns="2020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1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5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21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19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19620" indent="0">
              <a:buNone/>
              <a:defRPr sz="8300"/>
            </a:lvl2pPr>
            <a:lvl3pPr marL="4039265" indent="0">
              <a:buNone/>
              <a:defRPr sz="7300"/>
            </a:lvl3pPr>
            <a:lvl4pPr marL="6058880" indent="0">
              <a:buNone/>
              <a:defRPr sz="6300"/>
            </a:lvl4pPr>
            <a:lvl5pPr marL="8078515" indent="0">
              <a:buNone/>
              <a:defRPr sz="6300"/>
            </a:lvl5pPr>
            <a:lvl6pPr marL="10098123" indent="0">
              <a:buNone/>
              <a:defRPr sz="6300"/>
            </a:lvl6pPr>
            <a:lvl7pPr marL="12117785" indent="0">
              <a:buNone/>
              <a:defRPr sz="6300"/>
            </a:lvl7pPr>
            <a:lvl8pPr marL="14137390" indent="0">
              <a:buNone/>
              <a:defRPr sz="6300"/>
            </a:lvl8pPr>
            <a:lvl9pPr marL="16157020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4507"/>
      </p:ext>
    </p:extLst>
  </p:cSld>
  <p:clrMapOvr>
    <a:masterClrMapping/>
  </p:clrMapOvr>
  <p:transition xmlns:p14="http://schemas.microsoft.com/office/powerpoint/2010/main"/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7800"/>
      </p:ext>
    </p:extLst>
  </p:cSld>
  <p:clrMapOvr>
    <a:masterClrMapping/>
  </p:clrMapOvr>
  <p:transition xmlns:p14="http://schemas.microsoft.com/office/powerpoint/2010/main"/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9620" indent="0">
              <a:buNone/>
              <a:defRPr sz="9000" b="1"/>
            </a:lvl2pPr>
            <a:lvl3pPr marL="4039265" indent="0">
              <a:buNone/>
              <a:defRPr sz="8300" b="1"/>
            </a:lvl3pPr>
            <a:lvl4pPr marL="6058880" indent="0">
              <a:buNone/>
              <a:defRPr sz="7300" b="1"/>
            </a:lvl4pPr>
            <a:lvl5pPr marL="8078515" indent="0">
              <a:buNone/>
              <a:defRPr sz="7300" b="1"/>
            </a:lvl5pPr>
            <a:lvl6pPr marL="10098123" indent="0">
              <a:buNone/>
              <a:defRPr sz="7300" b="1"/>
            </a:lvl6pPr>
            <a:lvl7pPr marL="12117785" indent="0">
              <a:buNone/>
              <a:defRPr sz="7300" b="1"/>
            </a:lvl7pPr>
            <a:lvl8pPr marL="14137390" indent="0">
              <a:buNone/>
              <a:defRPr sz="7300" b="1"/>
            </a:lvl8pPr>
            <a:lvl9pPr marL="1615702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29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9620" indent="0">
              <a:buNone/>
              <a:defRPr sz="9000" b="1"/>
            </a:lvl2pPr>
            <a:lvl3pPr marL="4039265" indent="0">
              <a:buNone/>
              <a:defRPr sz="8300" b="1"/>
            </a:lvl3pPr>
            <a:lvl4pPr marL="6058880" indent="0">
              <a:buNone/>
              <a:defRPr sz="7300" b="1"/>
            </a:lvl4pPr>
            <a:lvl5pPr marL="8078515" indent="0">
              <a:buNone/>
              <a:defRPr sz="7300" b="1"/>
            </a:lvl5pPr>
            <a:lvl6pPr marL="10098123" indent="0">
              <a:buNone/>
              <a:defRPr sz="7300" b="1"/>
            </a:lvl6pPr>
            <a:lvl7pPr marL="12117785" indent="0">
              <a:buNone/>
              <a:defRPr sz="7300" b="1"/>
            </a:lvl7pPr>
            <a:lvl8pPr marL="14137390" indent="0">
              <a:buNone/>
              <a:defRPr sz="7300" b="1"/>
            </a:lvl8pPr>
            <a:lvl9pPr marL="1615702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29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7732"/>
      </p:ext>
    </p:extLst>
  </p:cSld>
  <p:clrMapOvr>
    <a:masterClrMapping/>
  </p:clrMapOvr>
  <p:transition xmlns:p14="http://schemas.microsoft.com/office/powerpoint/2010/main"/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509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1282"/>
      </p:ext>
    </p:extLst>
  </p:cSld>
  <p:clrMapOvr>
    <a:masterClrMapping/>
  </p:clrMapOvr>
  <p:transition xmlns:p14="http://schemas.microsoft.com/office/powerpoint/2010/main"/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718"/>
      </p:ext>
    </p:extLst>
  </p:cSld>
  <p:clrMapOvr>
    <a:masterClrMapping/>
  </p:clrMapOvr>
  <p:transition xmlns:p14="http://schemas.microsoft.com/office/powerpoint/2010/main"/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39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71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39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19620" indent="0">
              <a:buNone/>
              <a:defRPr sz="5500"/>
            </a:lvl2pPr>
            <a:lvl3pPr marL="4039265" indent="0">
              <a:buNone/>
              <a:defRPr sz="4500"/>
            </a:lvl3pPr>
            <a:lvl4pPr marL="6058880" indent="0">
              <a:buNone/>
              <a:defRPr sz="4000"/>
            </a:lvl4pPr>
            <a:lvl5pPr marL="8078515" indent="0">
              <a:buNone/>
              <a:defRPr sz="4000"/>
            </a:lvl5pPr>
            <a:lvl6pPr marL="10098123" indent="0">
              <a:buNone/>
              <a:defRPr sz="4000"/>
            </a:lvl6pPr>
            <a:lvl7pPr marL="12117785" indent="0">
              <a:buNone/>
              <a:defRPr sz="4000"/>
            </a:lvl7pPr>
            <a:lvl8pPr marL="14137390" indent="0">
              <a:buNone/>
              <a:defRPr sz="4000"/>
            </a:lvl8pPr>
            <a:lvl9pPr marL="1615702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5640"/>
      </p:ext>
    </p:extLst>
  </p:cSld>
  <p:clrMapOvr>
    <a:masterClrMapping/>
  </p:clrMapOvr>
  <p:transition xmlns:p14="http://schemas.microsoft.com/office/powerpoint/2010/main"/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19620" indent="0">
              <a:buNone/>
              <a:defRPr sz="12500"/>
            </a:lvl2pPr>
            <a:lvl3pPr marL="4039265" indent="0">
              <a:buNone/>
              <a:defRPr sz="10800"/>
            </a:lvl3pPr>
            <a:lvl4pPr marL="6058880" indent="0">
              <a:buNone/>
              <a:defRPr sz="9000"/>
            </a:lvl4pPr>
            <a:lvl5pPr marL="8078515" indent="0">
              <a:buNone/>
              <a:defRPr sz="9000"/>
            </a:lvl5pPr>
            <a:lvl6pPr marL="10098123" indent="0">
              <a:buNone/>
              <a:defRPr sz="9000"/>
            </a:lvl6pPr>
            <a:lvl7pPr marL="12117785" indent="0">
              <a:buNone/>
              <a:defRPr sz="9000"/>
            </a:lvl7pPr>
            <a:lvl8pPr marL="14137390" indent="0">
              <a:buNone/>
              <a:defRPr sz="9000"/>
            </a:lvl8pPr>
            <a:lvl9pPr marL="16157020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19620" indent="0">
              <a:buNone/>
              <a:defRPr sz="5500"/>
            </a:lvl2pPr>
            <a:lvl3pPr marL="4039265" indent="0">
              <a:buNone/>
              <a:defRPr sz="4500"/>
            </a:lvl3pPr>
            <a:lvl4pPr marL="6058880" indent="0">
              <a:buNone/>
              <a:defRPr sz="4000"/>
            </a:lvl4pPr>
            <a:lvl5pPr marL="8078515" indent="0">
              <a:buNone/>
              <a:defRPr sz="4000"/>
            </a:lvl5pPr>
            <a:lvl6pPr marL="10098123" indent="0">
              <a:buNone/>
              <a:defRPr sz="4000"/>
            </a:lvl6pPr>
            <a:lvl7pPr marL="12117785" indent="0">
              <a:buNone/>
              <a:defRPr sz="4000"/>
            </a:lvl7pPr>
            <a:lvl8pPr marL="14137390" indent="0">
              <a:buNone/>
              <a:defRPr sz="4000"/>
            </a:lvl8pPr>
            <a:lvl9pPr marL="1615702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2794"/>
      </p:ext>
    </p:extLst>
  </p:cSld>
  <p:clrMapOvr>
    <a:masterClrMapping/>
  </p:clrMapOvr>
  <p:transition xmlns:p14="http://schemas.microsoft.com/office/powerpoint/2010/main"/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1471"/>
      </p:ext>
    </p:extLst>
  </p:cSld>
  <p:clrMapOvr>
    <a:masterClrMapping/>
  </p:clrMapOvr>
  <p:transition xmlns:p14="http://schemas.microsoft.com/office/powerpoint/2010/main"/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8119"/>
      </p:ext>
    </p:extLst>
  </p:cSld>
  <p:clrMapOvr>
    <a:masterClrMapping/>
  </p:clrMapOvr>
  <p:transition xmlns:p14="http://schemas.microsoft.com/office/powerpoint/2010/main"/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3790" tIns="202013" rIns="403790" bIns="20201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790" tIns="202013" rIns="403790" bIns="20201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790" tIns="202013" rIns="403790" bIns="20201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1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9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4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2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19063" indent="0">
              <a:buNone/>
              <a:defRPr sz="8300"/>
            </a:lvl2pPr>
            <a:lvl3pPr marL="4038155" indent="0">
              <a:buNone/>
              <a:defRPr sz="7300"/>
            </a:lvl3pPr>
            <a:lvl4pPr marL="6057215" indent="0">
              <a:buNone/>
              <a:defRPr sz="6300"/>
            </a:lvl4pPr>
            <a:lvl5pPr marL="8076293" indent="0">
              <a:buNone/>
              <a:defRPr sz="6300"/>
            </a:lvl5pPr>
            <a:lvl6pPr marL="10095348" indent="0">
              <a:buNone/>
              <a:defRPr sz="6300"/>
            </a:lvl6pPr>
            <a:lvl7pPr marL="12114450" indent="0">
              <a:buNone/>
              <a:defRPr sz="6300"/>
            </a:lvl7pPr>
            <a:lvl8pPr marL="14133503" indent="0">
              <a:buNone/>
              <a:defRPr sz="6300"/>
            </a:lvl8pPr>
            <a:lvl9pPr marL="1615257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5694"/>
      </p:ext>
    </p:extLst>
  </p:cSld>
  <p:clrMapOvr>
    <a:masterClrMapping/>
  </p:clrMapOvr>
  <p:transition xmlns:p14="http://schemas.microsoft.com/office/powerpoint/2010/main"/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5365"/>
      </p:ext>
    </p:extLst>
  </p:cSld>
  <p:clrMapOvr>
    <a:masterClrMapping/>
  </p:clrMapOvr>
  <p:transition xmlns:p14="http://schemas.microsoft.com/office/powerpoint/2010/main"/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9063" indent="0">
              <a:buNone/>
              <a:defRPr sz="9000" b="1"/>
            </a:lvl2pPr>
            <a:lvl3pPr marL="4038155" indent="0">
              <a:buNone/>
              <a:defRPr sz="8300" b="1"/>
            </a:lvl3pPr>
            <a:lvl4pPr marL="6057215" indent="0">
              <a:buNone/>
              <a:defRPr sz="7300" b="1"/>
            </a:lvl4pPr>
            <a:lvl5pPr marL="8076293" indent="0">
              <a:buNone/>
              <a:defRPr sz="7300" b="1"/>
            </a:lvl5pPr>
            <a:lvl6pPr marL="10095348" indent="0">
              <a:buNone/>
              <a:defRPr sz="7300" b="1"/>
            </a:lvl6pPr>
            <a:lvl7pPr marL="12114450" indent="0">
              <a:buNone/>
              <a:defRPr sz="7300" b="1"/>
            </a:lvl7pPr>
            <a:lvl8pPr marL="14133503" indent="0">
              <a:buNone/>
              <a:defRPr sz="7300" b="1"/>
            </a:lvl8pPr>
            <a:lvl9pPr marL="1615257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37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9063" indent="0">
              <a:buNone/>
              <a:defRPr sz="9000" b="1"/>
            </a:lvl2pPr>
            <a:lvl3pPr marL="4038155" indent="0">
              <a:buNone/>
              <a:defRPr sz="8300" b="1"/>
            </a:lvl3pPr>
            <a:lvl4pPr marL="6057215" indent="0">
              <a:buNone/>
              <a:defRPr sz="7300" b="1"/>
            </a:lvl4pPr>
            <a:lvl5pPr marL="8076293" indent="0">
              <a:buNone/>
              <a:defRPr sz="7300" b="1"/>
            </a:lvl5pPr>
            <a:lvl6pPr marL="10095348" indent="0">
              <a:buNone/>
              <a:defRPr sz="7300" b="1"/>
            </a:lvl6pPr>
            <a:lvl7pPr marL="12114450" indent="0">
              <a:buNone/>
              <a:defRPr sz="7300" b="1"/>
            </a:lvl7pPr>
            <a:lvl8pPr marL="14133503" indent="0">
              <a:buNone/>
              <a:defRPr sz="7300" b="1"/>
            </a:lvl8pPr>
            <a:lvl9pPr marL="1615257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37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1136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7023"/>
      </p:ext>
    </p:extLst>
  </p:cSld>
  <p:clrMapOvr>
    <a:masterClrMapping/>
  </p:clrMapOvr>
  <p:transition xmlns:p14="http://schemas.microsoft.com/office/powerpoint/2010/main"/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1964"/>
      </p:ext>
    </p:extLst>
  </p:cSld>
  <p:clrMapOvr>
    <a:masterClrMapping/>
  </p:clrMapOvr>
  <p:transition xmlns:p14="http://schemas.microsoft.com/office/powerpoint/2010/main"/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0192"/>
      </p:ext>
    </p:extLst>
  </p:cSld>
  <p:clrMapOvr>
    <a:masterClrMapping/>
  </p:clrMapOvr>
  <p:transition xmlns:p14="http://schemas.microsoft.com/office/powerpoint/2010/main"/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41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7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41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19063" indent="0">
              <a:buNone/>
              <a:defRPr sz="5500"/>
            </a:lvl2pPr>
            <a:lvl3pPr marL="4038155" indent="0">
              <a:buNone/>
              <a:defRPr sz="4500"/>
            </a:lvl3pPr>
            <a:lvl4pPr marL="6057215" indent="0">
              <a:buNone/>
              <a:defRPr sz="4000"/>
            </a:lvl4pPr>
            <a:lvl5pPr marL="8076293" indent="0">
              <a:buNone/>
              <a:defRPr sz="4000"/>
            </a:lvl5pPr>
            <a:lvl6pPr marL="10095348" indent="0">
              <a:buNone/>
              <a:defRPr sz="4000"/>
            </a:lvl6pPr>
            <a:lvl7pPr marL="12114450" indent="0">
              <a:buNone/>
              <a:defRPr sz="4000"/>
            </a:lvl7pPr>
            <a:lvl8pPr marL="14133503" indent="0">
              <a:buNone/>
              <a:defRPr sz="4000"/>
            </a:lvl8pPr>
            <a:lvl9pPr marL="1615257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2027"/>
      </p:ext>
    </p:extLst>
  </p:cSld>
  <p:clrMapOvr>
    <a:masterClrMapping/>
  </p:clrMapOvr>
  <p:transition xmlns:p14="http://schemas.microsoft.com/office/powerpoint/2010/main"/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19063" indent="0">
              <a:buNone/>
              <a:defRPr sz="12500"/>
            </a:lvl2pPr>
            <a:lvl3pPr marL="4038155" indent="0">
              <a:buNone/>
              <a:defRPr sz="10800"/>
            </a:lvl3pPr>
            <a:lvl4pPr marL="6057215" indent="0">
              <a:buNone/>
              <a:defRPr sz="9000"/>
            </a:lvl4pPr>
            <a:lvl5pPr marL="8076293" indent="0">
              <a:buNone/>
              <a:defRPr sz="9000"/>
            </a:lvl5pPr>
            <a:lvl6pPr marL="10095348" indent="0">
              <a:buNone/>
              <a:defRPr sz="9000"/>
            </a:lvl6pPr>
            <a:lvl7pPr marL="12114450" indent="0">
              <a:buNone/>
              <a:defRPr sz="9000"/>
            </a:lvl7pPr>
            <a:lvl8pPr marL="14133503" indent="0">
              <a:buNone/>
              <a:defRPr sz="9000"/>
            </a:lvl8pPr>
            <a:lvl9pPr marL="1615257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19063" indent="0">
              <a:buNone/>
              <a:defRPr sz="5500"/>
            </a:lvl2pPr>
            <a:lvl3pPr marL="4038155" indent="0">
              <a:buNone/>
              <a:defRPr sz="4500"/>
            </a:lvl3pPr>
            <a:lvl4pPr marL="6057215" indent="0">
              <a:buNone/>
              <a:defRPr sz="4000"/>
            </a:lvl4pPr>
            <a:lvl5pPr marL="8076293" indent="0">
              <a:buNone/>
              <a:defRPr sz="4000"/>
            </a:lvl5pPr>
            <a:lvl6pPr marL="10095348" indent="0">
              <a:buNone/>
              <a:defRPr sz="4000"/>
            </a:lvl6pPr>
            <a:lvl7pPr marL="12114450" indent="0">
              <a:buNone/>
              <a:defRPr sz="4000"/>
            </a:lvl7pPr>
            <a:lvl8pPr marL="14133503" indent="0">
              <a:buNone/>
              <a:defRPr sz="4000"/>
            </a:lvl8pPr>
            <a:lvl9pPr marL="1615257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625"/>
      </p:ext>
    </p:extLst>
  </p:cSld>
  <p:clrMapOvr>
    <a:masterClrMapping/>
  </p:clrMapOvr>
  <p:transition xmlns:p14="http://schemas.microsoft.com/office/powerpoint/2010/main"/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6819"/>
      </p:ext>
    </p:extLst>
  </p:cSld>
  <p:clrMapOvr>
    <a:masterClrMapping/>
  </p:clrMapOvr>
  <p:transition xmlns:p14="http://schemas.microsoft.com/office/powerpoint/2010/main"/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823"/>
      </p:ext>
    </p:extLst>
  </p:cSld>
  <p:clrMapOvr>
    <a:masterClrMapping/>
  </p:clrMapOvr>
  <p:transition xmlns:p14="http://schemas.microsoft.com/office/powerpoint/2010/main"/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3678" tIns="201958" rIns="403678" bIns="20195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678" tIns="201958" rIns="403678" bIns="2019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678" tIns="201958" rIns="403678" bIns="2019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0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7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47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31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18505" indent="0">
              <a:buNone/>
              <a:defRPr sz="8300"/>
            </a:lvl2pPr>
            <a:lvl3pPr marL="4037043" indent="0">
              <a:buNone/>
              <a:defRPr sz="7300"/>
            </a:lvl3pPr>
            <a:lvl4pPr marL="6055550" indent="0">
              <a:buNone/>
              <a:defRPr sz="6300"/>
            </a:lvl4pPr>
            <a:lvl5pPr marL="8074070" indent="0">
              <a:buNone/>
              <a:defRPr sz="6300"/>
            </a:lvl5pPr>
            <a:lvl6pPr marL="10092570" indent="0">
              <a:buNone/>
              <a:defRPr sz="6300"/>
            </a:lvl6pPr>
            <a:lvl7pPr marL="12111115" indent="0">
              <a:buNone/>
              <a:defRPr sz="6300"/>
            </a:lvl7pPr>
            <a:lvl8pPr marL="14129615" indent="0">
              <a:buNone/>
              <a:defRPr sz="6300"/>
            </a:lvl8pPr>
            <a:lvl9pPr marL="1614813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2810"/>
      </p:ext>
    </p:extLst>
  </p:cSld>
  <p:clrMapOvr>
    <a:masterClrMapping/>
  </p:clrMapOvr>
  <p:transition xmlns:p14="http://schemas.microsoft.com/office/powerpoint/2010/main"/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2535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59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1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59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1875" indent="0">
              <a:buNone/>
              <a:defRPr sz="5000"/>
            </a:lvl2pPr>
            <a:lvl3pPr marL="3723725" indent="0">
              <a:buNone/>
              <a:defRPr sz="4000"/>
            </a:lvl3pPr>
            <a:lvl4pPr marL="5585595" indent="0">
              <a:buNone/>
              <a:defRPr sz="3800"/>
            </a:lvl4pPr>
            <a:lvl5pPr marL="7447463" indent="0">
              <a:buNone/>
              <a:defRPr sz="3800"/>
            </a:lvl5pPr>
            <a:lvl6pPr marL="9309323" indent="0">
              <a:buNone/>
              <a:defRPr sz="3800"/>
            </a:lvl6pPr>
            <a:lvl7pPr marL="11171180" indent="0">
              <a:buNone/>
              <a:defRPr sz="3800"/>
            </a:lvl7pPr>
            <a:lvl8pPr marL="13033055" indent="0">
              <a:buNone/>
              <a:defRPr sz="3800"/>
            </a:lvl8pPr>
            <a:lvl9pPr marL="1489491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0810"/>
      </p:ext>
    </p:extLst>
  </p:cSld>
  <p:clrMapOvr>
    <a:masterClrMapping/>
  </p:clrMapOvr>
  <p:transition xmlns:p14="http://schemas.microsoft.com/office/powerpoint/2010/main"/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8505" indent="0">
              <a:buNone/>
              <a:defRPr sz="9000" b="1"/>
            </a:lvl2pPr>
            <a:lvl3pPr marL="4037043" indent="0">
              <a:buNone/>
              <a:defRPr sz="8300" b="1"/>
            </a:lvl3pPr>
            <a:lvl4pPr marL="6055550" indent="0">
              <a:buNone/>
              <a:defRPr sz="7300" b="1"/>
            </a:lvl4pPr>
            <a:lvl5pPr marL="8074070" indent="0">
              <a:buNone/>
              <a:defRPr sz="7300" b="1"/>
            </a:lvl5pPr>
            <a:lvl6pPr marL="10092570" indent="0">
              <a:buNone/>
              <a:defRPr sz="7300" b="1"/>
            </a:lvl6pPr>
            <a:lvl7pPr marL="12111115" indent="0">
              <a:buNone/>
              <a:defRPr sz="7300" b="1"/>
            </a:lvl7pPr>
            <a:lvl8pPr marL="14129615" indent="0">
              <a:buNone/>
              <a:defRPr sz="7300" b="1"/>
            </a:lvl8pPr>
            <a:lvl9pPr marL="1614813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42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8505" indent="0">
              <a:buNone/>
              <a:defRPr sz="9000" b="1"/>
            </a:lvl2pPr>
            <a:lvl3pPr marL="4037043" indent="0">
              <a:buNone/>
              <a:defRPr sz="8300" b="1"/>
            </a:lvl3pPr>
            <a:lvl4pPr marL="6055550" indent="0">
              <a:buNone/>
              <a:defRPr sz="7300" b="1"/>
            </a:lvl4pPr>
            <a:lvl5pPr marL="8074070" indent="0">
              <a:buNone/>
              <a:defRPr sz="7300" b="1"/>
            </a:lvl5pPr>
            <a:lvl6pPr marL="10092570" indent="0">
              <a:buNone/>
              <a:defRPr sz="7300" b="1"/>
            </a:lvl6pPr>
            <a:lvl7pPr marL="12111115" indent="0">
              <a:buNone/>
              <a:defRPr sz="7300" b="1"/>
            </a:lvl7pPr>
            <a:lvl8pPr marL="14129615" indent="0">
              <a:buNone/>
              <a:defRPr sz="7300" b="1"/>
            </a:lvl8pPr>
            <a:lvl9pPr marL="1614813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42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3741"/>
      </p:ext>
    </p:extLst>
  </p:cSld>
  <p:clrMapOvr>
    <a:masterClrMapping/>
  </p:clrMapOvr>
  <p:transition xmlns:p14="http://schemas.microsoft.com/office/powerpoint/2010/main"/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0967"/>
      </p:ext>
    </p:extLst>
  </p:cSld>
  <p:clrMapOvr>
    <a:masterClrMapping/>
  </p:clrMapOvr>
  <p:transition xmlns:p14="http://schemas.microsoft.com/office/powerpoint/2010/main"/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3137"/>
      </p:ext>
    </p:extLst>
  </p:cSld>
  <p:clrMapOvr>
    <a:masterClrMapping/>
  </p:clrMapOvr>
  <p:transition xmlns:p14="http://schemas.microsoft.com/office/powerpoint/2010/main"/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47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92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47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18505" indent="0">
              <a:buNone/>
              <a:defRPr sz="5500"/>
            </a:lvl2pPr>
            <a:lvl3pPr marL="4037043" indent="0">
              <a:buNone/>
              <a:defRPr sz="4500"/>
            </a:lvl3pPr>
            <a:lvl4pPr marL="6055550" indent="0">
              <a:buNone/>
              <a:defRPr sz="4000"/>
            </a:lvl4pPr>
            <a:lvl5pPr marL="8074070" indent="0">
              <a:buNone/>
              <a:defRPr sz="4000"/>
            </a:lvl5pPr>
            <a:lvl6pPr marL="10092570" indent="0">
              <a:buNone/>
              <a:defRPr sz="4000"/>
            </a:lvl6pPr>
            <a:lvl7pPr marL="12111115" indent="0">
              <a:buNone/>
              <a:defRPr sz="4000"/>
            </a:lvl7pPr>
            <a:lvl8pPr marL="14129615" indent="0">
              <a:buNone/>
              <a:defRPr sz="4000"/>
            </a:lvl8pPr>
            <a:lvl9pPr marL="1614813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483"/>
      </p:ext>
    </p:extLst>
  </p:cSld>
  <p:clrMapOvr>
    <a:masterClrMapping/>
  </p:clrMapOvr>
  <p:transition xmlns:p14="http://schemas.microsoft.com/office/powerpoint/2010/main"/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18505" indent="0">
              <a:buNone/>
              <a:defRPr sz="12500"/>
            </a:lvl2pPr>
            <a:lvl3pPr marL="4037043" indent="0">
              <a:buNone/>
              <a:defRPr sz="10800"/>
            </a:lvl3pPr>
            <a:lvl4pPr marL="6055550" indent="0">
              <a:buNone/>
              <a:defRPr sz="9000"/>
            </a:lvl4pPr>
            <a:lvl5pPr marL="8074070" indent="0">
              <a:buNone/>
              <a:defRPr sz="9000"/>
            </a:lvl5pPr>
            <a:lvl6pPr marL="10092570" indent="0">
              <a:buNone/>
              <a:defRPr sz="9000"/>
            </a:lvl6pPr>
            <a:lvl7pPr marL="12111115" indent="0">
              <a:buNone/>
              <a:defRPr sz="9000"/>
            </a:lvl7pPr>
            <a:lvl8pPr marL="14129615" indent="0">
              <a:buNone/>
              <a:defRPr sz="9000"/>
            </a:lvl8pPr>
            <a:lvl9pPr marL="1614813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18505" indent="0">
              <a:buNone/>
              <a:defRPr sz="5500"/>
            </a:lvl2pPr>
            <a:lvl3pPr marL="4037043" indent="0">
              <a:buNone/>
              <a:defRPr sz="4500"/>
            </a:lvl3pPr>
            <a:lvl4pPr marL="6055550" indent="0">
              <a:buNone/>
              <a:defRPr sz="4000"/>
            </a:lvl4pPr>
            <a:lvl5pPr marL="8074070" indent="0">
              <a:buNone/>
              <a:defRPr sz="4000"/>
            </a:lvl5pPr>
            <a:lvl6pPr marL="10092570" indent="0">
              <a:buNone/>
              <a:defRPr sz="4000"/>
            </a:lvl6pPr>
            <a:lvl7pPr marL="12111115" indent="0">
              <a:buNone/>
              <a:defRPr sz="4000"/>
            </a:lvl7pPr>
            <a:lvl8pPr marL="14129615" indent="0">
              <a:buNone/>
              <a:defRPr sz="4000"/>
            </a:lvl8pPr>
            <a:lvl9pPr marL="1614813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1947"/>
      </p:ext>
    </p:extLst>
  </p:cSld>
  <p:clrMapOvr>
    <a:masterClrMapping/>
  </p:clrMapOvr>
  <p:transition xmlns:p14="http://schemas.microsoft.com/office/powerpoint/2010/main"/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0326"/>
      </p:ext>
    </p:extLst>
  </p:cSld>
  <p:clrMapOvr>
    <a:masterClrMapping/>
  </p:clrMapOvr>
  <p:transition xmlns:p14="http://schemas.microsoft.com/office/powerpoint/2010/main"/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1340"/>
      </p:ext>
    </p:extLst>
  </p:cSld>
  <p:clrMapOvr>
    <a:masterClrMapping/>
  </p:clrMapOvr>
  <p:transition xmlns:p14="http://schemas.microsoft.com/office/powerpoint/2010/main"/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3565" tIns="201903" rIns="403565" bIns="20190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565" tIns="201903" rIns="403565" bIns="20190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565" tIns="201903" rIns="403565" bIns="20190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92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59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3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17950" indent="0">
              <a:buNone/>
              <a:defRPr sz="8300"/>
            </a:lvl2pPr>
            <a:lvl3pPr marL="4035930" indent="0">
              <a:buNone/>
              <a:defRPr sz="7300"/>
            </a:lvl3pPr>
            <a:lvl4pPr marL="6053888" indent="0">
              <a:buNone/>
              <a:defRPr sz="6300"/>
            </a:lvl4pPr>
            <a:lvl5pPr marL="8071848" indent="0">
              <a:buNone/>
              <a:defRPr sz="6300"/>
            </a:lvl5pPr>
            <a:lvl6pPr marL="10089793" indent="0">
              <a:buNone/>
              <a:defRPr sz="6300"/>
            </a:lvl6pPr>
            <a:lvl7pPr marL="12107785" indent="0">
              <a:buNone/>
              <a:defRPr sz="6300"/>
            </a:lvl7pPr>
            <a:lvl8pPr marL="14125728" indent="0">
              <a:buNone/>
              <a:defRPr sz="6300"/>
            </a:lvl8pPr>
            <a:lvl9pPr marL="1614369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0764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1875" indent="0">
              <a:buNone/>
              <a:defRPr sz="11300"/>
            </a:lvl2pPr>
            <a:lvl3pPr marL="3723725" indent="0">
              <a:buNone/>
              <a:defRPr sz="10000"/>
            </a:lvl3pPr>
            <a:lvl4pPr marL="5585595" indent="0">
              <a:buNone/>
              <a:defRPr sz="8300"/>
            </a:lvl4pPr>
            <a:lvl5pPr marL="7447463" indent="0">
              <a:buNone/>
              <a:defRPr sz="8300"/>
            </a:lvl5pPr>
            <a:lvl6pPr marL="9309323" indent="0">
              <a:buNone/>
              <a:defRPr sz="8300"/>
            </a:lvl6pPr>
            <a:lvl7pPr marL="11171180" indent="0">
              <a:buNone/>
              <a:defRPr sz="8300"/>
            </a:lvl7pPr>
            <a:lvl8pPr marL="13033055" indent="0">
              <a:buNone/>
              <a:defRPr sz="8300"/>
            </a:lvl8pPr>
            <a:lvl9pPr marL="1489491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1875" indent="0">
              <a:buNone/>
              <a:defRPr sz="5000"/>
            </a:lvl2pPr>
            <a:lvl3pPr marL="3723725" indent="0">
              <a:buNone/>
              <a:defRPr sz="4000"/>
            </a:lvl3pPr>
            <a:lvl4pPr marL="5585595" indent="0">
              <a:buNone/>
              <a:defRPr sz="3800"/>
            </a:lvl4pPr>
            <a:lvl5pPr marL="7447463" indent="0">
              <a:buNone/>
              <a:defRPr sz="3800"/>
            </a:lvl5pPr>
            <a:lvl6pPr marL="9309323" indent="0">
              <a:buNone/>
              <a:defRPr sz="3800"/>
            </a:lvl6pPr>
            <a:lvl7pPr marL="11171180" indent="0">
              <a:buNone/>
              <a:defRPr sz="3800"/>
            </a:lvl7pPr>
            <a:lvl8pPr marL="13033055" indent="0">
              <a:buNone/>
              <a:defRPr sz="3800"/>
            </a:lvl8pPr>
            <a:lvl9pPr marL="1489491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5590"/>
      </p:ext>
    </p:extLst>
  </p:cSld>
  <p:clrMapOvr>
    <a:masterClrMapping/>
  </p:clrMapOvr>
  <p:transition xmlns:p14="http://schemas.microsoft.com/office/powerpoint/2010/main"/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0224"/>
      </p:ext>
    </p:extLst>
  </p:cSld>
  <p:clrMapOvr>
    <a:masterClrMapping/>
  </p:clrMapOvr>
  <p:transition xmlns:p14="http://schemas.microsoft.com/office/powerpoint/2010/main"/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7950" indent="0">
              <a:buNone/>
              <a:defRPr sz="9000" b="1"/>
            </a:lvl2pPr>
            <a:lvl3pPr marL="4035930" indent="0">
              <a:buNone/>
              <a:defRPr sz="8300" b="1"/>
            </a:lvl3pPr>
            <a:lvl4pPr marL="6053888" indent="0">
              <a:buNone/>
              <a:defRPr sz="7300" b="1"/>
            </a:lvl4pPr>
            <a:lvl5pPr marL="8071848" indent="0">
              <a:buNone/>
              <a:defRPr sz="7300" b="1"/>
            </a:lvl5pPr>
            <a:lvl6pPr marL="10089793" indent="0">
              <a:buNone/>
              <a:defRPr sz="7300" b="1"/>
            </a:lvl6pPr>
            <a:lvl7pPr marL="12107785" indent="0">
              <a:buNone/>
              <a:defRPr sz="7300" b="1"/>
            </a:lvl7pPr>
            <a:lvl8pPr marL="14125728" indent="0">
              <a:buNone/>
              <a:defRPr sz="7300" b="1"/>
            </a:lvl8pPr>
            <a:lvl9pPr marL="1614369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51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7950" indent="0">
              <a:buNone/>
              <a:defRPr sz="9000" b="1"/>
            </a:lvl2pPr>
            <a:lvl3pPr marL="4035930" indent="0">
              <a:buNone/>
              <a:defRPr sz="8300" b="1"/>
            </a:lvl3pPr>
            <a:lvl4pPr marL="6053888" indent="0">
              <a:buNone/>
              <a:defRPr sz="7300" b="1"/>
            </a:lvl4pPr>
            <a:lvl5pPr marL="8071848" indent="0">
              <a:buNone/>
              <a:defRPr sz="7300" b="1"/>
            </a:lvl5pPr>
            <a:lvl6pPr marL="10089793" indent="0">
              <a:buNone/>
              <a:defRPr sz="7300" b="1"/>
            </a:lvl6pPr>
            <a:lvl7pPr marL="12107785" indent="0">
              <a:buNone/>
              <a:defRPr sz="7300" b="1"/>
            </a:lvl7pPr>
            <a:lvl8pPr marL="14125728" indent="0">
              <a:buNone/>
              <a:defRPr sz="7300" b="1"/>
            </a:lvl8pPr>
            <a:lvl9pPr marL="1614369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51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9313"/>
      </p:ext>
    </p:extLst>
  </p:cSld>
  <p:clrMapOvr>
    <a:masterClrMapping/>
  </p:clrMapOvr>
  <p:transition xmlns:p14="http://schemas.microsoft.com/office/powerpoint/2010/main"/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1534"/>
      </p:ext>
    </p:extLst>
  </p:cSld>
  <p:clrMapOvr>
    <a:masterClrMapping/>
  </p:clrMapOvr>
  <p:transition xmlns:p14="http://schemas.microsoft.com/office/powerpoint/2010/main"/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6909"/>
      </p:ext>
    </p:extLst>
  </p:cSld>
  <p:clrMapOvr>
    <a:masterClrMapping/>
  </p:clrMapOvr>
  <p:transition xmlns:p14="http://schemas.microsoft.com/office/powerpoint/2010/main"/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50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214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50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17950" indent="0">
              <a:buNone/>
              <a:defRPr sz="5500"/>
            </a:lvl2pPr>
            <a:lvl3pPr marL="4035930" indent="0">
              <a:buNone/>
              <a:defRPr sz="4500"/>
            </a:lvl3pPr>
            <a:lvl4pPr marL="6053888" indent="0">
              <a:buNone/>
              <a:defRPr sz="4000"/>
            </a:lvl4pPr>
            <a:lvl5pPr marL="8071848" indent="0">
              <a:buNone/>
              <a:defRPr sz="4000"/>
            </a:lvl5pPr>
            <a:lvl6pPr marL="10089793" indent="0">
              <a:buNone/>
              <a:defRPr sz="4000"/>
            </a:lvl6pPr>
            <a:lvl7pPr marL="12107785" indent="0">
              <a:buNone/>
              <a:defRPr sz="4000"/>
            </a:lvl7pPr>
            <a:lvl8pPr marL="14125728" indent="0">
              <a:buNone/>
              <a:defRPr sz="4000"/>
            </a:lvl8pPr>
            <a:lvl9pPr marL="1614369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1667"/>
      </p:ext>
    </p:extLst>
  </p:cSld>
  <p:clrMapOvr>
    <a:masterClrMapping/>
  </p:clrMapOvr>
  <p:transition xmlns:p14="http://schemas.microsoft.com/office/powerpoint/2010/main"/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17950" indent="0">
              <a:buNone/>
              <a:defRPr sz="12500"/>
            </a:lvl2pPr>
            <a:lvl3pPr marL="4035930" indent="0">
              <a:buNone/>
              <a:defRPr sz="10800"/>
            </a:lvl3pPr>
            <a:lvl4pPr marL="6053888" indent="0">
              <a:buNone/>
              <a:defRPr sz="9000"/>
            </a:lvl4pPr>
            <a:lvl5pPr marL="8071848" indent="0">
              <a:buNone/>
              <a:defRPr sz="9000"/>
            </a:lvl5pPr>
            <a:lvl6pPr marL="10089793" indent="0">
              <a:buNone/>
              <a:defRPr sz="9000"/>
            </a:lvl6pPr>
            <a:lvl7pPr marL="12107785" indent="0">
              <a:buNone/>
              <a:defRPr sz="9000"/>
            </a:lvl7pPr>
            <a:lvl8pPr marL="14125728" indent="0">
              <a:buNone/>
              <a:defRPr sz="9000"/>
            </a:lvl8pPr>
            <a:lvl9pPr marL="1614369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17950" indent="0">
              <a:buNone/>
              <a:defRPr sz="5500"/>
            </a:lvl2pPr>
            <a:lvl3pPr marL="4035930" indent="0">
              <a:buNone/>
              <a:defRPr sz="4500"/>
            </a:lvl3pPr>
            <a:lvl4pPr marL="6053888" indent="0">
              <a:buNone/>
              <a:defRPr sz="4000"/>
            </a:lvl4pPr>
            <a:lvl5pPr marL="8071848" indent="0">
              <a:buNone/>
              <a:defRPr sz="4000"/>
            </a:lvl5pPr>
            <a:lvl6pPr marL="10089793" indent="0">
              <a:buNone/>
              <a:defRPr sz="4000"/>
            </a:lvl6pPr>
            <a:lvl7pPr marL="12107785" indent="0">
              <a:buNone/>
              <a:defRPr sz="4000"/>
            </a:lvl7pPr>
            <a:lvl8pPr marL="14125728" indent="0">
              <a:buNone/>
              <a:defRPr sz="4000"/>
            </a:lvl8pPr>
            <a:lvl9pPr marL="1614369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5089"/>
      </p:ext>
    </p:extLst>
  </p:cSld>
  <p:clrMapOvr>
    <a:masterClrMapping/>
  </p:clrMapOvr>
  <p:transition xmlns:p14="http://schemas.microsoft.com/office/powerpoint/2010/main"/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516"/>
      </p:ext>
    </p:extLst>
  </p:cSld>
  <p:clrMapOvr>
    <a:masterClrMapping/>
  </p:clrMapOvr>
  <p:transition xmlns:p14="http://schemas.microsoft.com/office/powerpoint/2010/main"/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96200"/>
      </p:ext>
    </p:extLst>
  </p:cSld>
  <p:clrMapOvr>
    <a:masterClrMapping/>
  </p:clrMapOvr>
  <p:transition xmlns:p14="http://schemas.microsoft.com/office/powerpoint/2010/main"/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3453" tIns="201850" rIns="403453" bIns="20185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453" tIns="201850" rIns="403453" bIns="2018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453" tIns="201850" rIns="403453" bIns="2018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6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2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9447"/>
      </p:ext>
    </p:extLst>
  </p:cSld>
  <p:clrMapOvr>
    <a:masterClrMapping/>
  </p:clrMapOvr>
  <p:transition xmlns:p14="http://schemas.microsoft.com/office/powerpoint/2010/main"/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80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48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17398" indent="0">
              <a:buNone/>
              <a:defRPr sz="8300"/>
            </a:lvl2pPr>
            <a:lvl3pPr marL="4034820" indent="0">
              <a:buNone/>
              <a:defRPr sz="7300"/>
            </a:lvl3pPr>
            <a:lvl4pPr marL="6052223" indent="0">
              <a:buNone/>
              <a:defRPr sz="6300"/>
            </a:lvl4pPr>
            <a:lvl5pPr marL="8069630" indent="0">
              <a:buNone/>
              <a:defRPr sz="6300"/>
            </a:lvl5pPr>
            <a:lvl6pPr marL="10087018" indent="0">
              <a:buNone/>
              <a:defRPr sz="6300"/>
            </a:lvl6pPr>
            <a:lvl7pPr marL="12104458" indent="0">
              <a:buNone/>
              <a:defRPr sz="6300"/>
            </a:lvl7pPr>
            <a:lvl8pPr marL="14121845" indent="0">
              <a:buNone/>
              <a:defRPr sz="6300"/>
            </a:lvl8pPr>
            <a:lvl9pPr marL="1613925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702"/>
      </p:ext>
    </p:extLst>
  </p:cSld>
  <p:clrMapOvr>
    <a:masterClrMapping/>
  </p:clrMapOvr>
  <p:transition xmlns:p14="http://schemas.microsoft.com/office/powerpoint/2010/main"/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34999"/>
      </p:ext>
    </p:extLst>
  </p:cSld>
  <p:clrMapOvr>
    <a:masterClrMapping/>
  </p:clrMapOvr>
  <p:transition xmlns:p14="http://schemas.microsoft.com/office/powerpoint/2010/main"/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7398" indent="0">
              <a:buNone/>
              <a:defRPr sz="9000" b="1"/>
            </a:lvl2pPr>
            <a:lvl3pPr marL="4034820" indent="0">
              <a:buNone/>
              <a:defRPr sz="8300" b="1"/>
            </a:lvl3pPr>
            <a:lvl4pPr marL="6052223" indent="0">
              <a:buNone/>
              <a:defRPr sz="7300" b="1"/>
            </a:lvl4pPr>
            <a:lvl5pPr marL="8069630" indent="0">
              <a:buNone/>
              <a:defRPr sz="7300" b="1"/>
            </a:lvl5pPr>
            <a:lvl6pPr marL="10087018" indent="0">
              <a:buNone/>
              <a:defRPr sz="7300" b="1"/>
            </a:lvl6pPr>
            <a:lvl7pPr marL="12104458" indent="0">
              <a:buNone/>
              <a:defRPr sz="7300" b="1"/>
            </a:lvl7pPr>
            <a:lvl8pPr marL="14121845" indent="0">
              <a:buNone/>
              <a:defRPr sz="7300" b="1"/>
            </a:lvl8pPr>
            <a:lvl9pPr marL="1613925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57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7398" indent="0">
              <a:buNone/>
              <a:defRPr sz="9000" b="1"/>
            </a:lvl2pPr>
            <a:lvl3pPr marL="4034820" indent="0">
              <a:buNone/>
              <a:defRPr sz="8300" b="1"/>
            </a:lvl3pPr>
            <a:lvl4pPr marL="6052223" indent="0">
              <a:buNone/>
              <a:defRPr sz="7300" b="1"/>
            </a:lvl4pPr>
            <a:lvl5pPr marL="8069630" indent="0">
              <a:buNone/>
              <a:defRPr sz="7300" b="1"/>
            </a:lvl5pPr>
            <a:lvl6pPr marL="10087018" indent="0">
              <a:buNone/>
              <a:defRPr sz="7300" b="1"/>
            </a:lvl6pPr>
            <a:lvl7pPr marL="12104458" indent="0">
              <a:buNone/>
              <a:defRPr sz="7300" b="1"/>
            </a:lvl7pPr>
            <a:lvl8pPr marL="14121845" indent="0">
              <a:buNone/>
              <a:defRPr sz="7300" b="1"/>
            </a:lvl8pPr>
            <a:lvl9pPr marL="1613925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57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947"/>
      </p:ext>
    </p:extLst>
  </p:cSld>
  <p:clrMapOvr>
    <a:masterClrMapping/>
  </p:clrMapOvr>
  <p:transition xmlns:p14="http://schemas.microsoft.com/office/powerpoint/2010/main"/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224"/>
      </p:ext>
    </p:extLst>
  </p:cSld>
  <p:clrMapOvr>
    <a:masterClrMapping/>
  </p:clrMapOvr>
  <p:transition xmlns:p14="http://schemas.microsoft.com/office/powerpoint/2010/main"/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93"/>
      </p:ext>
    </p:extLst>
  </p:cSld>
  <p:clrMapOvr>
    <a:masterClrMapping/>
  </p:clrMapOvr>
  <p:transition xmlns:p14="http://schemas.microsoft.com/office/powerpoint/2010/main"/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52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21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52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17398" indent="0">
              <a:buNone/>
              <a:defRPr sz="5500"/>
            </a:lvl2pPr>
            <a:lvl3pPr marL="4034820" indent="0">
              <a:buNone/>
              <a:defRPr sz="4500"/>
            </a:lvl3pPr>
            <a:lvl4pPr marL="6052223" indent="0">
              <a:buNone/>
              <a:defRPr sz="4000"/>
            </a:lvl4pPr>
            <a:lvl5pPr marL="8069630" indent="0">
              <a:buNone/>
              <a:defRPr sz="4000"/>
            </a:lvl5pPr>
            <a:lvl6pPr marL="10087018" indent="0">
              <a:buNone/>
              <a:defRPr sz="4000"/>
            </a:lvl6pPr>
            <a:lvl7pPr marL="12104458" indent="0">
              <a:buNone/>
              <a:defRPr sz="4000"/>
            </a:lvl7pPr>
            <a:lvl8pPr marL="14121845" indent="0">
              <a:buNone/>
              <a:defRPr sz="4000"/>
            </a:lvl8pPr>
            <a:lvl9pPr marL="1613925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1363"/>
      </p:ext>
    </p:extLst>
  </p:cSld>
  <p:clrMapOvr>
    <a:masterClrMapping/>
  </p:clrMapOvr>
  <p:transition xmlns:p14="http://schemas.microsoft.com/office/powerpoint/2010/main"/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17398" indent="0">
              <a:buNone/>
              <a:defRPr sz="12500"/>
            </a:lvl2pPr>
            <a:lvl3pPr marL="4034820" indent="0">
              <a:buNone/>
              <a:defRPr sz="10800"/>
            </a:lvl3pPr>
            <a:lvl4pPr marL="6052223" indent="0">
              <a:buNone/>
              <a:defRPr sz="9000"/>
            </a:lvl4pPr>
            <a:lvl5pPr marL="8069630" indent="0">
              <a:buNone/>
              <a:defRPr sz="9000"/>
            </a:lvl5pPr>
            <a:lvl6pPr marL="10087018" indent="0">
              <a:buNone/>
              <a:defRPr sz="9000"/>
            </a:lvl6pPr>
            <a:lvl7pPr marL="12104458" indent="0">
              <a:buNone/>
              <a:defRPr sz="9000"/>
            </a:lvl7pPr>
            <a:lvl8pPr marL="14121845" indent="0">
              <a:buNone/>
              <a:defRPr sz="9000"/>
            </a:lvl8pPr>
            <a:lvl9pPr marL="1613925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17398" indent="0">
              <a:buNone/>
              <a:defRPr sz="5500"/>
            </a:lvl2pPr>
            <a:lvl3pPr marL="4034820" indent="0">
              <a:buNone/>
              <a:defRPr sz="4500"/>
            </a:lvl3pPr>
            <a:lvl4pPr marL="6052223" indent="0">
              <a:buNone/>
              <a:defRPr sz="4000"/>
            </a:lvl4pPr>
            <a:lvl5pPr marL="8069630" indent="0">
              <a:buNone/>
              <a:defRPr sz="4000"/>
            </a:lvl5pPr>
            <a:lvl6pPr marL="10087018" indent="0">
              <a:buNone/>
              <a:defRPr sz="4000"/>
            </a:lvl6pPr>
            <a:lvl7pPr marL="12104458" indent="0">
              <a:buNone/>
              <a:defRPr sz="4000"/>
            </a:lvl7pPr>
            <a:lvl8pPr marL="14121845" indent="0">
              <a:buNone/>
              <a:defRPr sz="4000"/>
            </a:lvl8pPr>
            <a:lvl9pPr marL="1613925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5981"/>
      </p:ext>
    </p:extLst>
  </p:cSld>
  <p:clrMapOvr>
    <a:masterClrMapping/>
  </p:clrMapOvr>
  <p:transition xmlns:p14="http://schemas.microsoft.com/office/powerpoint/2010/main"/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265"/>
      </p:ext>
    </p:extLst>
  </p:cSld>
  <p:clrMapOvr>
    <a:masterClrMapping/>
  </p:clrMapOvr>
  <p:transition xmlns:p14="http://schemas.microsoft.com/office/powerpoint/2010/main"/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6272"/>
      </p:ext>
    </p:extLst>
  </p:cSld>
  <p:clrMapOvr>
    <a:masterClrMapping/>
  </p:clrMapOvr>
  <p:transition xmlns:p14="http://schemas.microsoft.com/office/powerpoint/2010/main"/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3340" tIns="201795" rIns="403340" bIns="20179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340" tIns="201795" rIns="403340" bIns="20179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340" tIns="201795" rIns="403340" bIns="20179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8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0960"/>
      </p:ext>
    </p:extLst>
  </p:cSld>
  <p:clrMapOvr>
    <a:masterClrMapping/>
  </p:clrMapOvr>
  <p:transition xmlns:p14="http://schemas.microsoft.com/office/powerpoint/2010/main"/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8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84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5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16845" indent="0">
              <a:buNone/>
              <a:defRPr sz="8300"/>
            </a:lvl2pPr>
            <a:lvl3pPr marL="4033708" indent="0">
              <a:buNone/>
              <a:defRPr sz="7300"/>
            </a:lvl3pPr>
            <a:lvl4pPr marL="6050558" indent="0">
              <a:buNone/>
              <a:defRPr sz="6300"/>
            </a:lvl4pPr>
            <a:lvl5pPr marL="8067410" indent="0">
              <a:buNone/>
              <a:defRPr sz="6300"/>
            </a:lvl5pPr>
            <a:lvl6pPr marL="10084243" indent="0">
              <a:buNone/>
              <a:defRPr sz="6300"/>
            </a:lvl6pPr>
            <a:lvl7pPr marL="12101128" indent="0">
              <a:buNone/>
              <a:defRPr sz="6300"/>
            </a:lvl7pPr>
            <a:lvl8pPr marL="14117963" indent="0">
              <a:buNone/>
              <a:defRPr sz="6300"/>
            </a:lvl8pPr>
            <a:lvl9pPr marL="1613481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0573"/>
      </p:ext>
    </p:extLst>
  </p:cSld>
  <p:clrMapOvr>
    <a:masterClrMapping/>
  </p:clrMapOvr>
  <p:transition xmlns:p14="http://schemas.microsoft.com/office/powerpoint/2010/main"/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5966"/>
      </p:ext>
    </p:extLst>
  </p:cSld>
  <p:clrMapOvr>
    <a:masterClrMapping/>
  </p:clrMapOvr>
  <p:transition xmlns:p14="http://schemas.microsoft.com/office/powerpoint/2010/main"/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6845" indent="0">
              <a:buNone/>
              <a:defRPr sz="9000" b="1"/>
            </a:lvl2pPr>
            <a:lvl3pPr marL="4033708" indent="0">
              <a:buNone/>
              <a:defRPr sz="8300" b="1"/>
            </a:lvl3pPr>
            <a:lvl4pPr marL="6050558" indent="0">
              <a:buNone/>
              <a:defRPr sz="7300" b="1"/>
            </a:lvl4pPr>
            <a:lvl5pPr marL="8067410" indent="0">
              <a:buNone/>
              <a:defRPr sz="7300" b="1"/>
            </a:lvl5pPr>
            <a:lvl6pPr marL="10084243" indent="0">
              <a:buNone/>
              <a:defRPr sz="7300" b="1"/>
            </a:lvl6pPr>
            <a:lvl7pPr marL="12101128" indent="0">
              <a:buNone/>
              <a:defRPr sz="7300" b="1"/>
            </a:lvl7pPr>
            <a:lvl8pPr marL="14117963" indent="0">
              <a:buNone/>
              <a:defRPr sz="7300" b="1"/>
            </a:lvl8pPr>
            <a:lvl9pPr marL="1613481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65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6845" indent="0">
              <a:buNone/>
              <a:defRPr sz="9000" b="1"/>
            </a:lvl2pPr>
            <a:lvl3pPr marL="4033708" indent="0">
              <a:buNone/>
              <a:defRPr sz="8300" b="1"/>
            </a:lvl3pPr>
            <a:lvl4pPr marL="6050558" indent="0">
              <a:buNone/>
              <a:defRPr sz="7300" b="1"/>
            </a:lvl4pPr>
            <a:lvl5pPr marL="8067410" indent="0">
              <a:buNone/>
              <a:defRPr sz="7300" b="1"/>
            </a:lvl5pPr>
            <a:lvl6pPr marL="10084243" indent="0">
              <a:buNone/>
              <a:defRPr sz="7300" b="1"/>
            </a:lvl6pPr>
            <a:lvl7pPr marL="12101128" indent="0">
              <a:buNone/>
              <a:defRPr sz="7300" b="1"/>
            </a:lvl7pPr>
            <a:lvl8pPr marL="14117963" indent="0">
              <a:buNone/>
              <a:defRPr sz="7300" b="1"/>
            </a:lvl8pPr>
            <a:lvl9pPr marL="1613481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65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570"/>
      </p:ext>
    </p:extLst>
  </p:cSld>
  <p:clrMapOvr>
    <a:masterClrMapping/>
  </p:clrMapOvr>
  <p:transition xmlns:p14="http://schemas.microsoft.com/office/powerpoint/2010/main"/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7600"/>
      </p:ext>
    </p:extLst>
  </p:cSld>
  <p:clrMapOvr>
    <a:masterClrMapping/>
  </p:clrMapOvr>
  <p:transition xmlns:p14="http://schemas.microsoft.com/office/powerpoint/2010/main"/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9231"/>
      </p:ext>
    </p:extLst>
  </p:cSld>
  <p:clrMapOvr>
    <a:masterClrMapping/>
  </p:clrMapOvr>
  <p:transition xmlns:p14="http://schemas.microsoft.com/office/powerpoint/2010/main"/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58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22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58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16845" indent="0">
              <a:buNone/>
              <a:defRPr sz="5500"/>
            </a:lvl2pPr>
            <a:lvl3pPr marL="4033708" indent="0">
              <a:buNone/>
              <a:defRPr sz="4500"/>
            </a:lvl3pPr>
            <a:lvl4pPr marL="6050558" indent="0">
              <a:buNone/>
              <a:defRPr sz="4000"/>
            </a:lvl4pPr>
            <a:lvl5pPr marL="8067410" indent="0">
              <a:buNone/>
              <a:defRPr sz="4000"/>
            </a:lvl5pPr>
            <a:lvl6pPr marL="10084243" indent="0">
              <a:buNone/>
              <a:defRPr sz="4000"/>
            </a:lvl6pPr>
            <a:lvl7pPr marL="12101128" indent="0">
              <a:buNone/>
              <a:defRPr sz="4000"/>
            </a:lvl7pPr>
            <a:lvl8pPr marL="14117963" indent="0">
              <a:buNone/>
              <a:defRPr sz="4000"/>
            </a:lvl8pPr>
            <a:lvl9pPr marL="1613481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4229"/>
      </p:ext>
    </p:extLst>
  </p:cSld>
  <p:clrMapOvr>
    <a:masterClrMapping/>
  </p:clrMapOvr>
  <p:transition xmlns:p14="http://schemas.microsoft.com/office/powerpoint/2010/main"/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16845" indent="0">
              <a:buNone/>
              <a:defRPr sz="12500"/>
            </a:lvl2pPr>
            <a:lvl3pPr marL="4033708" indent="0">
              <a:buNone/>
              <a:defRPr sz="10800"/>
            </a:lvl3pPr>
            <a:lvl4pPr marL="6050558" indent="0">
              <a:buNone/>
              <a:defRPr sz="9000"/>
            </a:lvl4pPr>
            <a:lvl5pPr marL="8067410" indent="0">
              <a:buNone/>
              <a:defRPr sz="9000"/>
            </a:lvl5pPr>
            <a:lvl6pPr marL="10084243" indent="0">
              <a:buNone/>
              <a:defRPr sz="9000"/>
            </a:lvl6pPr>
            <a:lvl7pPr marL="12101128" indent="0">
              <a:buNone/>
              <a:defRPr sz="9000"/>
            </a:lvl7pPr>
            <a:lvl8pPr marL="14117963" indent="0">
              <a:buNone/>
              <a:defRPr sz="9000"/>
            </a:lvl8pPr>
            <a:lvl9pPr marL="1613481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16845" indent="0">
              <a:buNone/>
              <a:defRPr sz="5500"/>
            </a:lvl2pPr>
            <a:lvl3pPr marL="4033708" indent="0">
              <a:buNone/>
              <a:defRPr sz="4500"/>
            </a:lvl3pPr>
            <a:lvl4pPr marL="6050558" indent="0">
              <a:buNone/>
              <a:defRPr sz="4000"/>
            </a:lvl4pPr>
            <a:lvl5pPr marL="8067410" indent="0">
              <a:buNone/>
              <a:defRPr sz="4000"/>
            </a:lvl5pPr>
            <a:lvl6pPr marL="10084243" indent="0">
              <a:buNone/>
              <a:defRPr sz="4000"/>
            </a:lvl6pPr>
            <a:lvl7pPr marL="12101128" indent="0">
              <a:buNone/>
              <a:defRPr sz="4000"/>
            </a:lvl7pPr>
            <a:lvl8pPr marL="14117963" indent="0">
              <a:buNone/>
              <a:defRPr sz="4000"/>
            </a:lvl8pPr>
            <a:lvl9pPr marL="1613481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0295"/>
      </p:ext>
    </p:extLst>
  </p:cSld>
  <p:clrMapOvr>
    <a:masterClrMapping/>
  </p:clrMapOvr>
  <p:transition xmlns:p14="http://schemas.microsoft.com/office/powerpoint/2010/main"/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6104"/>
      </p:ext>
    </p:extLst>
  </p:cSld>
  <p:clrMapOvr>
    <a:masterClrMapping/>
  </p:clrMapOvr>
  <p:transition xmlns:p14="http://schemas.microsoft.com/office/powerpoint/2010/main"/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2092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2305" tIns="186123" rIns="372305" bIns="186123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305" tIns="186123" rIns="372305" bIns="18612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305" tIns="186123" rIns="372305" bIns="18612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4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3228" tIns="201743" rIns="403228" bIns="20174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228" tIns="201743" rIns="403228" bIns="20174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228" tIns="201743" rIns="403228" bIns="20174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3228" tIns="201743" rIns="403228" bIns="20174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0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4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9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76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16293" indent="0">
              <a:buNone/>
              <a:defRPr sz="8300"/>
            </a:lvl2pPr>
            <a:lvl3pPr marL="4032598" indent="0">
              <a:buNone/>
              <a:defRPr sz="7300"/>
            </a:lvl3pPr>
            <a:lvl4pPr marL="6048890" indent="0">
              <a:buNone/>
              <a:defRPr sz="6300"/>
            </a:lvl4pPr>
            <a:lvl5pPr marL="8065193" indent="0">
              <a:buNone/>
              <a:defRPr sz="6300"/>
            </a:lvl5pPr>
            <a:lvl6pPr marL="10081470" indent="0">
              <a:buNone/>
              <a:defRPr sz="6300"/>
            </a:lvl6pPr>
            <a:lvl7pPr marL="12097798" indent="0">
              <a:buNone/>
              <a:defRPr sz="6300"/>
            </a:lvl7pPr>
            <a:lvl8pPr marL="14114078" indent="0">
              <a:buNone/>
              <a:defRPr sz="6300"/>
            </a:lvl8pPr>
            <a:lvl9pPr marL="1613037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3585"/>
      </p:ext>
    </p:extLst>
  </p:cSld>
  <p:clrMapOvr>
    <a:masterClrMapping/>
  </p:clrMapOvr>
  <p:transition xmlns:p14="http://schemas.microsoft.com/office/powerpoint/2010/main"/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8798"/>
      </p:ext>
    </p:extLst>
  </p:cSld>
  <p:clrMapOvr>
    <a:masterClrMapping/>
  </p:clrMapOvr>
  <p:transition xmlns:p14="http://schemas.microsoft.com/office/powerpoint/2010/main"/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6293" indent="0">
              <a:buNone/>
              <a:defRPr sz="9000" b="1"/>
            </a:lvl2pPr>
            <a:lvl3pPr marL="4032598" indent="0">
              <a:buNone/>
              <a:defRPr sz="8300" b="1"/>
            </a:lvl3pPr>
            <a:lvl4pPr marL="6048890" indent="0">
              <a:buNone/>
              <a:defRPr sz="7300" b="1"/>
            </a:lvl4pPr>
            <a:lvl5pPr marL="8065193" indent="0">
              <a:buNone/>
              <a:defRPr sz="7300" b="1"/>
            </a:lvl5pPr>
            <a:lvl6pPr marL="10081470" indent="0">
              <a:buNone/>
              <a:defRPr sz="7300" b="1"/>
            </a:lvl6pPr>
            <a:lvl7pPr marL="12097798" indent="0">
              <a:buNone/>
              <a:defRPr sz="7300" b="1"/>
            </a:lvl7pPr>
            <a:lvl8pPr marL="14114078" indent="0">
              <a:buNone/>
              <a:defRPr sz="7300" b="1"/>
            </a:lvl8pPr>
            <a:lvl9pPr marL="1613037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2171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16293" indent="0">
              <a:buNone/>
              <a:defRPr sz="9000" b="1"/>
            </a:lvl2pPr>
            <a:lvl3pPr marL="4032598" indent="0">
              <a:buNone/>
              <a:defRPr sz="8300" b="1"/>
            </a:lvl3pPr>
            <a:lvl4pPr marL="6048890" indent="0">
              <a:buNone/>
              <a:defRPr sz="7300" b="1"/>
            </a:lvl4pPr>
            <a:lvl5pPr marL="8065193" indent="0">
              <a:buNone/>
              <a:defRPr sz="7300" b="1"/>
            </a:lvl5pPr>
            <a:lvl6pPr marL="10081470" indent="0">
              <a:buNone/>
              <a:defRPr sz="7300" b="1"/>
            </a:lvl6pPr>
            <a:lvl7pPr marL="12097798" indent="0">
              <a:buNone/>
              <a:defRPr sz="7300" b="1"/>
            </a:lvl7pPr>
            <a:lvl8pPr marL="14114078" indent="0">
              <a:buNone/>
              <a:defRPr sz="7300" b="1"/>
            </a:lvl8pPr>
            <a:lvl9pPr marL="1613037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2171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1593"/>
      </p:ext>
    </p:extLst>
  </p:cSld>
  <p:clrMapOvr>
    <a:masterClrMapping/>
  </p:clrMapOvr>
  <p:transition xmlns:p14="http://schemas.microsoft.com/office/powerpoint/2010/main"/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8028"/>
      </p:ext>
    </p:extLst>
  </p:cSld>
  <p:clrMapOvr>
    <a:masterClrMapping/>
  </p:clrMapOvr>
  <p:transition xmlns:p14="http://schemas.microsoft.com/office/powerpoint/2010/main"/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1912"/>
      </p:ext>
    </p:extLst>
  </p:cSld>
  <p:clrMapOvr>
    <a:masterClrMapping/>
  </p:clrMapOvr>
  <p:transition xmlns:p14="http://schemas.microsoft.com/office/powerpoint/2010/main"/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61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248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61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16293" indent="0">
              <a:buNone/>
              <a:defRPr sz="5500"/>
            </a:lvl2pPr>
            <a:lvl3pPr marL="4032598" indent="0">
              <a:buNone/>
              <a:defRPr sz="4500"/>
            </a:lvl3pPr>
            <a:lvl4pPr marL="6048890" indent="0">
              <a:buNone/>
              <a:defRPr sz="4000"/>
            </a:lvl4pPr>
            <a:lvl5pPr marL="8065193" indent="0">
              <a:buNone/>
              <a:defRPr sz="4000"/>
            </a:lvl5pPr>
            <a:lvl6pPr marL="10081470" indent="0">
              <a:buNone/>
              <a:defRPr sz="4000"/>
            </a:lvl6pPr>
            <a:lvl7pPr marL="12097798" indent="0">
              <a:buNone/>
              <a:defRPr sz="4000"/>
            </a:lvl7pPr>
            <a:lvl8pPr marL="14114078" indent="0">
              <a:buNone/>
              <a:defRPr sz="4000"/>
            </a:lvl8pPr>
            <a:lvl9pPr marL="1613037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2288"/>
      </p:ext>
    </p:extLst>
  </p:cSld>
  <p:clrMapOvr>
    <a:masterClrMapping/>
  </p:clrMapOvr>
  <p:transition xmlns:p14="http://schemas.microsoft.com/office/powerpoint/2010/main"/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16293" indent="0">
              <a:buNone/>
              <a:defRPr sz="12500"/>
            </a:lvl2pPr>
            <a:lvl3pPr marL="4032598" indent="0">
              <a:buNone/>
              <a:defRPr sz="10800"/>
            </a:lvl3pPr>
            <a:lvl4pPr marL="6048890" indent="0">
              <a:buNone/>
              <a:defRPr sz="9000"/>
            </a:lvl4pPr>
            <a:lvl5pPr marL="8065193" indent="0">
              <a:buNone/>
              <a:defRPr sz="9000"/>
            </a:lvl5pPr>
            <a:lvl6pPr marL="10081470" indent="0">
              <a:buNone/>
              <a:defRPr sz="9000"/>
            </a:lvl6pPr>
            <a:lvl7pPr marL="12097798" indent="0">
              <a:buNone/>
              <a:defRPr sz="9000"/>
            </a:lvl7pPr>
            <a:lvl8pPr marL="14114078" indent="0">
              <a:buNone/>
              <a:defRPr sz="9000"/>
            </a:lvl8pPr>
            <a:lvl9pPr marL="1613037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16293" indent="0">
              <a:buNone/>
              <a:defRPr sz="5500"/>
            </a:lvl2pPr>
            <a:lvl3pPr marL="4032598" indent="0">
              <a:buNone/>
              <a:defRPr sz="4500"/>
            </a:lvl3pPr>
            <a:lvl4pPr marL="6048890" indent="0">
              <a:buNone/>
              <a:defRPr sz="4000"/>
            </a:lvl4pPr>
            <a:lvl5pPr marL="8065193" indent="0">
              <a:buNone/>
              <a:defRPr sz="4000"/>
            </a:lvl5pPr>
            <a:lvl6pPr marL="10081470" indent="0">
              <a:buNone/>
              <a:defRPr sz="4000"/>
            </a:lvl6pPr>
            <a:lvl7pPr marL="12097798" indent="0">
              <a:buNone/>
              <a:defRPr sz="4000"/>
            </a:lvl7pPr>
            <a:lvl8pPr marL="14114078" indent="0">
              <a:buNone/>
              <a:defRPr sz="4000"/>
            </a:lvl8pPr>
            <a:lvl9pPr marL="1613037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2712"/>
      </p:ext>
    </p:extLst>
  </p:cSld>
  <p:clrMapOvr>
    <a:masterClrMapping/>
  </p:clrMapOvr>
  <p:transition xmlns:p14="http://schemas.microsoft.com/office/powerpoint/2010/main"/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390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7080" indent="0">
              <a:buNone/>
              <a:defRPr sz="8300" b="1"/>
            </a:lvl2pPr>
            <a:lvl3pPr marL="3734168" indent="0">
              <a:buNone/>
              <a:defRPr sz="7300" b="1"/>
            </a:lvl3pPr>
            <a:lvl4pPr marL="5601243" indent="0">
              <a:buNone/>
              <a:defRPr sz="6300" b="1"/>
            </a:lvl4pPr>
            <a:lvl5pPr marL="7468330" indent="0">
              <a:buNone/>
              <a:defRPr sz="6300" b="1"/>
            </a:lvl5pPr>
            <a:lvl6pPr marL="9335413" indent="0">
              <a:buNone/>
              <a:defRPr sz="6300" b="1"/>
            </a:lvl6pPr>
            <a:lvl7pPr marL="11202495" indent="0">
              <a:buNone/>
              <a:defRPr sz="6300" b="1"/>
            </a:lvl7pPr>
            <a:lvl8pPr marL="13069575" indent="0">
              <a:buNone/>
              <a:defRPr sz="6300" b="1"/>
            </a:lvl8pPr>
            <a:lvl9pPr marL="1493665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7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7080" indent="0">
              <a:buNone/>
              <a:defRPr sz="8300" b="1"/>
            </a:lvl2pPr>
            <a:lvl3pPr marL="3734168" indent="0">
              <a:buNone/>
              <a:defRPr sz="7300" b="1"/>
            </a:lvl3pPr>
            <a:lvl4pPr marL="5601243" indent="0">
              <a:buNone/>
              <a:defRPr sz="6300" b="1"/>
            </a:lvl4pPr>
            <a:lvl5pPr marL="7468330" indent="0">
              <a:buNone/>
              <a:defRPr sz="6300" b="1"/>
            </a:lvl5pPr>
            <a:lvl6pPr marL="9335413" indent="0">
              <a:buNone/>
              <a:defRPr sz="6300" b="1"/>
            </a:lvl6pPr>
            <a:lvl7pPr marL="11202495" indent="0">
              <a:buNone/>
              <a:defRPr sz="6300" b="1"/>
            </a:lvl7pPr>
            <a:lvl8pPr marL="13069575" indent="0">
              <a:buNone/>
              <a:defRPr sz="6300" b="1"/>
            </a:lvl8pPr>
            <a:lvl9pPr marL="1493665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7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35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0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7105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88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1438" indent="0">
              <a:buNone/>
              <a:defRPr sz="7300"/>
            </a:lvl2pPr>
            <a:lvl3pPr marL="3722855" indent="0">
              <a:buNone/>
              <a:defRPr sz="6300"/>
            </a:lvl3pPr>
            <a:lvl4pPr marL="5584290" indent="0">
              <a:buNone/>
              <a:defRPr sz="5800"/>
            </a:lvl4pPr>
            <a:lvl5pPr marL="7445720" indent="0">
              <a:buNone/>
              <a:defRPr sz="5800"/>
            </a:lvl5pPr>
            <a:lvl6pPr marL="9307155" indent="0">
              <a:buNone/>
              <a:defRPr sz="5800"/>
            </a:lvl6pPr>
            <a:lvl7pPr marL="11168570" indent="0">
              <a:buNone/>
              <a:defRPr sz="5800"/>
            </a:lvl7pPr>
            <a:lvl8pPr marL="13030015" indent="0">
              <a:buNone/>
              <a:defRPr sz="5800"/>
            </a:lvl8pPr>
            <a:lvl9pPr marL="1489143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7411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90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1438" indent="0">
              <a:buNone/>
              <a:defRPr sz="8300" b="1"/>
            </a:lvl2pPr>
            <a:lvl3pPr marL="3722855" indent="0">
              <a:buNone/>
              <a:defRPr sz="7300" b="1"/>
            </a:lvl3pPr>
            <a:lvl4pPr marL="5584290" indent="0">
              <a:buNone/>
              <a:defRPr sz="6300" b="1"/>
            </a:lvl4pPr>
            <a:lvl5pPr marL="7445720" indent="0">
              <a:buNone/>
              <a:defRPr sz="6300" b="1"/>
            </a:lvl5pPr>
            <a:lvl6pPr marL="9307155" indent="0">
              <a:buNone/>
              <a:defRPr sz="6300" b="1"/>
            </a:lvl6pPr>
            <a:lvl7pPr marL="11168570" indent="0">
              <a:buNone/>
              <a:defRPr sz="6300" b="1"/>
            </a:lvl7pPr>
            <a:lvl8pPr marL="13030015" indent="0">
              <a:buNone/>
              <a:defRPr sz="6300" b="1"/>
            </a:lvl8pPr>
            <a:lvl9pPr marL="1489143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18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1438" indent="0">
              <a:buNone/>
              <a:defRPr sz="8300" b="1"/>
            </a:lvl2pPr>
            <a:lvl3pPr marL="3722855" indent="0">
              <a:buNone/>
              <a:defRPr sz="7300" b="1"/>
            </a:lvl3pPr>
            <a:lvl4pPr marL="5584290" indent="0">
              <a:buNone/>
              <a:defRPr sz="6300" b="1"/>
            </a:lvl4pPr>
            <a:lvl5pPr marL="7445720" indent="0">
              <a:buNone/>
              <a:defRPr sz="6300" b="1"/>
            </a:lvl5pPr>
            <a:lvl6pPr marL="9307155" indent="0">
              <a:buNone/>
              <a:defRPr sz="6300" b="1"/>
            </a:lvl6pPr>
            <a:lvl7pPr marL="11168570" indent="0">
              <a:buNone/>
              <a:defRPr sz="6300" b="1"/>
            </a:lvl7pPr>
            <a:lvl8pPr marL="13030015" indent="0">
              <a:buNone/>
              <a:defRPr sz="6300" b="1"/>
            </a:lvl8pPr>
            <a:lvl9pPr marL="1489143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18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2897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5290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69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61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3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61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1438" indent="0">
              <a:buNone/>
              <a:defRPr sz="5000"/>
            </a:lvl2pPr>
            <a:lvl3pPr marL="3722855" indent="0">
              <a:buNone/>
              <a:defRPr sz="4000"/>
            </a:lvl3pPr>
            <a:lvl4pPr marL="5584290" indent="0">
              <a:buNone/>
              <a:defRPr sz="3800"/>
            </a:lvl4pPr>
            <a:lvl5pPr marL="7445720" indent="0">
              <a:buNone/>
              <a:defRPr sz="3800"/>
            </a:lvl5pPr>
            <a:lvl6pPr marL="9307155" indent="0">
              <a:buNone/>
              <a:defRPr sz="3800"/>
            </a:lvl6pPr>
            <a:lvl7pPr marL="11168570" indent="0">
              <a:buNone/>
              <a:defRPr sz="3800"/>
            </a:lvl7pPr>
            <a:lvl8pPr marL="13030015" indent="0">
              <a:buNone/>
              <a:defRPr sz="3800"/>
            </a:lvl8pPr>
            <a:lvl9pPr marL="1489143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1679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1438" indent="0">
              <a:buNone/>
              <a:defRPr sz="11300"/>
            </a:lvl2pPr>
            <a:lvl3pPr marL="3722855" indent="0">
              <a:buNone/>
              <a:defRPr sz="10000"/>
            </a:lvl3pPr>
            <a:lvl4pPr marL="5584290" indent="0">
              <a:buNone/>
              <a:defRPr sz="8300"/>
            </a:lvl4pPr>
            <a:lvl5pPr marL="7445720" indent="0">
              <a:buNone/>
              <a:defRPr sz="8300"/>
            </a:lvl5pPr>
            <a:lvl6pPr marL="9307155" indent="0">
              <a:buNone/>
              <a:defRPr sz="8300"/>
            </a:lvl6pPr>
            <a:lvl7pPr marL="11168570" indent="0">
              <a:buNone/>
              <a:defRPr sz="8300"/>
            </a:lvl7pPr>
            <a:lvl8pPr marL="13030015" indent="0">
              <a:buNone/>
              <a:defRPr sz="8300"/>
            </a:lvl8pPr>
            <a:lvl9pPr marL="1489143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1438" indent="0">
              <a:buNone/>
              <a:defRPr sz="5000"/>
            </a:lvl2pPr>
            <a:lvl3pPr marL="3722855" indent="0">
              <a:buNone/>
              <a:defRPr sz="4000"/>
            </a:lvl3pPr>
            <a:lvl4pPr marL="5584290" indent="0">
              <a:buNone/>
              <a:defRPr sz="3800"/>
            </a:lvl4pPr>
            <a:lvl5pPr marL="7445720" indent="0">
              <a:buNone/>
              <a:defRPr sz="3800"/>
            </a:lvl5pPr>
            <a:lvl6pPr marL="9307155" indent="0">
              <a:buNone/>
              <a:defRPr sz="3800"/>
            </a:lvl6pPr>
            <a:lvl7pPr marL="11168570" indent="0">
              <a:buNone/>
              <a:defRPr sz="3800"/>
            </a:lvl7pPr>
            <a:lvl8pPr marL="13030015" indent="0">
              <a:buNone/>
              <a:defRPr sz="3800"/>
            </a:lvl8pPr>
            <a:lvl9pPr marL="1489143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7416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4807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859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8107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2220" tIns="186080" rIns="372220" bIns="18608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220" tIns="186080" rIns="372220" bIns="18608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220" tIns="186080" rIns="372220" bIns="18608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>
              <a:defRPr sz="50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7255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6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9721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0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1008" indent="0">
              <a:buNone/>
              <a:defRPr sz="7300"/>
            </a:lvl2pPr>
            <a:lvl3pPr marL="3721988" indent="0">
              <a:buNone/>
              <a:defRPr sz="6300"/>
            </a:lvl3pPr>
            <a:lvl4pPr marL="5582985" indent="0">
              <a:buNone/>
              <a:defRPr sz="5800"/>
            </a:lvl4pPr>
            <a:lvl5pPr marL="7443983" indent="0">
              <a:buNone/>
              <a:defRPr sz="5800"/>
            </a:lvl5pPr>
            <a:lvl6pPr marL="9304980" indent="0">
              <a:buNone/>
              <a:defRPr sz="5800"/>
            </a:lvl6pPr>
            <a:lvl7pPr marL="11165970" indent="0">
              <a:buNone/>
              <a:defRPr sz="5800"/>
            </a:lvl7pPr>
            <a:lvl8pPr marL="13026978" indent="0">
              <a:buNone/>
              <a:defRPr sz="5800"/>
            </a:lvl8pPr>
            <a:lvl9pPr marL="1488796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712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6945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1008" indent="0">
              <a:buNone/>
              <a:defRPr sz="8300" b="1"/>
            </a:lvl2pPr>
            <a:lvl3pPr marL="3721988" indent="0">
              <a:buNone/>
              <a:defRPr sz="7300" b="1"/>
            </a:lvl3pPr>
            <a:lvl4pPr marL="5582985" indent="0">
              <a:buNone/>
              <a:defRPr sz="6300" b="1"/>
            </a:lvl4pPr>
            <a:lvl5pPr marL="7443983" indent="0">
              <a:buNone/>
              <a:defRPr sz="6300" b="1"/>
            </a:lvl5pPr>
            <a:lvl6pPr marL="9304980" indent="0">
              <a:buNone/>
              <a:defRPr sz="6300" b="1"/>
            </a:lvl6pPr>
            <a:lvl7pPr marL="11165970" indent="0">
              <a:buNone/>
              <a:defRPr sz="6300" b="1"/>
            </a:lvl7pPr>
            <a:lvl8pPr marL="13026978" indent="0">
              <a:buNone/>
              <a:defRPr sz="6300" b="1"/>
            </a:lvl8pPr>
            <a:lvl9pPr marL="1488796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18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1008" indent="0">
              <a:buNone/>
              <a:defRPr sz="8300" b="1"/>
            </a:lvl2pPr>
            <a:lvl3pPr marL="3721988" indent="0">
              <a:buNone/>
              <a:defRPr sz="7300" b="1"/>
            </a:lvl3pPr>
            <a:lvl4pPr marL="5582985" indent="0">
              <a:buNone/>
              <a:defRPr sz="6300" b="1"/>
            </a:lvl4pPr>
            <a:lvl5pPr marL="7443983" indent="0">
              <a:buNone/>
              <a:defRPr sz="6300" b="1"/>
            </a:lvl5pPr>
            <a:lvl6pPr marL="9304980" indent="0">
              <a:buNone/>
              <a:defRPr sz="6300" b="1"/>
            </a:lvl6pPr>
            <a:lvl7pPr marL="11165970" indent="0">
              <a:buNone/>
              <a:defRPr sz="6300" b="1"/>
            </a:lvl7pPr>
            <a:lvl8pPr marL="13026978" indent="0">
              <a:buNone/>
              <a:defRPr sz="6300" b="1"/>
            </a:lvl8pPr>
            <a:lvl9pPr marL="1488796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18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1310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2510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1860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70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50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70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1008" indent="0">
              <a:buNone/>
              <a:defRPr sz="5000"/>
            </a:lvl2pPr>
            <a:lvl3pPr marL="3721988" indent="0">
              <a:buNone/>
              <a:defRPr sz="4000"/>
            </a:lvl3pPr>
            <a:lvl4pPr marL="5582985" indent="0">
              <a:buNone/>
              <a:defRPr sz="3800"/>
            </a:lvl4pPr>
            <a:lvl5pPr marL="7443983" indent="0">
              <a:buNone/>
              <a:defRPr sz="3800"/>
            </a:lvl5pPr>
            <a:lvl6pPr marL="9304980" indent="0">
              <a:buNone/>
              <a:defRPr sz="3800"/>
            </a:lvl6pPr>
            <a:lvl7pPr marL="11165970" indent="0">
              <a:buNone/>
              <a:defRPr sz="3800"/>
            </a:lvl7pPr>
            <a:lvl8pPr marL="13026978" indent="0">
              <a:buNone/>
              <a:defRPr sz="3800"/>
            </a:lvl8pPr>
            <a:lvl9pPr marL="1488796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139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1008" indent="0">
              <a:buNone/>
              <a:defRPr sz="11300"/>
            </a:lvl2pPr>
            <a:lvl3pPr marL="3721988" indent="0">
              <a:buNone/>
              <a:defRPr sz="10000"/>
            </a:lvl3pPr>
            <a:lvl4pPr marL="5582985" indent="0">
              <a:buNone/>
              <a:defRPr sz="8300"/>
            </a:lvl4pPr>
            <a:lvl5pPr marL="7443983" indent="0">
              <a:buNone/>
              <a:defRPr sz="8300"/>
            </a:lvl5pPr>
            <a:lvl6pPr marL="9304980" indent="0">
              <a:buNone/>
              <a:defRPr sz="8300"/>
            </a:lvl6pPr>
            <a:lvl7pPr marL="11165970" indent="0">
              <a:buNone/>
              <a:defRPr sz="8300"/>
            </a:lvl7pPr>
            <a:lvl8pPr marL="13026978" indent="0">
              <a:buNone/>
              <a:defRPr sz="8300"/>
            </a:lvl8pPr>
            <a:lvl9pPr marL="1488796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1008" indent="0">
              <a:buNone/>
              <a:defRPr sz="5000"/>
            </a:lvl2pPr>
            <a:lvl3pPr marL="3721988" indent="0">
              <a:buNone/>
              <a:defRPr sz="4000"/>
            </a:lvl3pPr>
            <a:lvl4pPr marL="5582985" indent="0">
              <a:buNone/>
              <a:defRPr sz="3800"/>
            </a:lvl4pPr>
            <a:lvl5pPr marL="7443983" indent="0">
              <a:buNone/>
              <a:defRPr sz="3800"/>
            </a:lvl5pPr>
            <a:lvl6pPr marL="9304980" indent="0">
              <a:buNone/>
              <a:defRPr sz="3800"/>
            </a:lvl6pPr>
            <a:lvl7pPr marL="11165970" indent="0">
              <a:buNone/>
              <a:defRPr sz="3800"/>
            </a:lvl7pPr>
            <a:lvl8pPr marL="13026978" indent="0">
              <a:buNone/>
              <a:defRPr sz="3800"/>
            </a:lvl8pPr>
            <a:lvl9pPr marL="1488796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1542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8632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1719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560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7377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2130" tIns="186035" rIns="372130" bIns="18603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130" tIns="186035" rIns="372130" bIns="18603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130" tIns="186035" rIns="372130" bIns="18603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130" tIns="186035" rIns="372130" bIns="18603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7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4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19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0575" indent="0">
              <a:buNone/>
              <a:defRPr sz="7300"/>
            </a:lvl2pPr>
            <a:lvl3pPr marL="3721123" indent="0">
              <a:buNone/>
              <a:defRPr sz="6300"/>
            </a:lvl3pPr>
            <a:lvl4pPr marL="5581680" indent="0">
              <a:buNone/>
              <a:defRPr sz="5800"/>
            </a:lvl4pPr>
            <a:lvl5pPr marL="7442250" indent="0">
              <a:buNone/>
              <a:defRPr sz="5800"/>
            </a:lvl5pPr>
            <a:lvl6pPr marL="9302813" indent="0">
              <a:buNone/>
              <a:defRPr sz="5800"/>
            </a:lvl6pPr>
            <a:lvl7pPr marL="11163365" indent="0">
              <a:buNone/>
              <a:defRPr sz="5800"/>
            </a:lvl7pPr>
            <a:lvl8pPr marL="13023940" indent="0">
              <a:buNone/>
              <a:defRPr sz="5800"/>
            </a:lvl8pPr>
            <a:lvl9pPr marL="1488449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3839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5304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0575" indent="0">
              <a:buNone/>
              <a:defRPr sz="8300" b="1"/>
            </a:lvl2pPr>
            <a:lvl3pPr marL="3721123" indent="0">
              <a:buNone/>
              <a:defRPr sz="7300" b="1"/>
            </a:lvl3pPr>
            <a:lvl4pPr marL="5581680" indent="0">
              <a:buNone/>
              <a:defRPr sz="6300" b="1"/>
            </a:lvl4pPr>
            <a:lvl5pPr marL="7442250" indent="0">
              <a:buNone/>
              <a:defRPr sz="6300" b="1"/>
            </a:lvl5pPr>
            <a:lvl6pPr marL="9302813" indent="0">
              <a:buNone/>
              <a:defRPr sz="6300" b="1"/>
            </a:lvl6pPr>
            <a:lvl7pPr marL="11163365" indent="0">
              <a:buNone/>
              <a:defRPr sz="6300" b="1"/>
            </a:lvl7pPr>
            <a:lvl8pPr marL="13023940" indent="0">
              <a:buNone/>
              <a:defRPr sz="6300" b="1"/>
            </a:lvl8pPr>
            <a:lvl9pPr marL="148844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30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0575" indent="0">
              <a:buNone/>
              <a:defRPr sz="8300" b="1"/>
            </a:lvl2pPr>
            <a:lvl3pPr marL="3721123" indent="0">
              <a:buNone/>
              <a:defRPr sz="7300" b="1"/>
            </a:lvl3pPr>
            <a:lvl4pPr marL="5581680" indent="0">
              <a:buNone/>
              <a:defRPr sz="6300" b="1"/>
            </a:lvl4pPr>
            <a:lvl5pPr marL="7442250" indent="0">
              <a:buNone/>
              <a:defRPr sz="6300" b="1"/>
            </a:lvl5pPr>
            <a:lvl6pPr marL="9302813" indent="0">
              <a:buNone/>
              <a:defRPr sz="6300" b="1"/>
            </a:lvl6pPr>
            <a:lvl7pPr marL="11163365" indent="0">
              <a:buNone/>
              <a:defRPr sz="6300" b="1"/>
            </a:lvl7pPr>
            <a:lvl8pPr marL="13023940" indent="0">
              <a:buNone/>
              <a:defRPr sz="6300" b="1"/>
            </a:lvl8pPr>
            <a:lvl9pPr marL="148844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30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9478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398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687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70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672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70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0575" indent="0">
              <a:buNone/>
              <a:defRPr sz="5000"/>
            </a:lvl2pPr>
            <a:lvl3pPr marL="3721123" indent="0">
              <a:buNone/>
              <a:defRPr sz="4000"/>
            </a:lvl3pPr>
            <a:lvl4pPr marL="5581680" indent="0">
              <a:buNone/>
              <a:defRPr sz="3800"/>
            </a:lvl4pPr>
            <a:lvl5pPr marL="7442250" indent="0">
              <a:buNone/>
              <a:defRPr sz="3800"/>
            </a:lvl5pPr>
            <a:lvl6pPr marL="9302813" indent="0">
              <a:buNone/>
              <a:defRPr sz="3800"/>
            </a:lvl6pPr>
            <a:lvl7pPr marL="11163365" indent="0">
              <a:buNone/>
              <a:defRPr sz="3800"/>
            </a:lvl7pPr>
            <a:lvl8pPr marL="13023940" indent="0">
              <a:buNone/>
              <a:defRPr sz="3800"/>
            </a:lvl8pPr>
            <a:lvl9pPr marL="148844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253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16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387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16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7080" indent="0">
              <a:buNone/>
              <a:defRPr sz="5000"/>
            </a:lvl2pPr>
            <a:lvl3pPr marL="3734168" indent="0">
              <a:buNone/>
              <a:defRPr sz="4000"/>
            </a:lvl3pPr>
            <a:lvl4pPr marL="5601243" indent="0">
              <a:buNone/>
              <a:defRPr sz="3800"/>
            </a:lvl4pPr>
            <a:lvl5pPr marL="7468330" indent="0">
              <a:buNone/>
              <a:defRPr sz="3800"/>
            </a:lvl5pPr>
            <a:lvl6pPr marL="9335413" indent="0">
              <a:buNone/>
              <a:defRPr sz="3800"/>
            </a:lvl6pPr>
            <a:lvl7pPr marL="11202495" indent="0">
              <a:buNone/>
              <a:defRPr sz="3800"/>
            </a:lvl7pPr>
            <a:lvl8pPr marL="13069575" indent="0">
              <a:buNone/>
              <a:defRPr sz="3800"/>
            </a:lvl8pPr>
            <a:lvl9pPr marL="1493665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9337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0575" indent="0">
              <a:buNone/>
              <a:defRPr sz="11300"/>
            </a:lvl2pPr>
            <a:lvl3pPr marL="3721123" indent="0">
              <a:buNone/>
              <a:defRPr sz="10000"/>
            </a:lvl3pPr>
            <a:lvl4pPr marL="5581680" indent="0">
              <a:buNone/>
              <a:defRPr sz="8300"/>
            </a:lvl4pPr>
            <a:lvl5pPr marL="7442250" indent="0">
              <a:buNone/>
              <a:defRPr sz="8300"/>
            </a:lvl5pPr>
            <a:lvl6pPr marL="9302813" indent="0">
              <a:buNone/>
              <a:defRPr sz="8300"/>
            </a:lvl6pPr>
            <a:lvl7pPr marL="11163365" indent="0">
              <a:buNone/>
              <a:defRPr sz="8300"/>
            </a:lvl7pPr>
            <a:lvl8pPr marL="13023940" indent="0">
              <a:buNone/>
              <a:defRPr sz="8300"/>
            </a:lvl8pPr>
            <a:lvl9pPr marL="1488449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0575" indent="0">
              <a:buNone/>
              <a:defRPr sz="5000"/>
            </a:lvl2pPr>
            <a:lvl3pPr marL="3721123" indent="0">
              <a:buNone/>
              <a:defRPr sz="4000"/>
            </a:lvl3pPr>
            <a:lvl4pPr marL="5581680" indent="0">
              <a:buNone/>
              <a:defRPr sz="3800"/>
            </a:lvl4pPr>
            <a:lvl5pPr marL="7442250" indent="0">
              <a:buNone/>
              <a:defRPr sz="3800"/>
            </a:lvl5pPr>
            <a:lvl6pPr marL="9302813" indent="0">
              <a:buNone/>
              <a:defRPr sz="3800"/>
            </a:lvl6pPr>
            <a:lvl7pPr marL="11163365" indent="0">
              <a:buNone/>
              <a:defRPr sz="3800"/>
            </a:lvl7pPr>
            <a:lvl8pPr marL="13023940" indent="0">
              <a:buNone/>
              <a:defRPr sz="3800"/>
            </a:lvl8pPr>
            <a:lvl9pPr marL="148844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6719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5794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2685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988" tIns="185963" rIns="371988" bIns="185963"/>
          <a:lstStyle/>
          <a:p>
            <a:pPr defTabSz="3719683"/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988" tIns="185963" rIns="371988" bIns="185963"/>
          <a:lstStyle/>
          <a:p>
            <a:pPr defTabSz="3719683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988" tIns="185963" rIns="371988" bIns="185963"/>
          <a:lstStyle/>
          <a:p>
            <a:pPr defTabSz="3719683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988" tIns="185963" rIns="371988" bIns="185963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pPr defTabSz="371968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1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6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5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59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9855" indent="0">
              <a:buNone/>
              <a:defRPr sz="7300"/>
            </a:lvl2pPr>
            <a:lvl3pPr marL="3719683" indent="0">
              <a:buNone/>
              <a:defRPr sz="6300"/>
            </a:lvl3pPr>
            <a:lvl4pPr marL="5579525" indent="0">
              <a:buNone/>
              <a:defRPr sz="5800"/>
            </a:lvl4pPr>
            <a:lvl5pPr marL="7439373" indent="0">
              <a:buNone/>
              <a:defRPr sz="5800"/>
            </a:lvl5pPr>
            <a:lvl6pPr marL="9299213" indent="0">
              <a:buNone/>
              <a:defRPr sz="5800"/>
            </a:lvl6pPr>
            <a:lvl7pPr marL="11159058" indent="0">
              <a:buNone/>
              <a:defRPr sz="5800"/>
            </a:lvl7pPr>
            <a:lvl8pPr marL="13018893" indent="0">
              <a:buNone/>
              <a:defRPr sz="5800"/>
            </a:lvl8pPr>
            <a:lvl9pPr marL="1487873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075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374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9855" indent="0">
              <a:buNone/>
              <a:defRPr sz="8300" b="1"/>
            </a:lvl2pPr>
            <a:lvl3pPr marL="3719683" indent="0">
              <a:buNone/>
              <a:defRPr sz="7300" b="1"/>
            </a:lvl3pPr>
            <a:lvl4pPr marL="5579525" indent="0">
              <a:buNone/>
              <a:defRPr sz="6300" b="1"/>
            </a:lvl4pPr>
            <a:lvl5pPr marL="7439373" indent="0">
              <a:buNone/>
              <a:defRPr sz="6300" b="1"/>
            </a:lvl5pPr>
            <a:lvl6pPr marL="9299213" indent="0">
              <a:buNone/>
              <a:defRPr sz="6300" b="1"/>
            </a:lvl6pPr>
            <a:lvl7pPr marL="11159058" indent="0">
              <a:buNone/>
              <a:defRPr sz="6300" b="1"/>
            </a:lvl7pPr>
            <a:lvl8pPr marL="13018893" indent="0">
              <a:buNone/>
              <a:defRPr sz="6300" b="1"/>
            </a:lvl8pPr>
            <a:lvl9pPr marL="1487873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30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9855" indent="0">
              <a:buNone/>
              <a:defRPr sz="8300" b="1"/>
            </a:lvl2pPr>
            <a:lvl3pPr marL="3719683" indent="0">
              <a:buNone/>
              <a:defRPr sz="7300" b="1"/>
            </a:lvl3pPr>
            <a:lvl4pPr marL="5579525" indent="0">
              <a:buNone/>
              <a:defRPr sz="6300" b="1"/>
            </a:lvl4pPr>
            <a:lvl5pPr marL="7439373" indent="0">
              <a:buNone/>
              <a:defRPr sz="6300" b="1"/>
            </a:lvl5pPr>
            <a:lvl6pPr marL="9299213" indent="0">
              <a:buNone/>
              <a:defRPr sz="6300" b="1"/>
            </a:lvl6pPr>
            <a:lvl7pPr marL="11159058" indent="0">
              <a:buNone/>
              <a:defRPr sz="6300" b="1"/>
            </a:lvl7pPr>
            <a:lvl8pPr marL="13018893" indent="0">
              <a:buNone/>
              <a:defRPr sz="6300" b="1"/>
            </a:lvl8pPr>
            <a:lvl9pPr marL="1487873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30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6713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9546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33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7080" indent="0">
              <a:buNone/>
              <a:defRPr sz="11300"/>
            </a:lvl2pPr>
            <a:lvl3pPr marL="3734168" indent="0">
              <a:buNone/>
              <a:defRPr sz="10000"/>
            </a:lvl3pPr>
            <a:lvl4pPr marL="5601243" indent="0">
              <a:buNone/>
              <a:defRPr sz="8300"/>
            </a:lvl4pPr>
            <a:lvl5pPr marL="7468330" indent="0">
              <a:buNone/>
              <a:defRPr sz="8300"/>
            </a:lvl5pPr>
            <a:lvl6pPr marL="9335413" indent="0">
              <a:buNone/>
              <a:defRPr sz="8300"/>
            </a:lvl6pPr>
            <a:lvl7pPr marL="11202495" indent="0">
              <a:buNone/>
              <a:defRPr sz="8300"/>
            </a:lvl7pPr>
            <a:lvl8pPr marL="13069575" indent="0">
              <a:buNone/>
              <a:defRPr sz="8300"/>
            </a:lvl8pPr>
            <a:lvl9pPr marL="1493665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7080" indent="0">
              <a:buNone/>
              <a:defRPr sz="5000"/>
            </a:lvl2pPr>
            <a:lvl3pPr marL="3734168" indent="0">
              <a:buNone/>
              <a:defRPr sz="4000"/>
            </a:lvl3pPr>
            <a:lvl4pPr marL="5601243" indent="0">
              <a:buNone/>
              <a:defRPr sz="3800"/>
            </a:lvl4pPr>
            <a:lvl5pPr marL="7468330" indent="0">
              <a:buNone/>
              <a:defRPr sz="3800"/>
            </a:lvl5pPr>
            <a:lvl6pPr marL="9335413" indent="0">
              <a:buNone/>
              <a:defRPr sz="3800"/>
            </a:lvl6pPr>
            <a:lvl7pPr marL="11202495" indent="0">
              <a:buNone/>
              <a:defRPr sz="3800"/>
            </a:lvl7pPr>
            <a:lvl8pPr marL="13069575" indent="0">
              <a:buNone/>
              <a:defRPr sz="3800"/>
            </a:lvl8pPr>
            <a:lvl9pPr marL="1493665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8358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76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01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76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9855" indent="0">
              <a:buNone/>
              <a:defRPr sz="5000"/>
            </a:lvl2pPr>
            <a:lvl3pPr marL="3719683" indent="0">
              <a:buNone/>
              <a:defRPr sz="4000"/>
            </a:lvl3pPr>
            <a:lvl4pPr marL="5579525" indent="0">
              <a:buNone/>
              <a:defRPr sz="3800"/>
            </a:lvl4pPr>
            <a:lvl5pPr marL="7439373" indent="0">
              <a:buNone/>
              <a:defRPr sz="3800"/>
            </a:lvl5pPr>
            <a:lvl6pPr marL="9299213" indent="0">
              <a:buNone/>
              <a:defRPr sz="3800"/>
            </a:lvl6pPr>
            <a:lvl7pPr marL="11159058" indent="0">
              <a:buNone/>
              <a:defRPr sz="3800"/>
            </a:lvl7pPr>
            <a:lvl8pPr marL="13018893" indent="0">
              <a:buNone/>
              <a:defRPr sz="3800"/>
            </a:lvl8pPr>
            <a:lvl9pPr marL="1487873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2494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9855" indent="0">
              <a:buNone/>
              <a:defRPr sz="11300"/>
            </a:lvl2pPr>
            <a:lvl3pPr marL="3719683" indent="0">
              <a:buNone/>
              <a:defRPr sz="10000"/>
            </a:lvl3pPr>
            <a:lvl4pPr marL="5579525" indent="0">
              <a:buNone/>
              <a:defRPr sz="8300"/>
            </a:lvl4pPr>
            <a:lvl5pPr marL="7439373" indent="0">
              <a:buNone/>
              <a:defRPr sz="8300"/>
            </a:lvl5pPr>
            <a:lvl6pPr marL="9299213" indent="0">
              <a:buNone/>
              <a:defRPr sz="8300"/>
            </a:lvl6pPr>
            <a:lvl7pPr marL="11159058" indent="0">
              <a:buNone/>
              <a:defRPr sz="8300"/>
            </a:lvl7pPr>
            <a:lvl8pPr marL="13018893" indent="0">
              <a:buNone/>
              <a:defRPr sz="8300"/>
            </a:lvl8pPr>
            <a:lvl9pPr marL="1487873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9855" indent="0">
              <a:buNone/>
              <a:defRPr sz="5000"/>
            </a:lvl2pPr>
            <a:lvl3pPr marL="3719683" indent="0">
              <a:buNone/>
              <a:defRPr sz="4000"/>
            </a:lvl3pPr>
            <a:lvl4pPr marL="5579525" indent="0">
              <a:buNone/>
              <a:defRPr sz="3800"/>
            </a:lvl4pPr>
            <a:lvl5pPr marL="7439373" indent="0">
              <a:buNone/>
              <a:defRPr sz="3800"/>
            </a:lvl5pPr>
            <a:lvl6pPr marL="9299213" indent="0">
              <a:buNone/>
              <a:defRPr sz="3800"/>
            </a:lvl6pPr>
            <a:lvl7pPr marL="11159058" indent="0">
              <a:buNone/>
              <a:defRPr sz="3800"/>
            </a:lvl7pPr>
            <a:lvl8pPr marL="13018893" indent="0">
              <a:buNone/>
              <a:defRPr sz="3800"/>
            </a:lvl8pPr>
            <a:lvl9pPr marL="1487873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12716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73054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1304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960" tIns="185945" rIns="371960" bIns="18594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960" tIns="185945" rIns="371960" bIns="1859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960" tIns="185945" rIns="371960" bIns="1859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4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91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5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9713" indent="0">
              <a:buNone/>
              <a:defRPr sz="7300"/>
            </a:lvl2pPr>
            <a:lvl3pPr marL="3719390" indent="0">
              <a:buNone/>
              <a:defRPr sz="6300"/>
            </a:lvl3pPr>
            <a:lvl4pPr marL="5579080" indent="0">
              <a:buNone/>
              <a:defRPr sz="5800"/>
            </a:lvl4pPr>
            <a:lvl5pPr marL="7438778" indent="0">
              <a:buNone/>
              <a:defRPr sz="5800"/>
            </a:lvl5pPr>
            <a:lvl6pPr marL="9298475" indent="0">
              <a:buNone/>
              <a:defRPr sz="5800"/>
            </a:lvl6pPr>
            <a:lvl7pPr marL="11158158" indent="0">
              <a:buNone/>
              <a:defRPr sz="5800"/>
            </a:lvl7pPr>
            <a:lvl8pPr marL="13017870" indent="0">
              <a:buNone/>
              <a:defRPr sz="5800"/>
            </a:lvl8pPr>
            <a:lvl9pPr marL="1487755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5113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7307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9713" indent="0">
              <a:buNone/>
              <a:defRPr sz="8300" b="1"/>
            </a:lvl2pPr>
            <a:lvl3pPr marL="3719390" indent="0">
              <a:buNone/>
              <a:defRPr sz="7300" b="1"/>
            </a:lvl3pPr>
            <a:lvl4pPr marL="5579080" indent="0">
              <a:buNone/>
              <a:defRPr sz="6300" b="1"/>
            </a:lvl4pPr>
            <a:lvl5pPr marL="7438778" indent="0">
              <a:buNone/>
              <a:defRPr sz="6300" b="1"/>
            </a:lvl5pPr>
            <a:lvl6pPr marL="9298475" indent="0">
              <a:buNone/>
              <a:defRPr sz="6300" b="1"/>
            </a:lvl6pPr>
            <a:lvl7pPr marL="11158158" indent="0">
              <a:buNone/>
              <a:defRPr sz="6300" b="1"/>
            </a:lvl7pPr>
            <a:lvl8pPr marL="13017870" indent="0">
              <a:buNone/>
              <a:defRPr sz="6300" b="1"/>
            </a:lvl8pPr>
            <a:lvl9pPr marL="1487755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30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9713" indent="0">
              <a:buNone/>
              <a:defRPr sz="8300" b="1"/>
            </a:lvl2pPr>
            <a:lvl3pPr marL="3719390" indent="0">
              <a:buNone/>
              <a:defRPr sz="7300" b="1"/>
            </a:lvl3pPr>
            <a:lvl4pPr marL="5579080" indent="0">
              <a:buNone/>
              <a:defRPr sz="6300" b="1"/>
            </a:lvl4pPr>
            <a:lvl5pPr marL="7438778" indent="0">
              <a:buNone/>
              <a:defRPr sz="6300" b="1"/>
            </a:lvl5pPr>
            <a:lvl6pPr marL="9298475" indent="0">
              <a:buNone/>
              <a:defRPr sz="6300" b="1"/>
            </a:lvl6pPr>
            <a:lvl7pPr marL="11158158" indent="0">
              <a:buNone/>
              <a:defRPr sz="6300" b="1"/>
            </a:lvl7pPr>
            <a:lvl8pPr marL="13017870" indent="0">
              <a:buNone/>
              <a:defRPr sz="6300" b="1"/>
            </a:lvl8pPr>
            <a:lvl9pPr marL="1487755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30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4663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7788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3569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52190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76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01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76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9713" indent="0">
              <a:buNone/>
              <a:defRPr sz="5000"/>
            </a:lvl2pPr>
            <a:lvl3pPr marL="3719390" indent="0">
              <a:buNone/>
              <a:defRPr sz="4000"/>
            </a:lvl3pPr>
            <a:lvl4pPr marL="5579080" indent="0">
              <a:buNone/>
              <a:defRPr sz="3800"/>
            </a:lvl4pPr>
            <a:lvl5pPr marL="7438778" indent="0">
              <a:buNone/>
              <a:defRPr sz="3800"/>
            </a:lvl5pPr>
            <a:lvl6pPr marL="9298475" indent="0">
              <a:buNone/>
              <a:defRPr sz="3800"/>
            </a:lvl6pPr>
            <a:lvl7pPr marL="11158158" indent="0">
              <a:buNone/>
              <a:defRPr sz="3800"/>
            </a:lvl7pPr>
            <a:lvl8pPr marL="13017870" indent="0">
              <a:buNone/>
              <a:defRPr sz="3800"/>
            </a:lvl8pPr>
            <a:lvl9pPr marL="1487755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6818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9713" indent="0">
              <a:buNone/>
              <a:defRPr sz="11300"/>
            </a:lvl2pPr>
            <a:lvl3pPr marL="3719390" indent="0">
              <a:buNone/>
              <a:defRPr sz="10000"/>
            </a:lvl3pPr>
            <a:lvl4pPr marL="5579080" indent="0">
              <a:buNone/>
              <a:defRPr sz="8300"/>
            </a:lvl4pPr>
            <a:lvl5pPr marL="7438778" indent="0">
              <a:buNone/>
              <a:defRPr sz="8300"/>
            </a:lvl5pPr>
            <a:lvl6pPr marL="9298475" indent="0">
              <a:buNone/>
              <a:defRPr sz="8300"/>
            </a:lvl6pPr>
            <a:lvl7pPr marL="11158158" indent="0">
              <a:buNone/>
              <a:defRPr sz="8300"/>
            </a:lvl7pPr>
            <a:lvl8pPr marL="13017870" indent="0">
              <a:buNone/>
              <a:defRPr sz="8300"/>
            </a:lvl8pPr>
            <a:lvl9pPr marL="1487755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9713" indent="0">
              <a:buNone/>
              <a:defRPr sz="5000"/>
            </a:lvl2pPr>
            <a:lvl3pPr marL="3719390" indent="0">
              <a:buNone/>
              <a:defRPr sz="4000"/>
            </a:lvl3pPr>
            <a:lvl4pPr marL="5579080" indent="0">
              <a:buNone/>
              <a:defRPr sz="3800"/>
            </a:lvl4pPr>
            <a:lvl5pPr marL="7438778" indent="0">
              <a:buNone/>
              <a:defRPr sz="3800"/>
            </a:lvl5pPr>
            <a:lvl6pPr marL="9298475" indent="0">
              <a:buNone/>
              <a:defRPr sz="3800"/>
            </a:lvl6pPr>
            <a:lvl7pPr marL="11158158" indent="0">
              <a:buNone/>
              <a:defRPr sz="3800"/>
            </a:lvl7pPr>
            <a:lvl8pPr marL="13017870" indent="0">
              <a:buNone/>
              <a:defRPr sz="3800"/>
            </a:lvl8pPr>
            <a:lvl9pPr marL="1487755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74264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9455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661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875" tIns="185900" rIns="371875" bIns="18590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875" tIns="185900" rIns="371875" bIns="18590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875" tIns="185900" rIns="371875" bIns="18590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1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3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97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9275" indent="0">
              <a:buNone/>
              <a:defRPr sz="7300"/>
            </a:lvl2pPr>
            <a:lvl3pPr marL="3718523" indent="0">
              <a:buNone/>
              <a:defRPr sz="6300"/>
            </a:lvl3pPr>
            <a:lvl4pPr marL="5577780" indent="0">
              <a:buNone/>
              <a:defRPr sz="5800"/>
            </a:lvl4pPr>
            <a:lvl5pPr marL="7437040" indent="0">
              <a:buNone/>
              <a:defRPr sz="5800"/>
            </a:lvl5pPr>
            <a:lvl6pPr marL="9296305" indent="0">
              <a:buNone/>
              <a:defRPr sz="5800"/>
            </a:lvl6pPr>
            <a:lvl7pPr marL="11155558" indent="0">
              <a:buNone/>
              <a:defRPr sz="5800"/>
            </a:lvl7pPr>
            <a:lvl8pPr marL="13014833" indent="0">
              <a:buNone/>
              <a:defRPr sz="5800"/>
            </a:lvl8pPr>
            <a:lvl9pPr marL="1487408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463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14282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9275" indent="0">
              <a:buNone/>
              <a:defRPr sz="8300" b="1"/>
            </a:lvl2pPr>
            <a:lvl3pPr marL="3718523" indent="0">
              <a:buNone/>
              <a:defRPr sz="7300" b="1"/>
            </a:lvl3pPr>
            <a:lvl4pPr marL="5577780" indent="0">
              <a:buNone/>
              <a:defRPr sz="6300" b="1"/>
            </a:lvl4pPr>
            <a:lvl5pPr marL="7437040" indent="0">
              <a:buNone/>
              <a:defRPr sz="6300" b="1"/>
            </a:lvl5pPr>
            <a:lvl6pPr marL="9296305" indent="0">
              <a:buNone/>
              <a:defRPr sz="6300" b="1"/>
            </a:lvl6pPr>
            <a:lvl7pPr marL="11155558" indent="0">
              <a:buNone/>
              <a:defRPr sz="6300" b="1"/>
            </a:lvl7pPr>
            <a:lvl8pPr marL="13014833" indent="0">
              <a:buNone/>
              <a:defRPr sz="6300" b="1"/>
            </a:lvl8pPr>
            <a:lvl9pPr marL="1487408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35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9275" indent="0">
              <a:buNone/>
              <a:defRPr sz="8300" b="1"/>
            </a:lvl2pPr>
            <a:lvl3pPr marL="3718523" indent="0">
              <a:buNone/>
              <a:defRPr sz="7300" b="1"/>
            </a:lvl3pPr>
            <a:lvl4pPr marL="5577780" indent="0">
              <a:buNone/>
              <a:defRPr sz="6300" b="1"/>
            </a:lvl4pPr>
            <a:lvl5pPr marL="7437040" indent="0">
              <a:buNone/>
              <a:defRPr sz="6300" b="1"/>
            </a:lvl5pPr>
            <a:lvl6pPr marL="9296305" indent="0">
              <a:buNone/>
              <a:defRPr sz="6300" b="1"/>
            </a:lvl6pPr>
            <a:lvl7pPr marL="11155558" indent="0">
              <a:buNone/>
              <a:defRPr sz="6300" b="1"/>
            </a:lvl7pPr>
            <a:lvl8pPr marL="13014833" indent="0">
              <a:buNone/>
              <a:defRPr sz="6300" b="1"/>
            </a:lvl8pPr>
            <a:lvl9pPr marL="1487408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35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318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5198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850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7624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84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20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84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9275" indent="0">
              <a:buNone/>
              <a:defRPr sz="5000"/>
            </a:lvl2pPr>
            <a:lvl3pPr marL="3718523" indent="0">
              <a:buNone/>
              <a:defRPr sz="4000"/>
            </a:lvl3pPr>
            <a:lvl4pPr marL="5577780" indent="0">
              <a:buNone/>
              <a:defRPr sz="3800"/>
            </a:lvl4pPr>
            <a:lvl5pPr marL="7437040" indent="0">
              <a:buNone/>
              <a:defRPr sz="3800"/>
            </a:lvl5pPr>
            <a:lvl6pPr marL="9296305" indent="0">
              <a:buNone/>
              <a:defRPr sz="3800"/>
            </a:lvl6pPr>
            <a:lvl7pPr marL="11155558" indent="0">
              <a:buNone/>
              <a:defRPr sz="3800"/>
            </a:lvl7pPr>
            <a:lvl8pPr marL="13014833" indent="0">
              <a:buNone/>
              <a:defRPr sz="3800"/>
            </a:lvl8pPr>
            <a:lvl9pPr marL="1487408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248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9275" indent="0">
              <a:buNone/>
              <a:defRPr sz="11300"/>
            </a:lvl2pPr>
            <a:lvl3pPr marL="3718523" indent="0">
              <a:buNone/>
              <a:defRPr sz="10000"/>
            </a:lvl3pPr>
            <a:lvl4pPr marL="5577780" indent="0">
              <a:buNone/>
              <a:defRPr sz="8300"/>
            </a:lvl4pPr>
            <a:lvl5pPr marL="7437040" indent="0">
              <a:buNone/>
              <a:defRPr sz="8300"/>
            </a:lvl5pPr>
            <a:lvl6pPr marL="9296305" indent="0">
              <a:buNone/>
              <a:defRPr sz="8300"/>
            </a:lvl6pPr>
            <a:lvl7pPr marL="11155558" indent="0">
              <a:buNone/>
              <a:defRPr sz="8300"/>
            </a:lvl7pPr>
            <a:lvl8pPr marL="13014833" indent="0">
              <a:buNone/>
              <a:defRPr sz="8300"/>
            </a:lvl8pPr>
            <a:lvl9pPr marL="1487408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9275" indent="0">
              <a:buNone/>
              <a:defRPr sz="5000"/>
            </a:lvl2pPr>
            <a:lvl3pPr marL="3718523" indent="0">
              <a:buNone/>
              <a:defRPr sz="4000"/>
            </a:lvl3pPr>
            <a:lvl4pPr marL="5577780" indent="0">
              <a:buNone/>
              <a:defRPr sz="3800"/>
            </a:lvl4pPr>
            <a:lvl5pPr marL="7437040" indent="0">
              <a:buNone/>
              <a:defRPr sz="3800"/>
            </a:lvl5pPr>
            <a:lvl6pPr marL="9296305" indent="0">
              <a:buNone/>
              <a:defRPr sz="3800"/>
            </a:lvl6pPr>
            <a:lvl7pPr marL="11155558" indent="0">
              <a:buNone/>
              <a:defRPr sz="3800"/>
            </a:lvl7pPr>
            <a:lvl8pPr marL="13014833" indent="0">
              <a:buNone/>
              <a:defRPr sz="3800"/>
            </a:lvl8pPr>
            <a:lvl9pPr marL="1487408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88283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53028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7554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790" tIns="185855" rIns="371790" bIns="18585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790" tIns="185855" rIns="371790" bIns="18585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790" tIns="185855" rIns="371790" bIns="18585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790" tIns="185855" rIns="371790" bIns="185855" numCol="1" anchor="b" anchorCtr="0" compatLnSpc="1">
            <a:prstTxWarp prst="textNoShape">
              <a:avLst/>
            </a:prstTxWarp>
          </a:bodyPr>
          <a:lstStyle>
            <a:lvl1pPr>
              <a:defRPr sz="50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1267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6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75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00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8843" indent="0">
              <a:buNone/>
              <a:defRPr sz="7300"/>
            </a:lvl2pPr>
            <a:lvl3pPr marL="3717658" indent="0">
              <a:buNone/>
              <a:defRPr sz="6300"/>
            </a:lvl3pPr>
            <a:lvl4pPr marL="5576480" indent="0">
              <a:buNone/>
              <a:defRPr sz="5800"/>
            </a:lvl4pPr>
            <a:lvl5pPr marL="7435308" indent="0">
              <a:buNone/>
              <a:defRPr sz="5800"/>
            </a:lvl5pPr>
            <a:lvl6pPr marL="9294138" indent="0">
              <a:buNone/>
              <a:defRPr sz="5800"/>
            </a:lvl6pPr>
            <a:lvl7pPr marL="11152958" indent="0">
              <a:buNone/>
              <a:defRPr sz="5800"/>
            </a:lvl7pPr>
            <a:lvl8pPr marL="13011795" indent="0">
              <a:buNone/>
              <a:defRPr sz="5800"/>
            </a:lvl8pPr>
            <a:lvl9pPr marL="1487061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45435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9894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30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8843" indent="0">
              <a:buNone/>
              <a:defRPr sz="8300" b="1"/>
            </a:lvl2pPr>
            <a:lvl3pPr marL="3717658" indent="0">
              <a:buNone/>
              <a:defRPr sz="7300" b="1"/>
            </a:lvl3pPr>
            <a:lvl4pPr marL="5576480" indent="0">
              <a:buNone/>
              <a:defRPr sz="6300" b="1"/>
            </a:lvl4pPr>
            <a:lvl5pPr marL="7435308" indent="0">
              <a:buNone/>
              <a:defRPr sz="6300" b="1"/>
            </a:lvl5pPr>
            <a:lvl6pPr marL="9294138" indent="0">
              <a:buNone/>
              <a:defRPr sz="6300" b="1"/>
            </a:lvl6pPr>
            <a:lvl7pPr marL="11152958" indent="0">
              <a:buNone/>
              <a:defRPr sz="6300" b="1"/>
            </a:lvl7pPr>
            <a:lvl8pPr marL="13011795" indent="0">
              <a:buNone/>
              <a:defRPr sz="6300" b="1"/>
            </a:lvl8pPr>
            <a:lvl9pPr marL="1487061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35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8843" indent="0">
              <a:buNone/>
              <a:defRPr sz="8300" b="1"/>
            </a:lvl2pPr>
            <a:lvl3pPr marL="3717658" indent="0">
              <a:buNone/>
              <a:defRPr sz="7300" b="1"/>
            </a:lvl3pPr>
            <a:lvl4pPr marL="5576480" indent="0">
              <a:buNone/>
              <a:defRPr sz="6300" b="1"/>
            </a:lvl4pPr>
            <a:lvl5pPr marL="7435308" indent="0">
              <a:buNone/>
              <a:defRPr sz="6300" b="1"/>
            </a:lvl5pPr>
            <a:lvl6pPr marL="9294138" indent="0">
              <a:buNone/>
              <a:defRPr sz="6300" b="1"/>
            </a:lvl6pPr>
            <a:lvl7pPr marL="11152958" indent="0">
              <a:buNone/>
              <a:defRPr sz="6300" b="1"/>
            </a:lvl7pPr>
            <a:lvl8pPr marL="13011795" indent="0">
              <a:buNone/>
              <a:defRPr sz="6300" b="1"/>
            </a:lvl8pPr>
            <a:lvl9pPr marL="1487061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35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1627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750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65548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8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39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8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8843" indent="0">
              <a:buNone/>
              <a:defRPr sz="5000"/>
            </a:lvl2pPr>
            <a:lvl3pPr marL="3717658" indent="0">
              <a:buNone/>
              <a:defRPr sz="4000"/>
            </a:lvl3pPr>
            <a:lvl4pPr marL="5576480" indent="0">
              <a:buNone/>
              <a:defRPr sz="3800"/>
            </a:lvl4pPr>
            <a:lvl5pPr marL="7435308" indent="0">
              <a:buNone/>
              <a:defRPr sz="3800"/>
            </a:lvl5pPr>
            <a:lvl6pPr marL="9294138" indent="0">
              <a:buNone/>
              <a:defRPr sz="3800"/>
            </a:lvl6pPr>
            <a:lvl7pPr marL="11152958" indent="0">
              <a:buNone/>
              <a:defRPr sz="3800"/>
            </a:lvl7pPr>
            <a:lvl8pPr marL="13011795" indent="0">
              <a:buNone/>
              <a:defRPr sz="3800"/>
            </a:lvl8pPr>
            <a:lvl9pPr marL="1487061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108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8843" indent="0">
              <a:buNone/>
              <a:defRPr sz="11300"/>
            </a:lvl2pPr>
            <a:lvl3pPr marL="3717658" indent="0">
              <a:buNone/>
              <a:defRPr sz="10000"/>
            </a:lvl3pPr>
            <a:lvl4pPr marL="5576480" indent="0">
              <a:buNone/>
              <a:defRPr sz="8300"/>
            </a:lvl4pPr>
            <a:lvl5pPr marL="7435308" indent="0">
              <a:buNone/>
              <a:defRPr sz="8300"/>
            </a:lvl5pPr>
            <a:lvl6pPr marL="9294138" indent="0">
              <a:buNone/>
              <a:defRPr sz="8300"/>
            </a:lvl6pPr>
            <a:lvl7pPr marL="11152958" indent="0">
              <a:buNone/>
              <a:defRPr sz="8300"/>
            </a:lvl7pPr>
            <a:lvl8pPr marL="13011795" indent="0">
              <a:buNone/>
              <a:defRPr sz="8300"/>
            </a:lvl8pPr>
            <a:lvl9pPr marL="1487061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8843" indent="0">
              <a:buNone/>
              <a:defRPr sz="5000"/>
            </a:lvl2pPr>
            <a:lvl3pPr marL="3717658" indent="0">
              <a:buNone/>
              <a:defRPr sz="4000"/>
            </a:lvl3pPr>
            <a:lvl4pPr marL="5576480" indent="0">
              <a:buNone/>
              <a:defRPr sz="3800"/>
            </a:lvl4pPr>
            <a:lvl5pPr marL="7435308" indent="0">
              <a:buNone/>
              <a:defRPr sz="3800"/>
            </a:lvl5pPr>
            <a:lvl6pPr marL="9294138" indent="0">
              <a:buNone/>
              <a:defRPr sz="3800"/>
            </a:lvl6pPr>
            <a:lvl7pPr marL="11152958" indent="0">
              <a:buNone/>
              <a:defRPr sz="3800"/>
            </a:lvl7pPr>
            <a:lvl8pPr marL="13011795" indent="0">
              <a:buNone/>
              <a:defRPr sz="3800"/>
            </a:lvl8pPr>
            <a:lvl9pPr marL="1487061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310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41506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9746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806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640" tIns="185783" rIns="371640" bIns="185783"/>
          <a:lstStyle/>
          <a:p>
            <a:pPr defTabSz="3716220"/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640" tIns="185783" rIns="371640" bIns="185783"/>
          <a:lstStyle/>
          <a:p>
            <a:pPr defTabSz="3716220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640" tIns="185783" rIns="371640" bIns="185783"/>
          <a:lstStyle/>
          <a:p>
            <a:pPr defTabSz="3716220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pPr defTabSz="371622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1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60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3333" tIns="186660" rIns="373333" bIns="18666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333" tIns="186660" rIns="373333" bIns="1866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333" tIns="186660" rIns="373333" bIns="1866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2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33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59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8123" indent="0">
              <a:buNone/>
              <a:defRPr sz="7300"/>
            </a:lvl2pPr>
            <a:lvl3pPr marL="3716220" indent="0">
              <a:buNone/>
              <a:defRPr sz="6300"/>
            </a:lvl3pPr>
            <a:lvl4pPr marL="5574323" indent="0">
              <a:buNone/>
              <a:defRPr sz="5800"/>
            </a:lvl4pPr>
            <a:lvl5pPr marL="7432438" indent="0">
              <a:buNone/>
              <a:defRPr sz="5800"/>
            </a:lvl5pPr>
            <a:lvl6pPr marL="9290543" indent="0">
              <a:buNone/>
              <a:defRPr sz="5800"/>
            </a:lvl6pPr>
            <a:lvl7pPr marL="11148658" indent="0">
              <a:buNone/>
              <a:defRPr sz="5800"/>
            </a:lvl7pPr>
            <a:lvl8pPr marL="13006753" indent="0">
              <a:buNone/>
              <a:defRPr sz="5800"/>
            </a:lvl8pPr>
            <a:lvl9pPr marL="1486486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5038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0662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8123" indent="0">
              <a:buNone/>
              <a:defRPr sz="8300" b="1"/>
            </a:lvl2pPr>
            <a:lvl3pPr marL="3716220" indent="0">
              <a:buNone/>
              <a:defRPr sz="7300" b="1"/>
            </a:lvl3pPr>
            <a:lvl4pPr marL="5574323" indent="0">
              <a:buNone/>
              <a:defRPr sz="6300" b="1"/>
            </a:lvl4pPr>
            <a:lvl5pPr marL="7432438" indent="0">
              <a:buNone/>
              <a:defRPr sz="6300" b="1"/>
            </a:lvl5pPr>
            <a:lvl6pPr marL="9290543" indent="0">
              <a:buNone/>
              <a:defRPr sz="6300" b="1"/>
            </a:lvl6pPr>
            <a:lvl7pPr marL="11148658" indent="0">
              <a:buNone/>
              <a:defRPr sz="6300" b="1"/>
            </a:lvl7pPr>
            <a:lvl8pPr marL="13006753" indent="0">
              <a:buNone/>
              <a:defRPr sz="6300" b="1"/>
            </a:lvl8pPr>
            <a:lvl9pPr marL="1486486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4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8123" indent="0">
              <a:buNone/>
              <a:defRPr sz="8300" b="1"/>
            </a:lvl2pPr>
            <a:lvl3pPr marL="3716220" indent="0">
              <a:buNone/>
              <a:defRPr sz="7300" b="1"/>
            </a:lvl3pPr>
            <a:lvl4pPr marL="5574323" indent="0">
              <a:buNone/>
              <a:defRPr sz="6300" b="1"/>
            </a:lvl4pPr>
            <a:lvl5pPr marL="7432438" indent="0">
              <a:buNone/>
              <a:defRPr sz="6300" b="1"/>
            </a:lvl5pPr>
            <a:lvl6pPr marL="9290543" indent="0">
              <a:buNone/>
              <a:defRPr sz="6300" b="1"/>
            </a:lvl6pPr>
            <a:lvl7pPr marL="11148658" indent="0">
              <a:buNone/>
              <a:defRPr sz="6300" b="1"/>
            </a:lvl7pPr>
            <a:lvl8pPr marL="13006753" indent="0">
              <a:buNone/>
              <a:defRPr sz="6300" b="1"/>
            </a:lvl8pPr>
            <a:lvl9pPr marL="1486486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4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4440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1822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2224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8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80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8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8123" indent="0">
              <a:buNone/>
              <a:defRPr sz="5000"/>
            </a:lvl2pPr>
            <a:lvl3pPr marL="3716220" indent="0">
              <a:buNone/>
              <a:defRPr sz="4000"/>
            </a:lvl3pPr>
            <a:lvl4pPr marL="5574323" indent="0">
              <a:buNone/>
              <a:defRPr sz="3800"/>
            </a:lvl4pPr>
            <a:lvl5pPr marL="7432438" indent="0">
              <a:buNone/>
              <a:defRPr sz="3800"/>
            </a:lvl5pPr>
            <a:lvl6pPr marL="9290543" indent="0">
              <a:buNone/>
              <a:defRPr sz="3800"/>
            </a:lvl6pPr>
            <a:lvl7pPr marL="11148658" indent="0">
              <a:buNone/>
              <a:defRPr sz="3800"/>
            </a:lvl7pPr>
            <a:lvl8pPr marL="13006753" indent="0">
              <a:buNone/>
              <a:defRPr sz="3800"/>
            </a:lvl8pPr>
            <a:lvl9pPr marL="1486486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0783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8123" indent="0">
              <a:buNone/>
              <a:defRPr sz="11300"/>
            </a:lvl2pPr>
            <a:lvl3pPr marL="3716220" indent="0">
              <a:buNone/>
              <a:defRPr sz="10000"/>
            </a:lvl3pPr>
            <a:lvl4pPr marL="5574323" indent="0">
              <a:buNone/>
              <a:defRPr sz="8300"/>
            </a:lvl4pPr>
            <a:lvl5pPr marL="7432438" indent="0">
              <a:buNone/>
              <a:defRPr sz="8300"/>
            </a:lvl5pPr>
            <a:lvl6pPr marL="9290543" indent="0">
              <a:buNone/>
              <a:defRPr sz="8300"/>
            </a:lvl6pPr>
            <a:lvl7pPr marL="11148658" indent="0">
              <a:buNone/>
              <a:defRPr sz="8300"/>
            </a:lvl7pPr>
            <a:lvl8pPr marL="13006753" indent="0">
              <a:buNone/>
              <a:defRPr sz="8300"/>
            </a:lvl8pPr>
            <a:lvl9pPr marL="1486486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8123" indent="0">
              <a:buNone/>
              <a:defRPr sz="5000"/>
            </a:lvl2pPr>
            <a:lvl3pPr marL="3716220" indent="0">
              <a:buNone/>
              <a:defRPr sz="4000"/>
            </a:lvl3pPr>
            <a:lvl4pPr marL="5574323" indent="0">
              <a:buNone/>
              <a:defRPr sz="3800"/>
            </a:lvl4pPr>
            <a:lvl5pPr marL="7432438" indent="0">
              <a:buNone/>
              <a:defRPr sz="3800"/>
            </a:lvl5pPr>
            <a:lvl6pPr marL="9290543" indent="0">
              <a:buNone/>
              <a:defRPr sz="3800"/>
            </a:lvl6pPr>
            <a:lvl7pPr marL="11148658" indent="0">
              <a:buNone/>
              <a:defRPr sz="3800"/>
            </a:lvl7pPr>
            <a:lvl8pPr marL="13006753" indent="0">
              <a:buNone/>
              <a:defRPr sz="3800"/>
            </a:lvl8pPr>
            <a:lvl9pPr marL="1486486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3365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03271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32820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555" tIns="185738" rIns="371555" bIns="185738"/>
          <a:lstStyle/>
          <a:p>
            <a:pPr defTabSz="3715355"/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555" tIns="185738" rIns="371555" bIns="185738"/>
          <a:lstStyle/>
          <a:p>
            <a:pPr defTabSz="371535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555" tIns="185738" rIns="371555" bIns="185738"/>
          <a:lstStyle/>
          <a:p>
            <a:pPr defTabSz="371535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555" tIns="185738" rIns="371555" bIns="185738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pPr defTabSz="371535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4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42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4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59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7690" indent="0">
              <a:buNone/>
              <a:defRPr sz="7300"/>
            </a:lvl2pPr>
            <a:lvl3pPr marL="3715355" indent="0">
              <a:buNone/>
              <a:defRPr sz="6300"/>
            </a:lvl3pPr>
            <a:lvl4pPr marL="5573023" indent="0">
              <a:buNone/>
              <a:defRPr sz="5800"/>
            </a:lvl4pPr>
            <a:lvl5pPr marL="7430705" indent="0">
              <a:buNone/>
              <a:defRPr sz="5800"/>
            </a:lvl5pPr>
            <a:lvl6pPr marL="9288378" indent="0">
              <a:buNone/>
              <a:defRPr sz="5800"/>
            </a:lvl6pPr>
            <a:lvl7pPr marL="11146055" indent="0">
              <a:buNone/>
              <a:defRPr sz="5800"/>
            </a:lvl7pPr>
            <a:lvl8pPr marL="13003720" indent="0">
              <a:buNone/>
              <a:defRPr sz="5800"/>
            </a:lvl8pPr>
            <a:lvl9pPr marL="1486139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67587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81269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7690" indent="0">
              <a:buNone/>
              <a:defRPr sz="8300" b="1"/>
            </a:lvl2pPr>
            <a:lvl3pPr marL="3715355" indent="0">
              <a:buNone/>
              <a:defRPr sz="7300" b="1"/>
            </a:lvl3pPr>
            <a:lvl4pPr marL="5573023" indent="0">
              <a:buNone/>
              <a:defRPr sz="6300" b="1"/>
            </a:lvl4pPr>
            <a:lvl5pPr marL="7430705" indent="0">
              <a:buNone/>
              <a:defRPr sz="6300" b="1"/>
            </a:lvl5pPr>
            <a:lvl6pPr marL="9288378" indent="0">
              <a:buNone/>
              <a:defRPr sz="6300" b="1"/>
            </a:lvl6pPr>
            <a:lvl7pPr marL="11146055" indent="0">
              <a:buNone/>
              <a:defRPr sz="6300" b="1"/>
            </a:lvl7pPr>
            <a:lvl8pPr marL="13003720" indent="0">
              <a:buNone/>
              <a:defRPr sz="6300" b="1"/>
            </a:lvl8pPr>
            <a:lvl9pPr marL="1486139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4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7690" indent="0">
              <a:buNone/>
              <a:defRPr sz="8300" b="1"/>
            </a:lvl2pPr>
            <a:lvl3pPr marL="3715355" indent="0">
              <a:buNone/>
              <a:defRPr sz="7300" b="1"/>
            </a:lvl3pPr>
            <a:lvl4pPr marL="5573023" indent="0">
              <a:buNone/>
              <a:defRPr sz="6300" b="1"/>
            </a:lvl4pPr>
            <a:lvl5pPr marL="7430705" indent="0">
              <a:buNone/>
              <a:defRPr sz="6300" b="1"/>
            </a:lvl5pPr>
            <a:lvl6pPr marL="9288378" indent="0">
              <a:buNone/>
              <a:defRPr sz="6300" b="1"/>
            </a:lvl6pPr>
            <a:lvl7pPr marL="11146055" indent="0">
              <a:buNone/>
              <a:defRPr sz="6300" b="1"/>
            </a:lvl7pPr>
            <a:lvl8pPr marL="13003720" indent="0">
              <a:buNone/>
              <a:defRPr sz="6300" b="1"/>
            </a:lvl8pPr>
            <a:lvl9pPr marL="1486139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4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3219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1989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28673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9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9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9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7690" indent="0">
              <a:buNone/>
              <a:defRPr sz="5000"/>
            </a:lvl2pPr>
            <a:lvl3pPr marL="3715355" indent="0">
              <a:buNone/>
              <a:defRPr sz="4000"/>
            </a:lvl3pPr>
            <a:lvl4pPr marL="5573023" indent="0">
              <a:buNone/>
              <a:defRPr sz="3800"/>
            </a:lvl4pPr>
            <a:lvl5pPr marL="7430705" indent="0">
              <a:buNone/>
              <a:defRPr sz="3800"/>
            </a:lvl5pPr>
            <a:lvl6pPr marL="9288378" indent="0">
              <a:buNone/>
              <a:defRPr sz="3800"/>
            </a:lvl6pPr>
            <a:lvl7pPr marL="11146055" indent="0">
              <a:buNone/>
              <a:defRPr sz="3800"/>
            </a:lvl7pPr>
            <a:lvl8pPr marL="13003720" indent="0">
              <a:buNone/>
              <a:defRPr sz="3800"/>
            </a:lvl8pPr>
            <a:lvl9pPr marL="1486139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739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7690" indent="0">
              <a:buNone/>
              <a:defRPr sz="11300"/>
            </a:lvl2pPr>
            <a:lvl3pPr marL="3715355" indent="0">
              <a:buNone/>
              <a:defRPr sz="10000"/>
            </a:lvl3pPr>
            <a:lvl4pPr marL="5573023" indent="0">
              <a:buNone/>
              <a:defRPr sz="8300"/>
            </a:lvl4pPr>
            <a:lvl5pPr marL="7430705" indent="0">
              <a:buNone/>
              <a:defRPr sz="8300"/>
            </a:lvl5pPr>
            <a:lvl6pPr marL="9288378" indent="0">
              <a:buNone/>
              <a:defRPr sz="8300"/>
            </a:lvl6pPr>
            <a:lvl7pPr marL="11146055" indent="0">
              <a:buNone/>
              <a:defRPr sz="8300"/>
            </a:lvl7pPr>
            <a:lvl8pPr marL="13003720" indent="0">
              <a:buNone/>
              <a:defRPr sz="8300"/>
            </a:lvl8pPr>
            <a:lvl9pPr marL="1486139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7690" indent="0">
              <a:buNone/>
              <a:defRPr sz="5000"/>
            </a:lvl2pPr>
            <a:lvl3pPr marL="3715355" indent="0">
              <a:buNone/>
              <a:defRPr sz="4000"/>
            </a:lvl3pPr>
            <a:lvl4pPr marL="5573023" indent="0">
              <a:buNone/>
              <a:defRPr sz="3800"/>
            </a:lvl4pPr>
            <a:lvl5pPr marL="7430705" indent="0">
              <a:buNone/>
              <a:defRPr sz="3800"/>
            </a:lvl5pPr>
            <a:lvl6pPr marL="9288378" indent="0">
              <a:buNone/>
              <a:defRPr sz="3800"/>
            </a:lvl6pPr>
            <a:lvl7pPr marL="11146055" indent="0">
              <a:buNone/>
              <a:defRPr sz="3800"/>
            </a:lvl7pPr>
            <a:lvl8pPr marL="13003720" indent="0">
              <a:buNone/>
              <a:defRPr sz="3800"/>
            </a:lvl8pPr>
            <a:lvl9pPr marL="1486139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333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5814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0877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5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6650" indent="0">
              <a:buNone/>
              <a:defRPr sz="7300"/>
            </a:lvl2pPr>
            <a:lvl3pPr marL="3733295" indent="0">
              <a:buNone/>
              <a:defRPr sz="6300"/>
            </a:lvl3pPr>
            <a:lvl4pPr marL="5599935" indent="0">
              <a:buNone/>
              <a:defRPr sz="5800"/>
            </a:lvl4pPr>
            <a:lvl5pPr marL="7466590" indent="0">
              <a:buNone/>
              <a:defRPr sz="5800"/>
            </a:lvl5pPr>
            <a:lvl6pPr marL="9333228" indent="0">
              <a:buNone/>
              <a:defRPr sz="5800"/>
            </a:lvl6pPr>
            <a:lvl7pPr marL="11199880" indent="0">
              <a:buNone/>
              <a:defRPr sz="5800"/>
            </a:lvl7pPr>
            <a:lvl8pPr marL="13066528" indent="0">
              <a:buNone/>
              <a:defRPr sz="5800"/>
            </a:lvl8pPr>
            <a:lvl9pPr marL="1493317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317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533" tIns="185725" rIns="371533" bIns="18572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533" tIns="185725" rIns="371533" bIns="1857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533" tIns="185725" rIns="371533" bIns="1857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1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721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4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7543" indent="0">
              <a:buNone/>
              <a:defRPr sz="7300"/>
            </a:lvl2pPr>
            <a:lvl3pPr marL="3715058" indent="0">
              <a:buNone/>
              <a:defRPr sz="6300"/>
            </a:lvl3pPr>
            <a:lvl4pPr marL="5572583" indent="0">
              <a:buNone/>
              <a:defRPr sz="5800"/>
            </a:lvl4pPr>
            <a:lvl5pPr marL="7430108" indent="0">
              <a:buNone/>
              <a:defRPr sz="5800"/>
            </a:lvl5pPr>
            <a:lvl6pPr marL="9287640" indent="0">
              <a:buNone/>
              <a:defRPr sz="5800"/>
            </a:lvl6pPr>
            <a:lvl7pPr marL="11145160" indent="0">
              <a:buNone/>
              <a:defRPr sz="5800"/>
            </a:lvl7pPr>
            <a:lvl8pPr marL="13002703" indent="0">
              <a:buNone/>
              <a:defRPr sz="5800"/>
            </a:lvl8pPr>
            <a:lvl9pPr marL="1486021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9768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7229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7543" indent="0">
              <a:buNone/>
              <a:defRPr sz="8300" b="1"/>
            </a:lvl2pPr>
            <a:lvl3pPr marL="3715058" indent="0">
              <a:buNone/>
              <a:defRPr sz="7300" b="1"/>
            </a:lvl3pPr>
            <a:lvl4pPr marL="5572583" indent="0">
              <a:buNone/>
              <a:defRPr sz="6300" b="1"/>
            </a:lvl4pPr>
            <a:lvl5pPr marL="7430108" indent="0">
              <a:buNone/>
              <a:defRPr sz="6300" b="1"/>
            </a:lvl5pPr>
            <a:lvl6pPr marL="9287640" indent="0">
              <a:buNone/>
              <a:defRPr sz="6300" b="1"/>
            </a:lvl6pPr>
            <a:lvl7pPr marL="11145160" indent="0">
              <a:buNone/>
              <a:defRPr sz="6300" b="1"/>
            </a:lvl7pPr>
            <a:lvl8pPr marL="13002703" indent="0">
              <a:buNone/>
              <a:defRPr sz="6300" b="1"/>
            </a:lvl8pPr>
            <a:lvl9pPr marL="1486021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4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7543" indent="0">
              <a:buNone/>
              <a:defRPr sz="8300" b="1"/>
            </a:lvl2pPr>
            <a:lvl3pPr marL="3715058" indent="0">
              <a:buNone/>
              <a:defRPr sz="7300" b="1"/>
            </a:lvl3pPr>
            <a:lvl4pPr marL="5572583" indent="0">
              <a:buNone/>
              <a:defRPr sz="6300" b="1"/>
            </a:lvl4pPr>
            <a:lvl5pPr marL="7430108" indent="0">
              <a:buNone/>
              <a:defRPr sz="6300" b="1"/>
            </a:lvl5pPr>
            <a:lvl6pPr marL="9287640" indent="0">
              <a:buNone/>
              <a:defRPr sz="6300" b="1"/>
            </a:lvl6pPr>
            <a:lvl7pPr marL="11145160" indent="0">
              <a:buNone/>
              <a:defRPr sz="6300" b="1"/>
            </a:lvl7pPr>
            <a:lvl8pPr marL="13002703" indent="0">
              <a:buNone/>
              <a:defRPr sz="6300" b="1"/>
            </a:lvl8pPr>
            <a:lvl9pPr marL="1486021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4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1471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1530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4814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9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79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9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7543" indent="0">
              <a:buNone/>
              <a:defRPr sz="5000"/>
            </a:lvl2pPr>
            <a:lvl3pPr marL="3715058" indent="0">
              <a:buNone/>
              <a:defRPr sz="4000"/>
            </a:lvl3pPr>
            <a:lvl4pPr marL="5572583" indent="0">
              <a:buNone/>
              <a:defRPr sz="3800"/>
            </a:lvl4pPr>
            <a:lvl5pPr marL="7430108" indent="0">
              <a:buNone/>
              <a:defRPr sz="3800"/>
            </a:lvl5pPr>
            <a:lvl6pPr marL="9287640" indent="0">
              <a:buNone/>
              <a:defRPr sz="3800"/>
            </a:lvl6pPr>
            <a:lvl7pPr marL="11145160" indent="0">
              <a:buNone/>
              <a:defRPr sz="3800"/>
            </a:lvl7pPr>
            <a:lvl8pPr marL="13002703" indent="0">
              <a:buNone/>
              <a:defRPr sz="3800"/>
            </a:lvl8pPr>
            <a:lvl9pPr marL="1486021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93808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7543" indent="0">
              <a:buNone/>
              <a:defRPr sz="11300"/>
            </a:lvl2pPr>
            <a:lvl3pPr marL="3715058" indent="0">
              <a:buNone/>
              <a:defRPr sz="10000"/>
            </a:lvl3pPr>
            <a:lvl4pPr marL="5572583" indent="0">
              <a:buNone/>
              <a:defRPr sz="8300"/>
            </a:lvl4pPr>
            <a:lvl5pPr marL="7430108" indent="0">
              <a:buNone/>
              <a:defRPr sz="8300"/>
            </a:lvl5pPr>
            <a:lvl6pPr marL="9287640" indent="0">
              <a:buNone/>
              <a:defRPr sz="8300"/>
            </a:lvl6pPr>
            <a:lvl7pPr marL="11145160" indent="0">
              <a:buNone/>
              <a:defRPr sz="8300"/>
            </a:lvl7pPr>
            <a:lvl8pPr marL="13002703" indent="0">
              <a:buNone/>
              <a:defRPr sz="8300"/>
            </a:lvl8pPr>
            <a:lvl9pPr marL="1486021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7543" indent="0">
              <a:buNone/>
              <a:defRPr sz="5000"/>
            </a:lvl2pPr>
            <a:lvl3pPr marL="3715058" indent="0">
              <a:buNone/>
              <a:defRPr sz="4000"/>
            </a:lvl3pPr>
            <a:lvl4pPr marL="5572583" indent="0">
              <a:buNone/>
              <a:defRPr sz="3800"/>
            </a:lvl4pPr>
            <a:lvl5pPr marL="7430108" indent="0">
              <a:buNone/>
              <a:defRPr sz="3800"/>
            </a:lvl5pPr>
            <a:lvl6pPr marL="9287640" indent="0">
              <a:buNone/>
              <a:defRPr sz="3800"/>
            </a:lvl6pPr>
            <a:lvl7pPr marL="11145160" indent="0">
              <a:buNone/>
              <a:defRPr sz="3800"/>
            </a:lvl7pPr>
            <a:lvl8pPr marL="13002703" indent="0">
              <a:buNone/>
              <a:defRPr sz="3800"/>
            </a:lvl8pPr>
            <a:lvl9pPr marL="1486021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5977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59566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1256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253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448" tIns="185680" rIns="371448" bIns="18568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448" tIns="185680" rIns="371448" bIns="1856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448" tIns="185680" rIns="371448" bIns="1856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6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6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70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7110" indent="0">
              <a:buNone/>
              <a:defRPr sz="7300"/>
            </a:lvl2pPr>
            <a:lvl3pPr marL="3714190" indent="0">
              <a:buNone/>
              <a:defRPr sz="6300"/>
            </a:lvl3pPr>
            <a:lvl4pPr marL="5571283" indent="0">
              <a:buNone/>
              <a:defRPr sz="5800"/>
            </a:lvl4pPr>
            <a:lvl5pPr marL="7428373" indent="0">
              <a:buNone/>
              <a:defRPr sz="5800"/>
            </a:lvl5pPr>
            <a:lvl6pPr marL="9285470" indent="0">
              <a:buNone/>
              <a:defRPr sz="5800"/>
            </a:lvl6pPr>
            <a:lvl7pPr marL="11142565" indent="0">
              <a:buNone/>
              <a:defRPr sz="5800"/>
            </a:lvl7pPr>
            <a:lvl8pPr marL="12999670" indent="0">
              <a:buNone/>
              <a:defRPr sz="5800"/>
            </a:lvl8pPr>
            <a:lvl9pPr marL="1485674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3057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46984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7110" indent="0">
              <a:buNone/>
              <a:defRPr sz="8300" b="1"/>
            </a:lvl2pPr>
            <a:lvl3pPr marL="3714190" indent="0">
              <a:buNone/>
              <a:defRPr sz="7300" b="1"/>
            </a:lvl3pPr>
            <a:lvl4pPr marL="5571283" indent="0">
              <a:buNone/>
              <a:defRPr sz="6300" b="1"/>
            </a:lvl4pPr>
            <a:lvl5pPr marL="7428373" indent="0">
              <a:buNone/>
              <a:defRPr sz="6300" b="1"/>
            </a:lvl5pPr>
            <a:lvl6pPr marL="9285470" indent="0">
              <a:buNone/>
              <a:defRPr sz="6300" b="1"/>
            </a:lvl6pPr>
            <a:lvl7pPr marL="11142565" indent="0">
              <a:buNone/>
              <a:defRPr sz="6300" b="1"/>
            </a:lvl7pPr>
            <a:lvl8pPr marL="12999670" indent="0">
              <a:buNone/>
              <a:defRPr sz="6300" b="1"/>
            </a:lvl8pPr>
            <a:lvl9pPr marL="1485674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5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7110" indent="0">
              <a:buNone/>
              <a:defRPr sz="8300" b="1"/>
            </a:lvl2pPr>
            <a:lvl3pPr marL="3714190" indent="0">
              <a:buNone/>
              <a:defRPr sz="7300" b="1"/>
            </a:lvl3pPr>
            <a:lvl4pPr marL="5571283" indent="0">
              <a:buNone/>
              <a:defRPr sz="6300" b="1"/>
            </a:lvl4pPr>
            <a:lvl5pPr marL="7428373" indent="0">
              <a:buNone/>
              <a:defRPr sz="6300" b="1"/>
            </a:lvl5pPr>
            <a:lvl6pPr marL="9285470" indent="0">
              <a:buNone/>
              <a:defRPr sz="6300" b="1"/>
            </a:lvl6pPr>
            <a:lvl7pPr marL="11142565" indent="0">
              <a:buNone/>
              <a:defRPr sz="6300" b="1"/>
            </a:lvl7pPr>
            <a:lvl8pPr marL="12999670" indent="0">
              <a:buNone/>
              <a:defRPr sz="6300" b="1"/>
            </a:lvl8pPr>
            <a:lvl9pPr marL="1485674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5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45306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185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334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00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17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00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7110" indent="0">
              <a:buNone/>
              <a:defRPr sz="5000"/>
            </a:lvl2pPr>
            <a:lvl3pPr marL="3714190" indent="0">
              <a:buNone/>
              <a:defRPr sz="4000"/>
            </a:lvl3pPr>
            <a:lvl4pPr marL="5571283" indent="0">
              <a:buNone/>
              <a:defRPr sz="3800"/>
            </a:lvl4pPr>
            <a:lvl5pPr marL="7428373" indent="0">
              <a:buNone/>
              <a:defRPr sz="3800"/>
            </a:lvl5pPr>
            <a:lvl6pPr marL="9285470" indent="0">
              <a:buNone/>
              <a:defRPr sz="3800"/>
            </a:lvl6pPr>
            <a:lvl7pPr marL="11142565" indent="0">
              <a:buNone/>
              <a:defRPr sz="3800"/>
            </a:lvl7pPr>
            <a:lvl8pPr marL="12999670" indent="0">
              <a:buNone/>
              <a:defRPr sz="3800"/>
            </a:lvl8pPr>
            <a:lvl9pPr marL="1485674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2464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7110" indent="0">
              <a:buNone/>
              <a:defRPr sz="11300"/>
            </a:lvl2pPr>
            <a:lvl3pPr marL="3714190" indent="0">
              <a:buNone/>
              <a:defRPr sz="10000"/>
            </a:lvl3pPr>
            <a:lvl4pPr marL="5571283" indent="0">
              <a:buNone/>
              <a:defRPr sz="8300"/>
            </a:lvl4pPr>
            <a:lvl5pPr marL="7428373" indent="0">
              <a:buNone/>
              <a:defRPr sz="8300"/>
            </a:lvl5pPr>
            <a:lvl6pPr marL="9285470" indent="0">
              <a:buNone/>
              <a:defRPr sz="8300"/>
            </a:lvl6pPr>
            <a:lvl7pPr marL="11142565" indent="0">
              <a:buNone/>
              <a:defRPr sz="8300"/>
            </a:lvl7pPr>
            <a:lvl8pPr marL="12999670" indent="0">
              <a:buNone/>
              <a:defRPr sz="8300"/>
            </a:lvl8pPr>
            <a:lvl9pPr marL="1485674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7110" indent="0">
              <a:buNone/>
              <a:defRPr sz="5000"/>
            </a:lvl2pPr>
            <a:lvl3pPr marL="3714190" indent="0">
              <a:buNone/>
              <a:defRPr sz="4000"/>
            </a:lvl3pPr>
            <a:lvl4pPr marL="5571283" indent="0">
              <a:buNone/>
              <a:defRPr sz="3800"/>
            </a:lvl4pPr>
            <a:lvl5pPr marL="7428373" indent="0">
              <a:buNone/>
              <a:defRPr sz="3800"/>
            </a:lvl5pPr>
            <a:lvl6pPr marL="9285470" indent="0">
              <a:buNone/>
              <a:defRPr sz="3800"/>
            </a:lvl6pPr>
            <a:lvl7pPr marL="11142565" indent="0">
              <a:buNone/>
              <a:defRPr sz="3800"/>
            </a:lvl7pPr>
            <a:lvl8pPr marL="12999670" indent="0">
              <a:buNone/>
              <a:defRPr sz="3800"/>
            </a:lvl8pPr>
            <a:lvl9pPr marL="1485674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1835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6650" indent="0">
              <a:buNone/>
              <a:defRPr sz="8300" b="1"/>
            </a:lvl2pPr>
            <a:lvl3pPr marL="3733295" indent="0">
              <a:buNone/>
              <a:defRPr sz="7300" b="1"/>
            </a:lvl3pPr>
            <a:lvl4pPr marL="5599935" indent="0">
              <a:buNone/>
              <a:defRPr sz="6300" b="1"/>
            </a:lvl4pPr>
            <a:lvl5pPr marL="7466590" indent="0">
              <a:buNone/>
              <a:defRPr sz="6300" b="1"/>
            </a:lvl5pPr>
            <a:lvl6pPr marL="9333228" indent="0">
              <a:buNone/>
              <a:defRPr sz="6300" b="1"/>
            </a:lvl6pPr>
            <a:lvl7pPr marL="11199880" indent="0">
              <a:buNone/>
              <a:defRPr sz="6300" b="1"/>
            </a:lvl7pPr>
            <a:lvl8pPr marL="13066528" indent="0">
              <a:buNone/>
              <a:defRPr sz="6300" b="1"/>
            </a:lvl8pPr>
            <a:lvl9pPr marL="1493317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7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6650" indent="0">
              <a:buNone/>
              <a:defRPr sz="8300" b="1"/>
            </a:lvl2pPr>
            <a:lvl3pPr marL="3733295" indent="0">
              <a:buNone/>
              <a:defRPr sz="7300" b="1"/>
            </a:lvl3pPr>
            <a:lvl4pPr marL="5599935" indent="0">
              <a:buNone/>
              <a:defRPr sz="6300" b="1"/>
            </a:lvl4pPr>
            <a:lvl5pPr marL="7466590" indent="0">
              <a:buNone/>
              <a:defRPr sz="6300" b="1"/>
            </a:lvl5pPr>
            <a:lvl6pPr marL="9333228" indent="0">
              <a:buNone/>
              <a:defRPr sz="6300" b="1"/>
            </a:lvl6pPr>
            <a:lvl7pPr marL="11199880" indent="0">
              <a:buNone/>
              <a:defRPr sz="6300" b="1"/>
            </a:lvl7pPr>
            <a:lvl8pPr marL="13066528" indent="0">
              <a:buNone/>
              <a:defRPr sz="6300" b="1"/>
            </a:lvl8pPr>
            <a:lvl9pPr marL="1493317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7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370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95681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0629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360" tIns="185635" rIns="371360" bIns="18563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360" tIns="185635" rIns="371360" bIns="18563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360" tIns="185635" rIns="371360" bIns="18563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03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09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6678" indent="0">
              <a:buNone/>
              <a:defRPr sz="7300"/>
            </a:lvl2pPr>
            <a:lvl3pPr marL="3713325" indent="0">
              <a:buNone/>
              <a:defRPr sz="6300"/>
            </a:lvl3pPr>
            <a:lvl4pPr marL="5569983" indent="0">
              <a:buNone/>
              <a:defRPr sz="5800"/>
            </a:lvl4pPr>
            <a:lvl5pPr marL="7426640" indent="0">
              <a:buNone/>
              <a:defRPr sz="5800"/>
            </a:lvl5pPr>
            <a:lvl6pPr marL="9283308" indent="0">
              <a:buNone/>
              <a:defRPr sz="5800"/>
            </a:lvl6pPr>
            <a:lvl7pPr marL="11139963" indent="0">
              <a:buNone/>
              <a:defRPr sz="5800"/>
            </a:lvl7pPr>
            <a:lvl8pPr marL="12996638" indent="0">
              <a:buNone/>
              <a:defRPr sz="5800"/>
            </a:lvl8pPr>
            <a:lvl9pPr marL="1485328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168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47874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6678" indent="0">
              <a:buNone/>
              <a:defRPr sz="8300" b="1"/>
            </a:lvl2pPr>
            <a:lvl3pPr marL="3713325" indent="0">
              <a:buNone/>
              <a:defRPr sz="7300" b="1"/>
            </a:lvl3pPr>
            <a:lvl4pPr marL="5569983" indent="0">
              <a:buNone/>
              <a:defRPr sz="6300" b="1"/>
            </a:lvl4pPr>
            <a:lvl5pPr marL="7426640" indent="0">
              <a:buNone/>
              <a:defRPr sz="6300" b="1"/>
            </a:lvl5pPr>
            <a:lvl6pPr marL="9283308" indent="0">
              <a:buNone/>
              <a:defRPr sz="6300" b="1"/>
            </a:lvl6pPr>
            <a:lvl7pPr marL="11139963" indent="0">
              <a:buNone/>
              <a:defRPr sz="6300" b="1"/>
            </a:lvl7pPr>
            <a:lvl8pPr marL="12996638" indent="0">
              <a:buNone/>
              <a:defRPr sz="6300" b="1"/>
            </a:lvl8pPr>
            <a:lvl9pPr marL="1485328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5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6678" indent="0">
              <a:buNone/>
              <a:defRPr sz="8300" b="1"/>
            </a:lvl2pPr>
            <a:lvl3pPr marL="3713325" indent="0">
              <a:buNone/>
              <a:defRPr sz="7300" b="1"/>
            </a:lvl3pPr>
            <a:lvl4pPr marL="5569983" indent="0">
              <a:buNone/>
              <a:defRPr sz="6300" b="1"/>
            </a:lvl4pPr>
            <a:lvl5pPr marL="7426640" indent="0">
              <a:buNone/>
              <a:defRPr sz="6300" b="1"/>
            </a:lvl5pPr>
            <a:lvl6pPr marL="9283308" indent="0">
              <a:buNone/>
              <a:defRPr sz="6300" b="1"/>
            </a:lvl6pPr>
            <a:lvl7pPr marL="11139963" indent="0">
              <a:buNone/>
              <a:defRPr sz="6300" b="1"/>
            </a:lvl7pPr>
            <a:lvl8pPr marL="12996638" indent="0">
              <a:buNone/>
              <a:defRPr sz="6300" b="1"/>
            </a:lvl8pPr>
            <a:lvl9pPr marL="1485328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5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9436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78372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96606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06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32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06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6678" indent="0">
              <a:buNone/>
              <a:defRPr sz="5000"/>
            </a:lvl2pPr>
            <a:lvl3pPr marL="3713325" indent="0">
              <a:buNone/>
              <a:defRPr sz="4000"/>
            </a:lvl3pPr>
            <a:lvl4pPr marL="5569983" indent="0">
              <a:buNone/>
              <a:defRPr sz="3800"/>
            </a:lvl4pPr>
            <a:lvl5pPr marL="7426640" indent="0">
              <a:buNone/>
              <a:defRPr sz="3800"/>
            </a:lvl5pPr>
            <a:lvl6pPr marL="9283308" indent="0">
              <a:buNone/>
              <a:defRPr sz="3800"/>
            </a:lvl6pPr>
            <a:lvl7pPr marL="11139963" indent="0">
              <a:buNone/>
              <a:defRPr sz="3800"/>
            </a:lvl7pPr>
            <a:lvl8pPr marL="12996638" indent="0">
              <a:buNone/>
              <a:defRPr sz="3800"/>
            </a:lvl8pPr>
            <a:lvl9pPr marL="1485328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7797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8050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6678" indent="0">
              <a:buNone/>
              <a:defRPr sz="11300"/>
            </a:lvl2pPr>
            <a:lvl3pPr marL="3713325" indent="0">
              <a:buNone/>
              <a:defRPr sz="10000"/>
            </a:lvl3pPr>
            <a:lvl4pPr marL="5569983" indent="0">
              <a:buNone/>
              <a:defRPr sz="8300"/>
            </a:lvl4pPr>
            <a:lvl5pPr marL="7426640" indent="0">
              <a:buNone/>
              <a:defRPr sz="8300"/>
            </a:lvl5pPr>
            <a:lvl6pPr marL="9283308" indent="0">
              <a:buNone/>
              <a:defRPr sz="8300"/>
            </a:lvl6pPr>
            <a:lvl7pPr marL="11139963" indent="0">
              <a:buNone/>
              <a:defRPr sz="8300"/>
            </a:lvl7pPr>
            <a:lvl8pPr marL="12996638" indent="0">
              <a:buNone/>
              <a:defRPr sz="8300"/>
            </a:lvl8pPr>
            <a:lvl9pPr marL="1485328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6678" indent="0">
              <a:buNone/>
              <a:defRPr sz="5000"/>
            </a:lvl2pPr>
            <a:lvl3pPr marL="3713325" indent="0">
              <a:buNone/>
              <a:defRPr sz="4000"/>
            </a:lvl3pPr>
            <a:lvl4pPr marL="5569983" indent="0">
              <a:buNone/>
              <a:defRPr sz="3800"/>
            </a:lvl4pPr>
            <a:lvl5pPr marL="7426640" indent="0">
              <a:buNone/>
              <a:defRPr sz="3800"/>
            </a:lvl5pPr>
            <a:lvl6pPr marL="9283308" indent="0">
              <a:buNone/>
              <a:defRPr sz="3800"/>
            </a:lvl6pPr>
            <a:lvl7pPr marL="11139963" indent="0">
              <a:buNone/>
              <a:defRPr sz="3800"/>
            </a:lvl7pPr>
            <a:lvl8pPr marL="12996638" indent="0">
              <a:buNone/>
              <a:defRPr sz="3800"/>
            </a:lvl8pPr>
            <a:lvl9pPr marL="1485328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39011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9795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36933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278" tIns="185588" rIns="371278" bIns="185588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278" tIns="185588" rIns="371278" bIns="18558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278" tIns="185588" rIns="371278" bIns="18558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278" tIns="185588" rIns="371278" bIns="185588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7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5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16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6243" indent="0">
              <a:buNone/>
              <a:defRPr sz="7300"/>
            </a:lvl2pPr>
            <a:lvl3pPr marL="3712458" indent="0">
              <a:buNone/>
              <a:defRPr sz="6300"/>
            </a:lvl3pPr>
            <a:lvl4pPr marL="5568683" indent="0">
              <a:buNone/>
              <a:defRPr sz="5800"/>
            </a:lvl4pPr>
            <a:lvl5pPr marL="7424910" indent="0">
              <a:buNone/>
              <a:defRPr sz="5800"/>
            </a:lvl5pPr>
            <a:lvl6pPr marL="9281143" indent="0">
              <a:buNone/>
              <a:defRPr sz="5800"/>
            </a:lvl6pPr>
            <a:lvl7pPr marL="11137368" indent="0">
              <a:buNone/>
              <a:defRPr sz="5800"/>
            </a:lvl7pPr>
            <a:lvl8pPr marL="12993605" indent="0">
              <a:buNone/>
              <a:defRPr sz="5800"/>
            </a:lvl8pPr>
            <a:lvl9pPr marL="1484982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2284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02559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6243" indent="0">
              <a:buNone/>
              <a:defRPr sz="8300" b="1"/>
            </a:lvl2pPr>
            <a:lvl3pPr marL="3712458" indent="0">
              <a:buNone/>
              <a:defRPr sz="7300" b="1"/>
            </a:lvl3pPr>
            <a:lvl4pPr marL="5568683" indent="0">
              <a:buNone/>
              <a:defRPr sz="6300" b="1"/>
            </a:lvl4pPr>
            <a:lvl5pPr marL="7424910" indent="0">
              <a:buNone/>
              <a:defRPr sz="6300" b="1"/>
            </a:lvl5pPr>
            <a:lvl6pPr marL="9281143" indent="0">
              <a:buNone/>
              <a:defRPr sz="6300" b="1"/>
            </a:lvl6pPr>
            <a:lvl7pPr marL="11137368" indent="0">
              <a:buNone/>
              <a:defRPr sz="6300" b="1"/>
            </a:lvl7pPr>
            <a:lvl8pPr marL="12993605" indent="0">
              <a:buNone/>
              <a:defRPr sz="6300" b="1"/>
            </a:lvl8pPr>
            <a:lvl9pPr marL="1484982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6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6243" indent="0">
              <a:buNone/>
              <a:defRPr sz="8300" b="1"/>
            </a:lvl2pPr>
            <a:lvl3pPr marL="3712458" indent="0">
              <a:buNone/>
              <a:defRPr sz="7300" b="1"/>
            </a:lvl3pPr>
            <a:lvl4pPr marL="5568683" indent="0">
              <a:buNone/>
              <a:defRPr sz="6300" b="1"/>
            </a:lvl4pPr>
            <a:lvl5pPr marL="7424910" indent="0">
              <a:buNone/>
              <a:defRPr sz="6300" b="1"/>
            </a:lvl5pPr>
            <a:lvl6pPr marL="9281143" indent="0">
              <a:buNone/>
              <a:defRPr sz="6300" b="1"/>
            </a:lvl6pPr>
            <a:lvl7pPr marL="11137368" indent="0">
              <a:buNone/>
              <a:defRPr sz="6300" b="1"/>
            </a:lvl7pPr>
            <a:lvl8pPr marL="12993605" indent="0">
              <a:buNone/>
              <a:defRPr sz="6300" b="1"/>
            </a:lvl8pPr>
            <a:lvl9pPr marL="1484982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6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367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7674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8802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584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8393" indent="0">
              <a:buNone/>
              <a:defRPr sz="7300"/>
            </a:lvl2pPr>
            <a:lvl3pPr marL="3736778" indent="0">
              <a:buNone/>
              <a:defRPr sz="6300"/>
            </a:lvl3pPr>
            <a:lvl4pPr marL="5605170" indent="0">
              <a:buNone/>
              <a:defRPr sz="5800"/>
            </a:lvl4pPr>
            <a:lvl5pPr marL="7473553" indent="0">
              <a:buNone/>
              <a:defRPr sz="5800"/>
            </a:lvl5pPr>
            <a:lvl6pPr marL="9341945" indent="0">
              <a:buNone/>
              <a:defRPr sz="5800"/>
            </a:lvl6pPr>
            <a:lvl7pPr marL="11210335" indent="0">
              <a:buNone/>
              <a:defRPr sz="5800"/>
            </a:lvl7pPr>
            <a:lvl8pPr marL="13078723" indent="0">
              <a:buNone/>
              <a:defRPr sz="5800"/>
            </a:lvl8pPr>
            <a:lvl9pPr marL="1494711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2171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8391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06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5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06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6243" indent="0">
              <a:buNone/>
              <a:defRPr sz="5000"/>
            </a:lvl2pPr>
            <a:lvl3pPr marL="3712458" indent="0">
              <a:buNone/>
              <a:defRPr sz="4000"/>
            </a:lvl3pPr>
            <a:lvl4pPr marL="5568683" indent="0">
              <a:buNone/>
              <a:defRPr sz="3800"/>
            </a:lvl4pPr>
            <a:lvl5pPr marL="7424910" indent="0">
              <a:buNone/>
              <a:defRPr sz="3800"/>
            </a:lvl5pPr>
            <a:lvl6pPr marL="9281143" indent="0">
              <a:buNone/>
              <a:defRPr sz="3800"/>
            </a:lvl6pPr>
            <a:lvl7pPr marL="11137368" indent="0">
              <a:buNone/>
              <a:defRPr sz="3800"/>
            </a:lvl7pPr>
            <a:lvl8pPr marL="12993605" indent="0">
              <a:buNone/>
              <a:defRPr sz="3800"/>
            </a:lvl8pPr>
            <a:lvl9pPr marL="1484982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3231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6243" indent="0">
              <a:buNone/>
              <a:defRPr sz="11300"/>
            </a:lvl2pPr>
            <a:lvl3pPr marL="3712458" indent="0">
              <a:buNone/>
              <a:defRPr sz="10000"/>
            </a:lvl3pPr>
            <a:lvl4pPr marL="5568683" indent="0">
              <a:buNone/>
              <a:defRPr sz="8300"/>
            </a:lvl4pPr>
            <a:lvl5pPr marL="7424910" indent="0">
              <a:buNone/>
              <a:defRPr sz="8300"/>
            </a:lvl5pPr>
            <a:lvl6pPr marL="9281143" indent="0">
              <a:buNone/>
              <a:defRPr sz="8300"/>
            </a:lvl6pPr>
            <a:lvl7pPr marL="11137368" indent="0">
              <a:buNone/>
              <a:defRPr sz="8300"/>
            </a:lvl7pPr>
            <a:lvl8pPr marL="12993605" indent="0">
              <a:buNone/>
              <a:defRPr sz="8300"/>
            </a:lvl8pPr>
            <a:lvl9pPr marL="1484982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6243" indent="0">
              <a:buNone/>
              <a:defRPr sz="5000"/>
            </a:lvl2pPr>
            <a:lvl3pPr marL="3712458" indent="0">
              <a:buNone/>
              <a:defRPr sz="4000"/>
            </a:lvl3pPr>
            <a:lvl4pPr marL="5568683" indent="0">
              <a:buNone/>
              <a:defRPr sz="3800"/>
            </a:lvl4pPr>
            <a:lvl5pPr marL="7424910" indent="0">
              <a:buNone/>
              <a:defRPr sz="3800"/>
            </a:lvl5pPr>
            <a:lvl6pPr marL="9281143" indent="0">
              <a:buNone/>
              <a:defRPr sz="3800"/>
            </a:lvl6pPr>
            <a:lvl7pPr marL="11137368" indent="0">
              <a:buNone/>
              <a:defRPr sz="3800"/>
            </a:lvl7pPr>
            <a:lvl8pPr marL="12993605" indent="0">
              <a:buNone/>
              <a:defRPr sz="3800"/>
            </a:lvl8pPr>
            <a:lvl9pPr marL="1484982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5358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7532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4863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9601860"/>
            <a:ext cx="27544793" cy="9261158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3522940"/>
            <a:ext cx="22683948" cy="1104138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185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11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6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22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77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3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8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4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 lIns="371128" tIns="185513" rIns="371128" bIns="185513"/>
          <a:lstStyle/>
          <a:p>
            <a:pPr defTabSz="3711023">
              <a:defRPr/>
            </a:pPr>
            <a:endParaRPr lang="en-US" sz="73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lIns="371128" tIns="185513" rIns="371128" bIns="185513"/>
          <a:lstStyle/>
          <a:p>
            <a:pPr defTabSz="3711023">
              <a:defRPr/>
            </a:pPr>
            <a:endParaRPr lang="en-US" sz="730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19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287" y="8161023"/>
            <a:ext cx="29165075" cy="316839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64138" y="40425739"/>
            <a:ext cx="7561316" cy="2300286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20287" y="6710835"/>
            <a:ext cx="29165075" cy="10006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2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45"/>
            <a:ext cx="27544793" cy="8581071"/>
          </a:xfrm>
        </p:spPr>
        <p:txBody>
          <a:bodyPr anchor="t"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59"/>
            <a:ext cx="27544793" cy="9451176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85552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1102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56652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4220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27754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13306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298856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484407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7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99853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5523" indent="0">
              <a:buNone/>
              <a:defRPr sz="8300" b="1"/>
            </a:lvl2pPr>
            <a:lvl3pPr marL="3711023" indent="0">
              <a:buNone/>
              <a:defRPr sz="7300" b="1"/>
            </a:lvl3pPr>
            <a:lvl4pPr marL="5566528" indent="0">
              <a:buNone/>
              <a:defRPr sz="6300" b="1"/>
            </a:lvl4pPr>
            <a:lvl5pPr marL="7422040" indent="0">
              <a:buNone/>
              <a:defRPr sz="6300" b="1"/>
            </a:lvl5pPr>
            <a:lvl6pPr marL="9277548" indent="0">
              <a:buNone/>
              <a:defRPr sz="6300" b="1"/>
            </a:lvl6pPr>
            <a:lvl7pPr marL="11133060" indent="0">
              <a:buNone/>
              <a:defRPr sz="6300" b="1"/>
            </a:lvl7pPr>
            <a:lvl8pPr marL="12988565" indent="0">
              <a:buNone/>
              <a:defRPr sz="6300" b="1"/>
            </a:lvl8pPr>
            <a:lvl9pPr marL="1484407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6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5523" indent="0">
              <a:buNone/>
              <a:defRPr sz="8300" b="1"/>
            </a:lvl2pPr>
            <a:lvl3pPr marL="3711023" indent="0">
              <a:buNone/>
              <a:defRPr sz="7300" b="1"/>
            </a:lvl3pPr>
            <a:lvl4pPr marL="5566528" indent="0">
              <a:buNone/>
              <a:defRPr sz="6300" b="1"/>
            </a:lvl4pPr>
            <a:lvl5pPr marL="7422040" indent="0">
              <a:buNone/>
              <a:defRPr sz="6300" b="1"/>
            </a:lvl5pPr>
            <a:lvl6pPr marL="9277548" indent="0">
              <a:buNone/>
              <a:defRPr sz="6300" b="1"/>
            </a:lvl6pPr>
            <a:lvl7pPr marL="11133060" indent="0">
              <a:buNone/>
              <a:defRPr sz="6300" b="1"/>
            </a:lvl7pPr>
            <a:lvl8pPr marL="12988565" indent="0">
              <a:buNone/>
              <a:defRPr sz="6300" b="1"/>
            </a:lvl8pPr>
            <a:lvl9pPr marL="1484407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6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4917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33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22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06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22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6650" indent="0">
              <a:buNone/>
              <a:defRPr sz="5000"/>
            </a:lvl2pPr>
            <a:lvl3pPr marL="3733295" indent="0">
              <a:buNone/>
              <a:defRPr sz="4000"/>
            </a:lvl3pPr>
            <a:lvl4pPr marL="5599935" indent="0">
              <a:buNone/>
              <a:defRPr sz="3800"/>
            </a:lvl4pPr>
            <a:lvl5pPr marL="7466590" indent="0">
              <a:buNone/>
              <a:defRPr sz="3800"/>
            </a:lvl5pPr>
            <a:lvl6pPr marL="9333228" indent="0">
              <a:buNone/>
              <a:defRPr sz="3800"/>
            </a:lvl6pPr>
            <a:lvl7pPr marL="11199880" indent="0">
              <a:buNone/>
              <a:defRPr sz="3800"/>
            </a:lvl7pPr>
            <a:lvl8pPr marL="13066528" indent="0">
              <a:buNone/>
              <a:defRPr sz="3800"/>
            </a:lvl8pPr>
            <a:lvl9pPr marL="1493317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1560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390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12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88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12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5523" indent="0">
              <a:buNone/>
              <a:defRPr sz="5000"/>
            </a:lvl2pPr>
            <a:lvl3pPr marL="3711023" indent="0">
              <a:buNone/>
              <a:defRPr sz="4000"/>
            </a:lvl3pPr>
            <a:lvl4pPr marL="5566528" indent="0">
              <a:buNone/>
              <a:defRPr sz="3800"/>
            </a:lvl4pPr>
            <a:lvl5pPr marL="7422040" indent="0">
              <a:buNone/>
              <a:defRPr sz="3800"/>
            </a:lvl5pPr>
            <a:lvl6pPr marL="9277548" indent="0">
              <a:buNone/>
              <a:defRPr sz="3800"/>
            </a:lvl6pPr>
            <a:lvl7pPr marL="11133060" indent="0">
              <a:buNone/>
              <a:defRPr sz="3800"/>
            </a:lvl7pPr>
            <a:lvl8pPr marL="12988565" indent="0">
              <a:buNone/>
              <a:defRPr sz="3800"/>
            </a:lvl8pPr>
            <a:lvl9pPr marL="1484407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11838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5523" indent="0">
              <a:buNone/>
              <a:defRPr sz="11300"/>
            </a:lvl2pPr>
            <a:lvl3pPr marL="3711023" indent="0">
              <a:buNone/>
              <a:defRPr sz="10000"/>
            </a:lvl3pPr>
            <a:lvl4pPr marL="5566528" indent="0">
              <a:buNone/>
              <a:defRPr sz="8300"/>
            </a:lvl4pPr>
            <a:lvl5pPr marL="7422040" indent="0">
              <a:buNone/>
              <a:defRPr sz="8300"/>
            </a:lvl5pPr>
            <a:lvl6pPr marL="9277548" indent="0">
              <a:buNone/>
              <a:defRPr sz="8300"/>
            </a:lvl6pPr>
            <a:lvl7pPr marL="11133060" indent="0">
              <a:buNone/>
              <a:defRPr sz="8300"/>
            </a:lvl7pPr>
            <a:lvl8pPr marL="12988565" indent="0">
              <a:buNone/>
              <a:defRPr sz="8300"/>
            </a:lvl8pPr>
            <a:lvl9pPr marL="14844078" indent="0">
              <a:buNone/>
              <a:defRPr sz="83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5523" indent="0">
              <a:buNone/>
              <a:defRPr sz="5000"/>
            </a:lvl2pPr>
            <a:lvl3pPr marL="3711023" indent="0">
              <a:buNone/>
              <a:defRPr sz="4000"/>
            </a:lvl3pPr>
            <a:lvl4pPr marL="5566528" indent="0">
              <a:buNone/>
              <a:defRPr sz="3800"/>
            </a:lvl4pPr>
            <a:lvl5pPr marL="7422040" indent="0">
              <a:buNone/>
              <a:defRPr sz="3800"/>
            </a:lvl5pPr>
            <a:lvl6pPr marL="9277548" indent="0">
              <a:buNone/>
              <a:defRPr sz="3800"/>
            </a:lvl6pPr>
            <a:lvl7pPr marL="11133060" indent="0">
              <a:buNone/>
              <a:defRPr sz="3800"/>
            </a:lvl7pPr>
            <a:lvl8pPr marL="12988565" indent="0">
              <a:buNone/>
              <a:defRPr sz="3800"/>
            </a:lvl8pPr>
            <a:lvl9pPr marL="1484407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035497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10121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901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0901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2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100" tIns="185500" rIns="371100" bIns="18550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100" tIns="185500" rIns="371100" bIns="18550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100" tIns="185500" rIns="371100" bIns="18550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45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3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4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5378" indent="0">
              <a:buNone/>
              <a:defRPr sz="7300"/>
            </a:lvl2pPr>
            <a:lvl3pPr marL="3710725" indent="0">
              <a:buNone/>
              <a:defRPr sz="6300"/>
            </a:lvl3pPr>
            <a:lvl4pPr marL="5566080" indent="0">
              <a:buNone/>
              <a:defRPr sz="5800"/>
            </a:lvl4pPr>
            <a:lvl5pPr marL="7421445" indent="0">
              <a:buNone/>
              <a:defRPr sz="5800"/>
            </a:lvl5pPr>
            <a:lvl6pPr marL="9276815" indent="0">
              <a:buNone/>
              <a:defRPr sz="5800"/>
            </a:lvl6pPr>
            <a:lvl7pPr marL="11132165" indent="0">
              <a:buNone/>
              <a:defRPr sz="5800"/>
            </a:lvl7pPr>
            <a:lvl8pPr marL="12987543" indent="0">
              <a:buNone/>
              <a:defRPr sz="5800"/>
            </a:lvl8pPr>
            <a:lvl9pPr marL="1484289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9548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9238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5378" indent="0">
              <a:buNone/>
              <a:defRPr sz="8300" b="1"/>
            </a:lvl2pPr>
            <a:lvl3pPr marL="3710725" indent="0">
              <a:buNone/>
              <a:defRPr sz="7300" b="1"/>
            </a:lvl3pPr>
            <a:lvl4pPr marL="5566080" indent="0">
              <a:buNone/>
              <a:defRPr sz="6300" b="1"/>
            </a:lvl4pPr>
            <a:lvl5pPr marL="7421445" indent="0">
              <a:buNone/>
              <a:defRPr sz="6300" b="1"/>
            </a:lvl5pPr>
            <a:lvl6pPr marL="9276815" indent="0">
              <a:buNone/>
              <a:defRPr sz="6300" b="1"/>
            </a:lvl6pPr>
            <a:lvl7pPr marL="11132165" indent="0">
              <a:buNone/>
              <a:defRPr sz="6300" b="1"/>
            </a:lvl7pPr>
            <a:lvl8pPr marL="12987543" indent="0">
              <a:buNone/>
              <a:defRPr sz="6300" b="1"/>
            </a:lvl8pPr>
            <a:lvl9pPr marL="1484289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6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5378" indent="0">
              <a:buNone/>
              <a:defRPr sz="8300" b="1"/>
            </a:lvl2pPr>
            <a:lvl3pPr marL="3710725" indent="0">
              <a:buNone/>
              <a:defRPr sz="7300" b="1"/>
            </a:lvl3pPr>
            <a:lvl4pPr marL="5566080" indent="0">
              <a:buNone/>
              <a:defRPr sz="6300" b="1"/>
            </a:lvl4pPr>
            <a:lvl5pPr marL="7421445" indent="0">
              <a:buNone/>
              <a:defRPr sz="6300" b="1"/>
            </a:lvl5pPr>
            <a:lvl6pPr marL="9276815" indent="0">
              <a:buNone/>
              <a:defRPr sz="6300" b="1"/>
            </a:lvl6pPr>
            <a:lvl7pPr marL="11132165" indent="0">
              <a:buNone/>
              <a:defRPr sz="6300" b="1"/>
            </a:lvl7pPr>
            <a:lvl8pPr marL="12987543" indent="0">
              <a:buNone/>
              <a:defRPr sz="6300" b="1"/>
            </a:lvl8pPr>
            <a:lvl9pPr marL="1484289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6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3637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6650" indent="0">
              <a:buNone/>
              <a:defRPr sz="11300"/>
            </a:lvl2pPr>
            <a:lvl3pPr marL="3733295" indent="0">
              <a:buNone/>
              <a:defRPr sz="10000"/>
            </a:lvl3pPr>
            <a:lvl4pPr marL="5599935" indent="0">
              <a:buNone/>
              <a:defRPr sz="8300"/>
            </a:lvl4pPr>
            <a:lvl5pPr marL="7466590" indent="0">
              <a:buNone/>
              <a:defRPr sz="8300"/>
            </a:lvl5pPr>
            <a:lvl6pPr marL="9333228" indent="0">
              <a:buNone/>
              <a:defRPr sz="8300"/>
            </a:lvl6pPr>
            <a:lvl7pPr marL="11199880" indent="0">
              <a:buNone/>
              <a:defRPr sz="8300"/>
            </a:lvl7pPr>
            <a:lvl8pPr marL="13066528" indent="0">
              <a:buNone/>
              <a:defRPr sz="8300"/>
            </a:lvl8pPr>
            <a:lvl9pPr marL="1493317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6650" indent="0">
              <a:buNone/>
              <a:defRPr sz="5000"/>
            </a:lvl2pPr>
            <a:lvl3pPr marL="3733295" indent="0">
              <a:buNone/>
              <a:defRPr sz="4000"/>
            </a:lvl3pPr>
            <a:lvl4pPr marL="5599935" indent="0">
              <a:buNone/>
              <a:defRPr sz="3800"/>
            </a:lvl4pPr>
            <a:lvl5pPr marL="7466590" indent="0">
              <a:buNone/>
              <a:defRPr sz="3800"/>
            </a:lvl5pPr>
            <a:lvl6pPr marL="9333228" indent="0">
              <a:buNone/>
              <a:defRPr sz="3800"/>
            </a:lvl6pPr>
            <a:lvl7pPr marL="11199880" indent="0">
              <a:buNone/>
              <a:defRPr sz="3800"/>
            </a:lvl7pPr>
            <a:lvl8pPr marL="13066528" indent="0">
              <a:buNone/>
              <a:defRPr sz="3800"/>
            </a:lvl8pPr>
            <a:lvl9pPr marL="1493317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3639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8749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2920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12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888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12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5378" indent="0">
              <a:buNone/>
              <a:defRPr sz="5000"/>
            </a:lvl2pPr>
            <a:lvl3pPr marL="3710725" indent="0">
              <a:buNone/>
              <a:defRPr sz="4000"/>
            </a:lvl3pPr>
            <a:lvl4pPr marL="5566080" indent="0">
              <a:buNone/>
              <a:defRPr sz="3800"/>
            </a:lvl4pPr>
            <a:lvl5pPr marL="7421445" indent="0">
              <a:buNone/>
              <a:defRPr sz="3800"/>
            </a:lvl5pPr>
            <a:lvl6pPr marL="9276815" indent="0">
              <a:buNone/>
              <a:defRPr sz="3800"/>
            </a:lvl6pPr>
            <a:lvl7pPr marL="11132165" indent="0">
              <a:buNone/>
              <a:defRPr sz="3800"/>
            </a:lvl7pPr>
            <a:lvl8pPr marL="12987543" indent="0">
              <a:buNone/>
              <a:defRPr sz="3800"/>
            </a:lvl8pPr>
            <a:lvl9pPr marL="1484289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18876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5378" indent="0">
              <a:buNone/>
              <a:defRPr sz="11300"/>
            </a:lvl2pPr>
            <a:lvl3pPr marL="3710725" indent="0">
              <a:buNone/>
              <a:defRPr sz="10000"/>
            </a:lvl3pPr>
            <a:lvl4pPr marL="5566080" indent="0">
              <a:buNone/>
              <a:defRPr sz="8300"/>
            </a:lvl4pPr>
            <a:lvl5pPr marL="7421445" indent="0">
              <a:buNone/>
              <a:defRPr sz="8300"/>
            </a:lvl5pPr>
            <a:lvl6pPr marL="9276815" indent="0">
              <a:buNone/>
              <a:defRPr sz="8300"/>
            </a:lvl6pPr>
            <a:lvl7pPr marL="11132165" indent="0">
              <a:buNone/>
              <a:defRPr sz="8300"/>
            </a:lvl7pPr>
            <a:lvl8pPr marL="12987543" indent="0">
              <a:buNone/>
              <a:defRPr sz="8300"/>
            </a:lvl8pPr>
            <a:lvl9pPr marL="1484289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5378" indent="0">
              <a:buNone/>
              <a:defRPr sz="5000"/>
            </a:lvl2pPr>
            <a:lvl3pPr marL="3710725" indent="0">
              <a:buNone/>
              <a:defRPr sz="4000"/>
            </a:lvl3pPr>
            <a:lvl4pPr marL="5566080" indent="0">
              <a:buNone/>
              <a:defRPr sz="3800"/>
            </a:lvl4pPr>
            <a:lvl5pPr marL="7421445" indent="0">
              <a:buNone/>
              <a:defRPr sz="3800"/>
            </a:lvl5pPr>
            <a:lvl6pPr marL="9276815" indent="0">
              <a:buNone/>
              <a:defRPr sz="3800"/>
            </a:lvl6pPr>
            <a:lvl7pPr marL="11132165" indent="0">
              <a:buNone/>
              <a:defRPr sz="3800"/>
            </a:lvl7pPr>
            <a:lvl8pPr marL="12987543" indent="0">
              <a:buNone/>
              <a:defRPr sz="3800"/>
            </a:lvl8pPr>
            <a:lvl9pPr marL="1484289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68738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77606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11028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1020" tIns="185455" rIns="371020" bIns="18545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020" tIns="185455" rIns="371020" bIns="18545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020" tIns="185455" rIns="371020" bIns="18545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0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801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6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4948" indent="0">
              <a:buNone/>
              <a:defRPr sz="7300"/>
            </a:lvl2pPr>
            <a:lvl3pPr marL="3709860" indent="0">
              <a:buNone/>
              <a:defRPr sz="6300"/>
            </a:lvl3pPr>
            <a:lvl4pPr marL="5564785" indent="0">
              <a:buNone/>
              <a:defRPr sz="5800"/>
            </a:lvl4pPr>
            <a:lvl5pPr marL="7419715" indent="0">
              <a:buNone/>
              <a:defRPr sz="5800"/>
            </a:lvl5pPr>
            <a:lvl6pPr marL="9274650" indent="0">
              <a:buNone/>
              <a:defRPr sz="5800"/>
            </a:lvl6pPr>
            <a:lvl7pPr marL="11129575" indent="0">
              <a:buNone/>
              <a:defRPr sz="5800"/>
            </a:lvl7pPr>
            <a:lvl8pPr marL="12984515" indent="0">
              <a:buNone/>
              <a:defRPr sz="5800"/>
            </a:lvl8pPr>
            <a:lvl9pPr marL="1483943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8850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405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49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4948" indent="0">
              <a:buNone/>
              <a:defRPr sz="8300" b="1"/>
            </a:lvl2pPr>
            <a:lvl3pPr marL="3709860" indent="0">
              <a:buNone/>
              <a:defRPr sz="7300" b="1"/>
            </a:lvl3pPr>
            <a:lvl4pPr marL="5564785" indent="0">
              <a:buNone/>
              <a:defRPr sz="6300" b="1"/>
            </a:lvl4pPr>
            <a:lvl5pPr marL="7419715" indent="0">
              <a:buNone/>
              <a:defRPr sz="6300" b="1"/>
            </a:lvl5pPr>
            <a:lvl6pPr marL="9274650" indent="0">
              <a:buNone/>
              <a:defRPr sz="6300" b="1"/>
            </a:lvl6pPr>
            <a:lvl7pPr marL="11129575" indent="0">
              <a:buNone/>
              <a:defRPr sz="6300" b="1"/>
            </a:lvl7pPr>
            <a:lvl8pPr marL="12984515" indent="0">
              <a:buNone/>
              <a:defRPr sz="6300" b="1"/>
            </a:lvl8pPr>
            <a:lvl9pPr marL="1483943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71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4948" indent="0">
              <a:buNone/>
              <a:defRPr sz="8300" b="1"/>
            </a:lvl2pPr>
            <a:lvl3pPr marL="3709860" indent="0">
              <a:buNone/>
              <a:defRPr sz="7300" b="1"/>
            </a:lvl3pPr>
            <a:lvl4pPr marL="5564785" indent="0">
              <a:buNone/>
              <a:defRPr sz="6300" b="1"/>
            </a:lvl4pPr>
            <a:lvl5pPr marL="7419715" indent="0">
              <a:buNone/>
              <a:defRPr sz="6300" b="1"/>
            </a:lvl5pPr>
            <a:lvl6pPr marL="9274650" indent="0">
              <a:buNone/>
              <a:defRPr sz="6300" b="1"/>
            </a:lvl6pPr>
            <a:lvl7pPr marL="11129575" indent="0">
              <a:buNone/>
              <a:defRPr sz="6300" b="1"/>
            </a:lvl7pPr>
            <a:lvl8pPr marL="12984515" indent="0">
              <a:buNone/>
              <a:defRPr sz="6300" b="1"/>
            </a:lvl8pPr>
            <a:lvl9pPr marL="1483943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71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85896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4126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2325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1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08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1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4948" indent="0">
              <a:buNone/>
              <a:defRPr sz="5000"/>
            </a:lvl2pPr>
            <a:lvl3pPr marL="3709860" indent="0">
              <a:buNone/>
              <a:defRPr sz="4000"/>
            </a:lvl3pPr>
            <a:lvl4pPr marL="5564785" indent="0">
              <a:buNone/>
              <a:defRPr sz="3800"/>
            </a:lvl4pPr>
            <a:lvl5pPr marL="7419715" indent="0">
              <a:buNone/>
              <a:defRPr sz="3800"/>
            </a:lvl5pPr>
            <a:lvl6pPr marL="9274650" indent="0">
              <a:buNone/>
              <a:defRPr sz="3800"/>
            </a:lvl6pPr>
            <a:lvl7pPr marL="11129575" indent="0">
              <a:buNone/>
              <a:defRPr sz="3800"/>
            </a:lvl7pPr>
            <a:lvl8pPr marL="12984515" indent="0">
              <a:buNone/>
              <a:defRPr sz="3800"/>
            </a:lvl8pPr>
            <a:lvl9pPr marL="1483943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59811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4948" indent="0">
              <a:buNone/>
              <a:defRPr sz="11300"/>
            </a:lvl2pPr>
            <a:lvl3pPr marL="3709860" indent="0">
              <a:buNone/>
              <a:defRPr sz="10000"/>
            </a:lvl3pPr>
            <a:lvl4pPr marL="5564785" indent="0">
              <a:buNone/>
              <a:defRPr sz="8300"/>
            </a:lvl4pPr>
            <a:lvl5pPr marL="7419715" indent="0">
              <a:buNone/>
              <a:defRPr sz="8300"/>
            </a:lvl5pPr>
            <a:lvl6pPr marL="9274650" indent="0">
              <a:buNone/>
              <a:defRPr sz="8300"/>
            </a:lvl6pPr>
            <a:lvl7pPr marL="11129575" indent="0">
              <a:buNone/>
              <a:defRPr sz="8300"/>
            </a:lvl7pPr>
            <a:lvl8pPr marL="12984515" indent="0">
              <a:buNone/>
              <a:defRPr sz="8300"/>
            </a:lvl8pPr>
            <a:lvl9pPr marL="1483943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4948" indent="0">
              <a:buNone/>
              <a:defRPr sz="5000"/>
            </a:lvl2pPr>
            <a:lvl3pPr marL="3709860" indent="0">
              <a:buNone/>
              <a:defRPr sz="4000"/>
            </a:lvl3pPr>
            <a:lvl4pPr marL="5564785" indent="0">
              <a:buNone/>
              <a:defRPr sz="3800"/>
            </a:lvl4pPr>
            <a:lvl5pPr marL="7419715" indent="0">
              <a:buNone/>
              <a:defRPr sz="3800"/>
            </a:lvl5pPr>
            <a:lvl6pPr marL="9274650" indent="0">
              <a:buNone/>
              <a:defRPr sz="3800"/>
            </a:lvl6pPr>
            <a:lvl7pPr marL="11129575" indent="0">
              <a:buNone/>
              <a:defRPr sz="3800"/>
            </a:lvl7pPr>
            <a:lvl8pPr marL="12984515" indent="0">
              <a:buNone/>
              <a:defRPr sz="3800"/>
            </a:lvl8pPr>
            <a:lvl9pPr marL="1483943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2033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40810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326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933" tIns="185410" rIns="370933" bIns="18541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933" tIns="185410" rIns="370933" bIns="18541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933" tIns="185410" rIns="370933" bIns="18541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6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3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182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4510" indent="0">
              <a:buNone/>
              <a:defRPr sz="7300"/>
            </a:lvl2pPr>
            <a:lvl3pPr marL="3708993" indent="0">
              <a:buNone/>
              <a:defRPr sz="6300"/>
            </a:lvl3pPr>
            <a:lvl4pPr marL="5563483" indent="0">
              <a:buNone/>
              <a:defRPr sz="5800"/>
            </a:lvl4pPr>
            <a:lvl5pPr marL="7417990" indent="0">
              <a:buNone/>
              <a:defRPr sz="5800"/>
            </a:lvl5pPr>
            <a:lvl6pPr marL="9272490" indent="0">
              <a:buNone/>
              <a:defRPr sz="5800"/>
            </a:lvl6pPr>
            <a:lvl7pPr marL="11126978" indent="0">
              <a:buNone/>
              <a:defRPr sz="5800"/>
            </a:lvl7pPr>
            <a:lvl8pPr marL="12981488" indent="0">
              <a:buNone/>
              <a:defRPr sz="5800"/>
            </a:lvl8pPr>
            <a:lvl9pPr marL="1483597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892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9749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44769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4510" indent="0">
              <a:buNone/>
              <a:defRPr sz="8300" b="1"/>
            </a:lvl2pPr>
            <a:lvl3pPr marL="3708993" indent="0">
              <a:buNone/>
              <a:defRPr sz="7300" b="1"/>
            </a:lvl3pPr>
            <a:lvl4pPr marL="5563483" indent="0">
              <a:buNone/>
              <a:defRPr sz="6300" b="1"/>
            </a:lvl4pPr>
            <a:lvl5pPr marL="7417990" indent="0">
              <a:buNone/>
              <a:defRPr sz="6300" b="1"/>
            </a:lvl5pPr>
            <a:lvl6pPr marL="9272490" indent="0">
              <a:buNone/>
              <a:defRPr sz="6300" b="1"/>
            </a:lvl6pPr>
            <a:lvl7pPr marL="11126978" indent="0">
              <a:buNone/>
              <a:defRPr sz="6300" b="1"/>
            </a:lvl7pPr>
            <a:lvl8pPr marL="12981488" indent="0">
              <a:buNone/>
              <a:defRPr sz="6300" b="1"/>
            </a:lvl8pPr>
            <a:lvl9pPr marL="1483597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71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4510" indent="0">
              <a:buNone/>
              <a:defRPr sz="8300" b="1"/>
            </a:lvl2pPr>
            <a:lvl3pPr marL="3708993" indent="0">
              <a:buNone/>
              <a:defRPr sz="7300" b="1"/>
            </a:lvl3pPr>
            <a:lvl4pPr marL="5563483" indent="0">
              <a:buNone/>
              <a:defRPr sz="6300" b="1"/>
            </a:lvl4pPr>
            <a:lvl5pPr marL="7417990" indent="0">
              <a:buNone/>
              <a:defRPr sz="6300" b="1"/>
            </a:lvl5pPr>
            <a:lvl6pPr marL="9272490" indent="0">
              <a:buNone/>
              <a:defRPr sz="6300" b="1"/>
            </a:lvl6pPr>
            <a:lvl7pPr marL="11126978" indent="0">
              <a:buNone/>
              <a:defRPr sz="6300" b="1"/>
            </a:lvl7pPr>
            <a:lvl8pPr marL="12981488" indent="0">
              <a:buNone/>
              <a:defRPr sz="6300" b="1"/>
            </a:lvl8pPr>
            <a:lvl9pPr marL="1483597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71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8561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0365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4516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2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27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2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4510" indent="0">
              <a:buNone/>
              <a:defRPr sz="5000"/>
            </a:lvl2pPr>
            <a:lvl3pPr marL="3708993" indent="0">
              <a:buNone/>
              <a:defRPr sz="4000"/>
            </a:lvl3pPr>
            <a:lvl4pPr marL="5563483" indent="0">
              <a:buNone/>
              <a:defRPr sz="3800"/>
            </a:lvl4pPr>
            <a:lvl5pPr marL="7417990" indent="0">
              <a:buNone/>
              <a:defRPr sz="3800"/>
            </a:lvl5pPr>
            <a:lvl6pPr marL="9272490" indent="0">
              <a:buNone/>
              <a:defRPr sz="3800"/>
            </a:lvl6pPr>
            <a:lvl7pPr marL="11126978" indent="0">
              <a:buNone/>
              <a:defRPr sz="3800"/>
            </a:lvl7pPr>
            <a:lvl8pPr marL="12981488" indent="0">
              <a:buNone/>
              <a:defRPr sz="3800"/>
            </a:lvl8pPr>
            <a:lvl9pPr marL="1483597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6734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4510" indent="0">
              <a:buNone/>
              <a:defRPr sz="11300"/>
            </a:lvl2pPr>
            <a:lvl3pPr marL="3708993" indent="0">
              <a:buNone/>
              <a:defRPr sz="10000"/>
            </a:lvl3pPr>
            <a:lvl4pPr marL="5563483" indent="0">
              <a:buNone/>
              <a:defRPr sz="8300"/>
            </a:lvl4pPr>
            <a:lvl5pPr marL="7417990" indent="0">
              <a:buNone/>
              <a:defRPr sz="8300"/>
            </a:lvl5pPr>
            <a:lvl6pPr marL="9272490" indent="0">
              <a:buNone/>
              <a:defRPr sz="8300"/>
            </a:lvl6pPr>
            <a:lvl7pPr marL="11126978" indent="0">
              <a:buNone/>
              <a:defRPr sz="8300"/>
            </a:lvl7pPr>
            <a:lvl8pPr marL="12981488" indent="0">
              <a:buNone/>
              <a:defRPr sz="8300"/>
            </a:lvl8pPr>
            <a:lvl9pPr marL="1483597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4510" indent="0">
              <a:buNone/>
              <a:defRPr sz="5000"/>
            </a:lvl2pPr>
            <a:lvl3pPr marL="3708993" indent="0">
              <a:buNone/>
              <a:defRPr sz="4000"/>
            </a:lvl3pPr>
            <a:lvl4pPr marL="5563483" indent="0">
              <a:buNone/>
              <a:defRPr sz="3800"/>
            </a:lvl4pPr>
            <a:lvl5pPr marL="7417990" indent="0">
              <a:buNone/>
              <a:defRPr sz="3800"/>
            </a:lvl5pPr>
            <a:lvl6pPr marL="9272490" indent="0">
              <a:buNone/>
              <a:defRPr sz="3800"/>
            </a:lvl6pPr>
            <a:lvl7pPr marL="11126978" indent="0">
              <a:buNone/>
              <a:defRPr sz="3800"/>
            </a:lvl7pPr>
            <a:lvl8pPr marL="12981488" indent="0">
              <a:buNone/>
              <a:defRPr sz="3800"/>
            </a:lvl8pPr>
            <a:lvl9pPr marL="1483597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6241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39135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9980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845" tIns="185365" rIns="370845" bIns="18536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845" tIns="185365" rIns="370845" bIns="18536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845" tIns="185365" rIns="370845" bIns="18536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40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8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3248" tIns="186615" rIns="373248" bIns="18661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248" tIns="186615" rIns="373248" bIns="18661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248" tIns="186615" rIns="373248" bIns="18661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9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0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4078" indent="0">
              <a:buNone/>
              <a:defRPr sz="7300"/>
            </a:lvl2pPr>
            <a:lvl3pPr marL="3708128" indent="0">
              <a:buNone/>
              <a:defRPr sz="6300"/>
            </a:lvl3pPr>
            <a:lvl4pPr marL="5562188" indent="0">
              <a:buNone/>
              <a:defRPr sz="5800"/>
            </a:lvl4pPr>
            <a:lvl5pPr marL="7416258" indent="0">
              <a:buNone/>
              <a:defRPr sz="5800"/>
            </a:lvl5pPr>
            <a:lvl6pPr marL="9270325" indent="0">
              <a:buNone/>
              <a:defRPr sz="5800"/>
            </a:lvl6pPr>
            <a:lvl7pPr marL="11124380" indent="0">
              <a:buNone/>
              <a:defRPr sz="5800"/>
            </a:lvl7pPr>
            <a:lvl8pPr marL="12978458" indent="0">
              <a:buNone/>
              <a:defRPr sz="5800"/>
            </a:lvl8pPr>
            <a:lvl9pPr marL="1483251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6050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09803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4078" indent="0">
              <a:buNone/>
              <a:defRPr sz="8300" b="1"/>
            </a:lvl2pPr>
            <a:lvl3pPr marL="3708128" indent="0">
              <a:buNone/>
              <a:defRPr sz="7300" b="1"/>
            </a:lvl3pPr>
            <a:lvl4pPr marL="5562188" indent="0">
              <a:buNone/>
              <a:defRPr sz="6300" b="1"/>
            </a:lvl4pPr>
            <a:lvl5pPr marL="7416258" indent="0">
              <a:buNone/>
              <a:defRPr sz="6300" b="1"/>
            </a:lvl5pPr>
            <a:lvl6pPr marL="9270325" indent="0">
              <a:buNone/>
              <a:defRPr sz="6300" b="1"/>
            </a:lvl6pPr>
            <a:lvl7pPr marL="11124380" indent="0">
              <a:buNone/>
              <a:defRPr sz="6300" b="1"/>
            </a:lvl7pPr>
            <a:lvl8pPr marL="12978458" indent="0">
              <a:buNone/>
              <a:defRPr sz="6300" b="1"/>
            </a:lvl8pPr>
            <a:lvl9pPr marL="1483251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8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4078" indent="0">
              <a:buNone/>
              <a:defRPr sz="8300" b="1"/>
            </a:lvl2pPr>
            <a:lvl3pPr marL="3708128" indent="0">
              <a:buNone/>
              <a:defRPr sz="7300" b="1"/>
            </a:lvl3pPr>
            <a:lvl4pPr marL="5562188" indent="0">
              <a:buNone/>
              <a:defRPr sz="6300" b="1"/>
            </a:lvl4pPr>
            <a:lvl5pPr marL="7416258" indent="0">
              <a:buNone/>
              <a:defRPr sz="6300" b="1"/>
            </a:lvl5pPr>
            <a:lvl6pPr marL="9270325" indent="0">
              <a:buNone/>
              <a:defRPr sz="6300" b="1"/>
            </a:lvl6pPr>
            <a:lvl7pPr marL="11124380" indent="0">
              <a:buNone/>
              <a:defRPr sz="6300" b="1"/>
            </a:lvl7pPr>
            <a:lvl8pPr marL="12978458" indent="0">
              <a:buNone/>
              <a:defRPr sz="6300" b="1"/>
            </a:lvl8pPr>
            <a:lvl9pPr marL="1483251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8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5292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75695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0940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2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46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2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4078" indent="0">
              <a:buNone/>
              <a:defRPr sz="5000"/>
            </a:lvl2pPr>
            <a:lvl3pPr marL="3708128" indent="0">
              <a:buNone/>
              <a:defRPr sz="4000"/>
            </a:lvl3pPr>
            <a:lvl4pPr marL="5562188" indent="0">
              <a:buNone/>
              <a:defRPr sz="3800"/>
            </a:lvl4pPr>
            <a:lvl5pPr marL="7416258" indent="0">
              <a:buNone/>
              <a:defRPr sz="3800"/>
            </a:lvl5pPr>
            <a:lvl6pPr marL="9270325" indent="0">
              <a:buNone/>
              <a:defRPr sz="3800"/>
            </a:lvl6pPr>
            <a:lvl7pPr marL="11124380" indent="0">
              <a:buNone/>
              <a:defRPr sz="3800"/>
            </a:lvl7pPr>
            <a:lvl8pPr marL="12978458" indent="0">
              <a:buNone/>
              <a:defRPr sz="3800"/>
            </a:lvl8pPr>
            <a:lvl9pPr marL="1483251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87386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4078" indent="0">
              <a:buNone/>
              <a:defRPr sz="11300"/>
            </a:lvl2pPr>
            <a:lvl3pPr marL="3708128" indent="0">
              <a:buNone/>
              <a:defRPr sz="10000"/>
            </a:lvl3pPr>
            <a:lvl4pPr marL="5562188" indent="0">
              <a:buNone/>
              <a:defRPr sz="8300"/>
            </a:lvl4pPr>
            <a:lvl5pPr marL="7416258" indent="0">
              <a:buNone/>
              <a:defRPr sz="8300"/>
            </a:lvl5pPr>
            <a:lvl6pPr marL="9270325" indent="0">
              <a:buNone/>
              <a:defRPr sz="8300"/>
            </a:lvl6pPr>
            <a:lvl7pPr marL="11124380" indent="0">
              <a:buNone/>
              <a:defRPr sz="8300"/>
            </a:lvl7pPr>
            <a:lvl8pPr marL="12978458" indent="0">
              <a:buNone/>
              <a:defRPr sz="8300"/>
            </a:lvl8pPr>
            <a:lvl9pPr marL="1483251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4078" indent="0">
              <a:buNone/>
              <a:defRPr sz="5000"/>
            </a:lvl2pPr>
            <a:lvl3pPr marL="3708128" indent="0">
              <a:buNone/>
              <a:defRPr sz="4000"/>
            </a:lvl3pPr>
            <a:lvl4pPr marL="5562188" indent="0">
              <a:buNone/>
              <a:defRPr sz="3800"/>
            </a:lvl4pPr>
            <a:lvl5pPr marL="7416258" indent="0">
              <a:buNone/>
              <a:defRPr sz="3800"/>
            </a:lvl5pPr>
            <a:lvl6pPr marL="9270325" indent="0">
              <a:buNone/>
              <a:defRPr sz="3800"/>
            </a:lvl6pPr>
            <a:lvl7pPr marL="11124380" indent="0">
              <a:buNone/>
              <a:defRPr sz="3800"/>
            </a:lvl7pPr>
            <a:lvl8pPr marL="12978458" indent="0">
              <a:buNone/>
              <a:defRPr sz="3800"/>
            </a:lvl8pPr>
            <a:lvl9pPr marL="1483251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4454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1596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43106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758" tIns="185320" rIns="370758" bIns="18532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758" tIns="185320" rIns="370758" bIns="18532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758" tIns="185320" rIns="370758" bIns="18532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6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3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26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3645" indent="0">
              <a:buNone/>
              <a:defRPr sz="7300"/>
            </a:lvl2pPr>
            <a:lvl3pPr marL="3707260" indent="0">
              <a:buNone/>
              <a:defRPr sz="6300"/>
            </a:lvl3pPr>
            <a:lvl4pPr marL="5560893" indent="0">
              <a:buNone/>
              <a:defRPr sz="5800"/>
            </a:lvl4pPr>
            <a:lvl5pPr marL="7414530" indent="0">
              <a:buNone/>
              <a:defRPr sz="5800"/>
            </a:lvl5pPr>
            <a:lvl6pPr marL="9268165" indent="0">
              <a:buNone/>
              <a:defRPr sz="5800"/>
            </a:lvl6pPr>
            <a:lvl7pPr marL="11121785" indent="0">
              <a:buNone/>
              <a:defRPr sz="5800"/>
            </a:lvl7pPr>
            <a:lvl8pPr marL="12975435" indent="0">
              <a:buNone/>
              <a:defRPr sz="5800"/>
            </a:lvl8pPr>
            <a:lvl9pPr marL="1482905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7763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6722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3645" indent="0">
              <a:buNone/>
              <a:defRPr sz="8300" b="1"/>
            </a:lvl2pPr>
            <a:lvl3pPr marL="3707260" indent="0">
              <a:buNone/>
              <a:defRPr sz="7300" b="1"/>
            </a:lvl3pPr>
            <a:lvl4pPr marL="5560893" indent="0">
              <a:buNone/>
              <a:defRPr sz="6300" b="1"/>
            </a:lvl4pPr>
            <a:lvl5pPr marL="7414530" indent="0">
              <a:buNone/>
              <a:defRPr sz="6300" b="1"/>
            </a:lvl5pPr>
            <a:lvl6pPr marL="9268165" indent="0">
              <a:buNone/>
              <a:defRPr sz="6300" b="1"/>
            </a:lvl6pPr>
            <a:lvl7pPr marL="11121785" indent="0">
              <a:buNone/>
              <a:defRPr sz="6300" b="1"/>
            </a:lvl7pPr>
            <a:lvl8pPr marL="12975435" indent="0">
              <a:buNone/>
              <a:defRPr sz="6300" b="1"/>
            </a:lvl8pPr>
            <a:lvl9pPr marL="1482905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8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3645" indent="0">
              <a:buNone/>
              <a:defRPr sz="8300" b="1"/>
            </a:lvl2pPr>
            <a:lvl3pPr marL="3707260" indent="0">
              <a:buNone/>
              <a:defRPr sz="7300" b="1"/>
            </a:lvl3pPr>
            <a:lvl4pPr marL="5560893" indent="0">
              <a:buNone/>
              <a:defRPr sz="6300" b="1"/>
            </a:lvl4pPr>
            <a:lvl5pPr marL="7414530" indent="0">
              <a:buNone/>
              <a:defRPr sz="6300" b="1"/>
            </a:lvl5pPr>
            <a:lvl6pPr marL="9268165" indent="0">
              <a:buNone/>
              <a:defRPr sz="6300" b="1"/>
            </a:lvl6pPr>
            <a:lvl7pPr marL="11121785" indent="0">
              <a:buNone/>
              <a:defRPr sz="6300" b="1"/>
            </a:lvl7pPr>
            <a:lvl8pPr marL="12975435" indent="0">
              <a:buNone/>
              <a:defRPr sz="6300" b="1"/>
            </a:lvl8pPr>
            <a:lvl9pPr marL="1482905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8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964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969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1118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29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7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29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3645" indent="0">
              <a:buNone/>
              <a:defRPr sz="5000"/>
            </a:lvl2pPr>
            <a:lvl3pPr marL="3707260" indent="0">
              <a:buNone/>
              <a:defRPr sz="4000"/>
            </a:lvl3pPr>
            <a:lvl4pPr marL="5560893" indent="0">
              <a:buNone/>
              <a:defRPr sz="3800"/>
            </a:lvl4pPr>
            <a:lvl5pPr marL="7414530" indent="0">
              <a:buNone/>
              <a:defRPr sz="3800"/>
            </a:lvl5pPr>
            <a:lvl6pPr marL="9268165" indent="0">
              <a:buNone/>
              <a:defRPr sz="3800"/>
            </a:lvl6pPr>
            <a:lvl7pPr marL="11121785" indent="0">
              <a:buNone/>
              <a:defRPr sz="3800"/>
            </a:lvl7pPr>
            <a:lvl8pPr marL="12975435" indent="0">
              <a:buNone/>
              <a:defRPr sz="3800"/>
            </a:lvl8pPr>
            <a:lvl9pPr marL="1482905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8950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3645" indent="0">
              <a:buNone/>
              <a:defRPr sz="11300"/>
            </a:lvl2pPr>
            <a:lvl3pPr marL="3707260" indent="0">
              <a:buNone/>
              <a:defRPr sz="10000"/>
            </a:lvl3pPr>
            <a:lvl4pPr marL="5560893" indent="0">
              <a:buNone/>
              <a:defRPr sz="8300"/>
            </a:lvl4pPr>
            <a:lvl5pPr marL="7414530" indent="0">
              <a:buNone/>
              <a:defRPr sz="8300"/>
            </a:lvl5pPr>
            <a:lvl6pPr marL="9268165" indent="0">
              <a:buNone/>
              <a:defRPr sz="8300"/>
            </a:lvl6pPr>
            <a:lvl7pPr marL="11121785" indent="0">
              <a:buNone/>
              <a:defRPr sz="8300"/>
            </a:lvl7pPr>
            <a:lvl8pPr marL="12975435" indent="0">
              <a:buNone/>
              <a:defRPr sz="8300"/>
            </a:lvl8pPr>
            <a:lvl9pPr marL="1482905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3645" indent="0">
              <a:buNone/>
              <a:defRPr sz="5000"/>
            </a:lvl2pPr>
            <a:lvl3pPr marL="3707260" indent="0">
              <a:buNone/>
              <a:defRPr sz="4000"/>
            </a:lvl3pPr>
            <a:lvl4pPr marL="5560893" indent="0">
              <a:buNone/>
              <a:defRPr sz="3800"/>
            </a:lvl4pPr>
            <a:lvl5pPr marL="7414530" indent="0">
              <a:buNone/>
              <a:defRPr sz="3800"/>
            </a:lvl5pPr>
            <a:lvl6pPr marL="9268165" indent="0">
              <a:buNone/>
              <a:defRPr sz="3800"/>
            </a:lvl6pPr>
            <a:lvl7pPr marL="11121785" indent="0">
              <a:buNone/>
              <a:defRPr sz="3800"/>
            </a:lvl7pPr>
            <a:lvl8pPr marL="12975435" indent="0">
              <a:buNone/>
              <a:defRPr sz="3800"/>
            </a:lvl8pPr>
            <a:lvl9pPr marL="1482905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59640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6589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751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79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6213" indent="0">
              <a:buNone/>
              <a:defRPr sz="7300"/>
            </a:lvl2pPr>
            <a:lvl3pPr marL="3732425" indent="0">
              <a:buNone/>
              <a:defRPr sz="6300"/>
            </a:lvl3pPr>
            <a:lvl4pPr marL="5598630" indent="0">
              <a:buNone/>
              <a:defRPr sz="5800"/>
            </a:lvl4pPr>
            <a:lvl5pPr marL="7464850" indent="0">
              <a:buNone/>
              <a:defRPr sz="5800"/>
            </a:lvl5pPr>
            <a:lvl6pPr marL="9331055" indent="0">
              <a:buNone/>
              <a:defRPr sz="5800"/>
            </a:lvl6pPr>
            <a:lvl7pPr marL="11197270" indent="0">
              <a:buNone/>
              <a:defRPr sz="5800"/>
            </a:lvl7pPr>
            <a:lvl8pPr marL="13063488" indent="0">
              <a:buNone/>
              <a:defRPr sz="5800"/>
            </a:lvl8pPr>
            <a:lvl9pPr marL="1492969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4274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673" tIns="185273" rIns="370673" bIns="185273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673" tIns="185273" rIns="370673" bIns="18527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673" tIns="185273" rIns="370673" bIns="18527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00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8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40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3210" indent="0">
              <a:buNone/>
              <a:defRPr sz="7300"/>
            </a:lvl2pPr>
            <a:lvl3pPr marL="3706395" indent="0">
              <a:buNone/>
              <a:defRPr sz="6300"/>
            </a:lvl3pPr>
            <a:lvl4pPr marL="5559598" indent="0">
              <a:buNone/>
              <a:defRPr sz="5800"/>
            </a:lvl4pPr>
            <a:lvl5pPr marL="7412800" indent="0">
              <a:buNone/>
              <a:defRPr sz="5800"/>
            </a:lvl5pPr>
            <a:lvl6pPr marL="9266008" indent="0">
              <a:buNone/>
              <a:defRPr sz="5800"/>
            </a:lvl6pPr>
            <a:lvl7pPr marL="11119195" indent="0">
              <a:buNone/>
              <a:defRPr sz="5800"/>
            </a:lvl7pPr>
            <a:lvl8pPr marL="12972408" indent="0">
              <a:buNone/>
              <a:defRPr sz="5800"/>
            </a:lvl8pPr>
            <a:lvl9pPr marL="1482560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7771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06285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3210" indent="0">
              <a:buNone/>
              <a:defRPr sz="8300" b="1"/>
            </a:lvl2pPr>
            <a:lvl3pPr marL="3706395" indent="0">
              <a:buNone/>
              <a:defRPr sz="7300" b="1"/>
            </a:lvl3pPr>
            <a:lvl4pPr marL="5559598" indent="0">
              <a:buNone/>
              <a:defRPr sz="6300" b="1"/>
            </a:lvl4pPr>
            <a:lvl5pPr marL="7412800" indent="0">
              <a:buNone/>
              <a:defRPr sz="6300" b="1"/>
            </a:lvl5pPr>
            <a:lvl6pPr marL="9266008" indent="0">
              <a:buNone/>
              <a:defRPr sz="6300" b="1"/>
            </a:lvl6pPr>
            <a:lvl7pPr marL="11119195" indent="0">
              <a:buNone/>
              <a:defRPr sz="6300" b="1"/>
            </a:lvl7pPr>
            <a:lvl8pPr marL="12972408" indent="0">
              <a:buNone/>
              <a:defRPr sz="6300" b="1"/>
            </a:lvl8pPr>
            <a:lvl9pPr marL="1482560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8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3210" indent="0">
              <a:buNone/>
              <a:defRPr sz="8300" b="1"/>
            </a:lvl2pPr>
            <a:lvl3pPr marL="3706395" indent="0">
              <a:buNone/>
              <a:defRPr sz="7300" b="1"/>
            </a:lvl3pPr>
            <a:lvl4pPr marL="5559598" indent="0">
              <a:buNone/>
              <a:defRPr sz="6300" b="1"/>
            </a:lvl4pPr>
            <a:lvl5pPr marL="7412800" indent="0">
              <a:buNone/>
              <a:defRPr sz="6300" b="1"/>
            </a:lvl5pPr>
            <a:lvl6pPr marL="9266008" indent="0">
              <a:buNone/>
              <a:defRPr sz="6300" b="1"/>
            </a:lvl6pPr>
            <a:lvl7pPr marL="11119195" indent="0">
              <a:buNone/>
              <a:defRPr sz="6300" b="1"/>
            </a:lvl7pPr>
            <a:lvl8pPr marL="12972408" indent="0">
              <a:buNone/>
              <a:defRPr sz="6300" b="1"/>
            </a:lvl8pPr>
            <a:lvl9pPr marL="1482560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8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854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3283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0750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29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98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29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3210" indent="0">
              <a:buNone/>
              <a:defRPr sz="5000"/>
            </a:lvl2pPr>
            <a:lvl3pPr marL="3706395" indent="0">
              <a:buNone/>
              <a:defRPr sz="4000"/>
            </a:lvl3pPr>
            <a:lvl4pPr marL="5559598" indent="0">
              <a:buNone/>
              <a:defRPr sz="3800"/>
            </a:lvl4pPr>
            <a:lvl5pPr marL="7412800" indent="0">
              <a:buNone/>
              <a:defRPr sz="3800"/>
            </a:lvl5pPr>
            <a:lvl6pPr marL="9266008" indent="0">
              <a:buNone/>
              <a:defRPr sz="3800"/>
            </a:lvl6pPr>
            <a:lvl7pPr marL="11119195" indent="0">
              <a:buNone/>
              <a:defRPr sz="3800"/>
            </a:lvl7pPr>
            <a:lvl8pPr marL="12972408" indent="0">
              <a:buNone/>
              <a:defRPr sz="3800"/>
            </a:lvl8pPr>
            <a:lvl9pPr marL="1482560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9522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3210" indent="0">
              <a:buNone/>
              <a:defRPr sz="11300"/>
            </a:lvl2pPr>
            <a:lvl3pPr marL="3706395" indent="0">
              <a:buNone/>
              <a:defRPr sz="10000"/>
            </a:lvl3pPr>
            <a:lvl4pPr marL="5559598" indent="0">
              <a:buNone/>
              <a:defRPr sz="8300"/>
            </a:lvl4pPr>
            <a:lvl5pPr marL="7412800" indent="0">
              <a:buNone/>
              <a:defRPr sz="8300"/>
            </a:lvl5pPr>
            <a:lvl6pPr marL="9266008" indent="0">
              <a:buNone/>
              <a:defRPr sz="8300"/>
            </a:lvl6pPr>
            <a:lvl7pPr marL="11119195" indent="0">
              <a:buNone/>
              <a:defRPr sz="8300"/>
            </a:lvl7pPr>
            <a:lvl8pPr marL="12972408" indent="0">
              <a:buNone/>
              <a:defRPr sz="8300"/>
            </a:lvl8pPr>
            <a:lvl9pPr marL="1482560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3210" indent="0">
              <a:buNone/>
              <a:defRPr sz="5000"/>
            </a:lvl2pPr>
            <a:lvl3pPr marL="3706395" indent="0">
              <a:buNone/>
              <a:defRPr sz="4000"/>
            </a:lvl3pPr>
            <a:lvl4pPr marL="5559598" indent="0">
              <a:buNone/>
              <a:defRPr sz="3800"/>
            </a:lvl4pPr>
            <a:lvl5pPr marL="7412800" indent="0">
              <a:buNone/>
              <a:defRPr sz="3800"/>
            </a:lvl5pPr>
            <a:lvl6pPr marL="9266008" indent="0">
              <a:buNone/>
              <a:defRPr sz="3800"/>
            </a:lvl6pPr>
            <a:lvl7pPr marL="11119195" indent="0">
              <a:buNone/>
              <a:defRPr sz="3800"/>
            </a:lvl7pPr>
            <a:lvl8pPr marL="12972408" indent="0">
              <a:buNone/>
              <a:defRPr sz="3800"/>
            </a:lvl8pPr>
            <a:lvl9pPr marL="1482560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4324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147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989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02951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588" tIns="185230" rIns="370588" bIns="18523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588" tIns="185230" rIns="370588" bIns="18523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588" tIns="185230" rIns="370588" bIns="18523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4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87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59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2778" indent="0">
              <a:buNone/>
              <a:defRPr sz="7300"/>
            </a:lvl2pPr>
            <a:lvl3pPr marL="3705533" indent="0">
              <a:buNone/>
              <a:defRPr sz="6300"/>
            </a:lvl3pPr>
            <a:lvl4pPr marL="5558300" indent="0">
              <a:buNone/>
              <a:defRPr sz="5800"/>
            </a:lvl4pPr>
            <a:lvl5pPr marL="7411075" indent="0">
              <a:buNone/>
              <a:defRPr sz="5800"/>
            </a:lvl5pPr>
            <a:lvl6pPr marL="9263840" indent="0">
              <a:buNone/>
              <a:defRPr sz="5800"/>
            </a:lvl6pPr>
            <a:lvl7pPr marL="11116603" indent="0">
              <a:buNone/>
              <a:defRPr sz="5800"/>
            </a:lvl7pPr>
            <a:lvl8pPr marL="12969383" indent="0">
              <a:buNone/>
              <a:defRPr sz="5800"/>
            </a:lvl8pPr>
            <a:lvl9pPr marL="1482214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9070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981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2778" indent="0">
              <a:buNone/>
              <a:defRPr sz="8300" b="1"/>
            </a:lvl2pPr>
            <a:lvl3pPr marL="3705533" indent="0">
              <a:buNone/>
              <a:defRPr sz="7300" b="1"/>
            </a:lvl3pPr>
            <a:lvl4pPr marL="5558300" indent="0">
              <a:buNone/>
              <a:defRPr sz="6300" b="1"/>
            </a:lvl4pPr>
            <a:lvl5pPr marL="7411075" indent="0">
              <a:buNone/>
              <a:defRPr sz="6300" b="1"/>
            </a:lvl5pPr>
            <a:lvl6pPr marL="9263840" indent="0">
              <a:buNone/>
              <a:defRPr sz="6300" b="1"/>
            </a:lvl6pPr>
            <a:lvl7pPr marL="11116603" indent="0">
              <a:buNone/>
              <a:defRPr sz="6300" b="1"/>
            </a:lvl7pPr>
            <a:lvl8pPr marL="12969383" indent="0">
              <a:buNone/>
              <a:defRPr sz="6300" b="1"/>
            </a:lvl8pPr>
            <a:lvl9pPr marL="1482214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88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2778" indent="0">
              <a:buNone/>
              <a:defRPr sz="8300" b="1"/>
            </a:lvl2pPr>
            <a:lvl3pPr marL="3705533" indent="0">
              <a:buNone/>
              <a:defRPr sz="7300" b="1"/>
            </a:lvl3pPr>
            <a:lvl4pPr marL="5558300" indent="0">
              <a:buNone/>
              <a:defRPr sz="6300" b="1"/>
            </a:lvl4pPr>
            <a:lvl5pPr marL="7411075" indent="0">
              <a:buNone/>
              <a:defRPr sz="6300" b="1"/>
            </a:lvl5pPr>
            <a:lvl6pPr marL="9263840" indent="0">
              <a:buNone/>
              <a:defRPr sz="6300" b="1"/>
            </a:lvl6pPr>
            <a:lvl7pPr marL="11116603" indent="0">
              <a:buNone/>
              <a:defRPr sz="6300" b="1"/>
            </a:lvl7pPr>
            <a:lvl8pPr marL="12969383" indent="0">
              <a:buNone/>
              <a:defRPr sz="6300" b="1"/>
            </a:lvl8pPr>
            <a:lvl9pPr marL="1482214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88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84819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546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5339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38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03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38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2778" indent="0">
              <a:buNone/>
              <a:defRPr sz="5000"/>
            </a:lvl2pPr>
            <a:lvl3pPr marL="3705533" indent="0">
              <a:buNone/>
              <a:defRPr sz="4000"/>
            </a:lvl3pPr>
            <a:lvl4pPr marL="5558300" indent="0">
              <a:buNone/>
              <a:defRPr sz="3800"/>
            </a:lvl4pPr>
            <a:lvl5pPr marL="7411075" indent="0">
              <a:buNone/>
              <a:defRPr sz="3800"/>
            </a:lvl5pPr>
            <a:lvl6pPr marL="9263840" indent="0">
              <a:buNone/>
              <a:defRPr sz="3800"/>
            </a:lvl6pPr>
            <a:lvl7pPr marL="11116603" indent="0">
              <a:buNone/>
              <a:defRPr sz="3800"/>
            </a:lvl7pPr>
            <a:lvl8pPr marL="12969383" indent="0">
              <a:buNone/>
              <a:defRPr sz="3800"/>
            </a:lvl8pPr>
            <a:lvl9pPr marL="1482214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925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2778" indent="0">
              <a:buNone/>
              <a:defRPr sz="11300"/>
            </a:lvl2pPr>
            <a:lvl3pPr marL="3705533" indent="0">
              <a:buNone/>
              <a:defRPr sz="10000"/>
            </a:lvl3pPr>
            <a:lvl4pPr marL="5558300" indent="0">
              <a:buNone/>
              <a:defRPr sz="8300"/>
            </a:lvl4pPr>
            <a:lvl5pPr marL="7411075" indent="0">
              <a:buNone/>
              <a:defRPr sz="8300"/>
            </a:lvl5pPr>
            <a:lvl6pPr marL="9263840" indent="0">
              <a:buNone/>
              <a:defRPr sz="8300"/>
            </a:lvl6pPr>
            <a:lvl7pPr marL="11116603" indent="0">
              <a:buNone/>
              <a:defRPr sz="8300"/>
            </a:lvl7pPr>
            <a:lvl8pPr marL="12969383" indent="0">
              <a:buNone/>
              <a:defRPr sz="8300"/>
            </a:lvl8pPr>
            <a:lvl9pPr marL="1482214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2778" indent="0">
              <a:buNone/>
              <a:defRPr sz="5000"/>
            </a:lvl2pPr>
            <a:lvl3pPr marL="3705533" indent="0">
              <a:buNone/>
              <a:defRPr sz="4000"/>
            </a:lvl3pPr>
            <a:lvl4pPr marL="5558300" indent="0">
              <a:buNone/>
              <a:defRPr sz="3800"/>
            </a:lvl4pPr>
            <a:lvl5pPr marL="7411075" indent="0">
              <a:buNone/>
              <a:defRPr sz="3800"/>
            </a:lvl5pPr>
            <a:lvl6pPr marL="9263840" indent="0">
              <a:buNone/>
              <a:defRPr sz="3800"/>
            </a:lvl6pPr>
            <a:lvl7pPr marL="11116603" indent="0">
              <a:buNone/>
              <a:defRPr sz="3800"/>
            </a:lvl7pPr>
            <a:lvl8pPr marL="12969383" indent="0">
              <a:buNone/>
              <a:defRPr sz="3800"/>
            </a:lvl8pPr>
            <a:lvl9pPr marL="1482214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6118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6213" indent="0">
              <a:buNone/>
              <a:defRPr sz="8300" b="1"/>
            </a:lvl2pPr>
            <a:lvl3pPr marL="3732425" indent="0">
              <a:buNone/>
              <a:defRPr sz="7300" b="1"/>
            </a:lvl3pPr>
            <a:lvl4pPr marL="5598630" indent="0">
              <a:buNone/>
              <a:defRPr sz="6300" b="1"/>
            </a:lvl4pPr>
            <a:lvl5pPr marL="7464850" indent="0">
              <a:buNone/>
              <a:defRPr sz="6300" b="1"/>
            </a:lvl5pPr>
            <a:lvl6pPr marL="9331055" indent="0">
              <a:buNone/>
              <a:defRPr sz="6300" b="1"/>
            </a:lvl6pPr>
            <a:lvl7pPr marL="11197270" indent="0">
              <a:buNone/>
              <a:defRPr sz="6300" b="1"/>
            </a:lvl7pPr>
            <a:lvl8pPr marL="13063488" indent="0">
              <a:buNone/>
              <a:defRPr sz="6300" b="1"/>
            </a:lvl8pPr>
            <a:lvl9pPr marL="149296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7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6213" indent="0">
              <a:buNone/>
              <a:defRPr sz="8300" b="1"/>
            </a:lvl2pPr>
            <a:lvl3pPr marL="3732425" indent="0">
              <a:buNone/>
              <a:defRPr sz="7300" b="1"/>
            </a:lvl3pPr>
            <a:lvl4pPr marL="5598630" indent="0">
              <a:buNone/>
              <a:defRPr sz="6300" b="1"/>
            </a:lvl4pPr>
            <a:lvl5pPr marL="7464850" indent="0">
              <a:buNone/>
              <a:defRPr sz="6300" b="1"/>
            </a:lvl5pPr>
            <a:lvl6pPr marL="9331055" indent="0">
              <a:buNone/>
              <a:defRPr sz="6300" b="1"/>
            </a:lvl6pPr>
            <a:lvl7pPr marL="11197270" indent="0">
              <a:buNone/>
              <a:defRPr sz="6300" b="1"/>
            </a:lvl7pPr>
            <a:lvl8pPr marL="13063488" indent="0">
              <a:buNone/>
              <a:defRPr sz="6300" b="1"/>
            </a:lvl8pPr>
            <a:lvl9pPr marL="149296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7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42115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62155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1661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503" tIns="185185" rIns="370503" bIns="18518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503" tIns="185185" rIns="370503" bIns="18518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503" tIns="185185" rIns="370503" bIns="18518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3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7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2345" indent="0">
              <a:buNone/>
              <a:defRPr sz="7300"/>
            </a:lvl2pPr>
            <a:lvl3pPr marL="3704668" indent="0">
              <a:buNone/>
              <a:defRPr sz="6300"/>
            </a:lvl3pPr>
            <a:lvl4pPr marL="5557005" indent="0">
              <a:buNone/>
              <a:defRPr sz="5800"/>
            </a:lvl4pPr>
            <a:lvl5pPr marL="7409345" indent="0">
              <a:buNone/>
              <a:defRPr sz="5800"/>
            </a:lvl5pPr>
            <a:lvl6pPr marL="9261683" indent="0">
              <a:buNone/>
              <a:defRPr sz="5800"/>
            </a:lvl6pPr>
            <a:lvl7pPr marL="11114010" indent="0">
              <a:buNone/>
              <a:defRPr sz="5800"/>
            </a:lvl7pPr>
            <a:lvl8pPr marL="12966360" indent="0">
              <a:buNone/>
              <a:defRPr sz="5800"/>
            </a:lvl8pPr>
            <a:lvl9pPr marL="1481868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254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89162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2345" indent="0">
              <a:buNone/>
              <a:defRPr sz="8300" b="1"/>
            </a:lvl2pPr>
            <a:lvl3pPr marL="3704668" indent="0">
              <a:buNone/>
              <a:defRPr sz="7300" b="1"/>
            </a:lvl3pPr>
            <a:lvl4pPr marL="5557005" indent="0">
              <a:buNone/>
              <a:defRPr sz="6300" b="1"/>
            </a:lvl4pPr>
            <a:lvl5pPr marL="7409345" indent="0">
              <a:buNone/>
              <a:defRPr sz="6300" b="1"/>
            </a:lvl5pPr>
            <a:lvl6pPr marL="9261683" indent="0">
              <a:buNone/>
              <a:defRPr sz="6300" b="1"/>
            </a:lvl6pPr>
            <a:lvl7pPr marL="11114010" indent="0">
              <a:buNone/>
              <a:defRPr sz="6300" b="1"/>
            </a:lvl7pPr>
            <a:lvl8pPr marL="12966360" indent="0">
              <a:buNone/>
              <a:defRPr sz="6300" b="1"/>
            </a:lvl8pPr>
            <a:lvl9pPr marL="1481868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88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2345" indent="0">
              <a:buNone/>
              <a:defRPr sz="8300" b="1"/>
            </a:lvl2pPr>
            <a:lvl3pPr marL="3704668" indent="0">
              <a:buNone/>
              <a:defRPr sz="7300" b="1"/>
            </a:lvl3pPr>
            <a:lvl4pPr marL="5557005" indent="0">
              <a:buNone/>
              <a:defRPr sz="6300" b="1"/>
            </a:lvl4pPr>
            <a:lvl5pPr marL="7409345" indent="0">
              <a:buNone/>
              <a:defRPr sz="6300" b="1"/>
            </a:lvl5pPr>
            <a:lvl6pPr marL="9261683" indent="0">
              <a:buNone/>
              <a:defRPr sz="6300" b="1"/>
            </a:lvl6pPr>
            <a:lvl7pPr marL="11114010" indent="0">
              <a:buNone/>
              <a:defRPr sz="6300" b="1"/>
            </a:lvl7pPr>
            <a:lvl8pPr marL="12966360" indent="0">
              <a:buNone/>
              <a:defRPr sz="6300" b="1"/>
            </a:lvl8pPr>
            <a:lvl9pPr marL="1481868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88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6090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56897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1116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40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22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40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2345" indent="0">
              <a:buNone/>
              <a:defRPr sz="5000"/>
            </a:lvl2pPr>
            <a:lvl3pPr marL="3704668" indent="0">
              <a:buNone/>
              <a:defRPr sz="4000"/>
            </a:lvl3pPr>
            <a:lvl4pPr marL="5557005" indent="0">
              <a:buNone/>
              <a:defRPr sz="3800"/>
            </a:lvl4pPr>
            <a:lvl5pPr marL="7409345" indent="0">
              <a:buNone/>
              <a:defRPr sz="3800"/>
            </a:lvl5pPr>
            <a:lvl6pPr marL="9261683" indent="0">
              <a:buNone/>
              <a:defRPr sz="3800"/>
            </a:lvl6pPr>
            <a:lvl7pPr marL="11114010" indent="0">
              <a:buNone/>
              <a:defRPr sz="3800"/>
            </a:lvl7pPr>
            <a:lvl8pPr marL="12966360" indent="0">
              <a:buNone/>
              <a:defRPr sz="3800"/>
            </a:lvl8pPr>
            <a:lvl9pPr marL="1481868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05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659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6129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2345" indent="0">
              <a:buNone/>
              <a:defRPr sz="11300"/>
            </a:lvl2pPr>
            <a:lvl3pPr marL="3704668" indent="0">
              <a:buNone/>
              <a:defRPr sz="10000"/>
            </a:lvl3pPr>
            <a:lvl4pPr marL="5557005" indent="0">
              <a:buNone/>
              <a:defRPr sz="8300"/>
            </a:lvl4pPr>
            <a:lvl5pPr marL="7409345" indent="0">
              <a:buNone/>
              <a:defRPr sz="8300"/>
            </a:lvl5pPr>
            <a:lvl6pPr marL="9261683" indent="0">
              <a:buNone/>
              <a:defRPr sz="8300"/>
            </a:lvl6pPr>
            <a:lvl7pPr marL="11114010" indent="0">
              <a:buNone/>
              <a:defRPr sz="8300"/>
            </a:lvl7pPr>
            <a:lvl8pPr marL="12966360" indent="0">
              <a:buNone/>
              <a:defRPr sz="8300"/>
            </a:lvl8pPr>
            <a:lvl9pPr marL="1481868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2345" indent="0">
              <a:buNone/>
              <a:defRPr sz="5000"/>
            </a:lvl2pPr>
            <a:lvl3pPr marL="3704668" indent="0">
              <a:buNone/>
              <a:defRPr sz="4000"/>
            </a:lvl3pPr>
            <a:lvl4pPr marL="5557005" indent="0">
              <a:buNone/>
              <a:defRPr sz="3800"/>
            </a:lvl4pPr>
            <a:lvl5pPr marL="7409345" indent="0">
              <a:buNone/>
              <a:defRPr sz="3800"/>
            </a:lvl5pPr>
            <a:lvl6pPr marL="9261683" indent="0">
              <a:buNone/>
              <a:defRPr sz="3800"/>
            </a:lvl6pPr>
            <a:lvl7pPr marL="11114010" indent="0">
              <a:buNone/>
              <a:defRPr sz="3800"/>
            </a:lvl7pPr>
            <a:lvl8pPr marL="12966360" indent="0">
              <a:buNone/>
              <a:defRPr sz="3800"/>
            </a:lvl8pPr>
            <a:lvl9pPr marL="1481868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4410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2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55792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418" tIns="185140" rIns="370418" bIns="18514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418" tIns="185140" rIns="370418" bIns="18514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418" tIns="185140" rIns="370418" bIns="18514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8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11071928" y="39364919"/>
            <a:ext cx="10261785" cy="2490456"/>
          </a:xfrm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11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29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1913" indent="0">
              <a:buNone/>
              <a:defRPr sz="7300"/>
            </a:lvl2pPr>
            <a:lvl3pPr marL="3703810" indent="0">
              <a:buNone/>
              <a:defRPr sz="6300"/>
            </a:lvl3pPr>
            <a:lvl4pPr marL="5555713" indent="0">
              <a:buNone/>
              <a:defRPr sz="5800"/>
            </a:lvl4pPr>
            <a:lvl5pPr marL="7407613" indent="0">
              <a:buNone/>
              <a:defRPr sz="5800"/>
            </a:lvl5pPr>
            <a:lvl6pPr marL="9259518" indent="0">
              <a:buNone/>
              <a:defRPr sz="5800"/>
            </a:lvl6pPr>
            <a:lvl7pPr marL="11111420" indent="0">
              <a:buNone/>
              <a:defRPr sz="5800"/>
            </a:lvl7pPr>
            <a:lvl8pPr marL="12963338" indent="0">
              <a:buNone/>
              <a:defRPr sz="5800"/>
            </a:lvl8pPr>
            <a:lvl9pPr marL="1481523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9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0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1913" indent="0">
              <a:buNone/>
              <a:defRPr sz="8300" b="1"/>
            </a:lvl2pPr>
            <a:lvl3pPr marL="3703810" indent="0">
              <a:buNone/>
              <a:defRPr sz="7300" b="1"/>
            </a:lvl3pPr>
            <a:lvl4pPr marL="5555713" indent="0">
              <a:buNone/>
              <a:defRPr sz="6300" b="1"/>
            </a:lvl4pPr>
            <a:lvl5pPr marL="7407613" indent="0">
              <a:buNone/>
              <a:defRPr sz="6300" b="1"/>
            </a:lvl5pPr>
            <a:lvl6pPr marL="9259518" indent="0">
              <a:buNone/>
              <a:defRPr sz="6300" b="1"/>
            </a:lvl6pPr>
            <a:lvl7pPr marL="11111420" indent="0">
              <a:buNone/>
              <a:defRPr sz="6300" b="1"/>
            </a:lvl7pPr>
            <a:lvl8pPr marL="12963338" indent="0">
              <a:buNone/>
              <a:defRPr sz="6300" b="1"/>
            </a:lvl8pPr>
            <a:lvl9pPr marL="1481523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99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1913" indent="0">
              <a:buNone/>
              <a:defRPr sz="8300" b="1"/>
            </a:lvl2pPr>
            <a:lvl3pPr marL="3703810" indent="0">
              <a:buNone/>
              <a:defRPr sz="7300" b="1"/>
            </a:lvl3pPr>
            <a:lvl4pPr marL="5555713" indent="0">
              <a:buNone/>
              <a:defRPr sz="6300" b="1"/>
            </a:lvl4pPr>
            <a:lvl5pPr marL="7407613" indent="0">
              <a:buNone/>
              <a:defRPr sz="6300" b="1"/>
            </a:lvl5pPr>
            <a:lvl6pPr marL="9259518" indent="0">
              <a:buNone/>
              <a:defRPr sz="6300" b="1"/>
            </a:lvl6pPr>
            <a:lvl7pPr marL="11111420" indent="0">
              <a:buNone/>
              <a:defRPr sz="6300" b="1"/>
            </a:lvl7pPr>
            <a:lvl8pPr marL="12963338" indent="0">
              <a:buNone/>
              <a:defRPr sz="6300" b="1"/>
            </a:lvl8pPr>
            <a:lvl9pPr marL="1481523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99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10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05175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587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9754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40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37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40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1913" indent="0">
              <a:buNone/>
              <a:defRPr sz="5000"/>
            </a:lvl2pPr>
            <a:lvl3pPr marL="3703810" indent="0">
              <a:buNone/>
              <a:defRPr sz="4000"/>
            </a:lvl3pPr>
            <a:lvl4pPr marL="5555713" indent="0">
              <a:buNone/>
              <a:defRPr sz="3800"/>
            </a:lvl4pPr>
            <a:lvl5pPr marL="7407613" indent="0">
              <a:buNone/>
              <a:defRPr sz="3800"/>
            </a:lvl5pPr>
            <a:lvl6pPr marL="9259518" indent="0">
              <a:buNone/>
              <a:defRPr sz="3800"/>
            </a:lvl6pPr>
            <a:lvl7pPr marL="11111420" indent="0">
              <a:buNone/>
              <a:defRPr sz="3800"/>
            </a:lvl7pPr>
            <a:lvl8pPr marL="12963338" indent="0">
              <a:buNone/>
              <a:defRPr sz="3800"/>
            </a:lvl8pPr>
            <a:lvl9pPr marL="1481523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6230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1913" indent="0">
              <a:buNone/>
              <a:defRPr sz="11300"/>
            </a:lvl2pPr>
            <a:lvl3pPr marL="3703810" indent="0">
              <a:buNone/>
              <a:defRPr sz="10000"/>
            </a:lvl3pPr>
            <a:lvl4pPr marL="5555713" indent="0">
              <a:buNone/>
              <a:defRPr sz="8300"/>
            </a:lvl4pPr>
            <a:lvl5pPr marL="7407613" indent="0">
              <a:buNone/>
              <a:defRPr sz="8300"/>
            </a:lvl5pPr>
            <a:lvl6pPr marL="9259518" indent="0">
              <a:buNone/>
              <a:defRPr sz="8300"/>
            </a:lvl6pPr>
            <a:lvl7pPr marL="11111420" indent="0">
              <a:buNone/>
              <a:defRPr sz="8300"/>
            </a:lvl7pPr>
            <a:lvl8pPr marL="12963338" indent="0">
              <a:buNone/>
              <a:defRPr sz="8300"/>
            </a:lvl8pPr>
            <a:lvl9pPr marL="1481523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1913" indent="0">
              <a:buNone/>
              <a:defRPr sz="5000"/>
            </a:lvl2pPr>
            <a:lvl3pPr marL="3703810" indent="0">
              <a:buNone/>
              <a:defRPr sz="4000"/>
            </a:lvl3pPr>
            <a:lvl4pPr marL="5555713" indent="0">
              <a:buNone/>
              <a:defRPr sz="3800"/>
            </a:lvl4pPr>
            <a:lvl5pPr marL="7407613" indent="0">
              <a:buNone/>
              <a:defRPr sz="3800"/>
            </a:lvl5pPr>
            <a:lvl6pPr marL="9259518" indent="0">
              <a:buNone/>
              <a:defRPr sz="3800"/>
            </a:lvl6pPr>
            <a:lvl7pPr marL="11111420" indent="0">
              <a:buNone/>
              <a:defRPr sz="3800"/>
            </a:lvl7pPr>
            <a:lvl8pPr marL="12963338" indent="0">
              <a:buNone/>
              <a:defRPr sz="3800"/>
            </a:lvl8pPr>
            <a:lvl9pPr marL="1481523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52878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1500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167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333" tIns="185098" rIns="370333" bIns="18509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333" tIns="185098" rIns="370333" bIns="18509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333" tIns="185098" rIns="370333" bIns="18509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>
              <a:defRPr sz="50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212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6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90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23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1478" indent="0">
              <a:buNone/>
              <a:defRPr sz="7300"/>
            </a:lvl2pPr>
            <a:lvl3pPr marL="3702945" indent="0">
              <a:buNone/>
              <a:defRPr sz="6300"/>
            </a:lvl3pPr>
            <a:lvl4pPr marL="5554418" indent="0">
              <a:buNone/>
              <a:defRPr sz="5800"/>
            </a:lvl4pPr>
            <a:lvl5pPr marL="7405885" indent="0">
              <a:buNone/>
              <a:defRPr sz="5800"/>
            </a:lvl5pPr>
            <a:lvl6pPr marL="9257360" indent="0">
              <a:buNone/>
              <a:defRPr sz="5800"/>
            </a:lvl6pPr>
            <a:lvl7pPr marL="11108830" indent="0">
              <a:buNone/>
              <a:defRPr sz="5800"/>
            </a:lvl7pPr>
            <a:lvl8pPr marL="12960313" indent="0">
              <a:buNone/>
              <a:defRPr sz="5800"/>
            </a:lvl8pPr>
            <a:lvl9pPr marL="1481177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52055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3335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1478" indent="0">
              <a:buNone/>
              <a:defRPr sz="8300" b="1"/>
            </a:lvl2pPr>
            <a:lvl3pPr marL="3702945" indent="0">
              <a:buNone/>
              <a:defRPr sz="7300" b="1"/>
            </a:lvl3pPr>
            <a:lvl4pPr marL="5554418" indent="0">
              <a:buNone/>
              <a:defRPr sz="6300" b="1"/>
            </a:lvl4pPr>
            <a:lvl5pPr marL="7405885" indent="0">
              <a:buNone/>
              <a:defRPr sz="6300" b="1"/>
            </a:lvl5pPr>
            <a:lvl6pPr marL="9257360" indent="0">
              <a:buNone/>
              <a:defRPr sz="6300" b="1"/>
            </a:lvl6pPr>
            <a:lvl7pPr marL="11108830" indent="0">
              <a:buNone/>
              <a:defRPr sz="6300" b="1"/>
            </a:lvl7pPr>
            <a:lvl8pPr marL="12960313" indent="0">
              <a:buNone/>
              <a:defRPr sz="6300" b="1"/>
            </a:lvl8pPr>
            <a:lvl9pPr marL="1481177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99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1478" indent="0">
              <a:buNone/>
              <a:defRPr sz="8300" b="1"/>
            </a:lvl2pPr>
            <a:lvl3pPr marL="3702945" indent="0">
              <a:buNone/>
              <a:defRPr sz="7300" b="1"/>
            </a:lvl3pPr>
            <a:lvl4pPr marL="5554418" indent="0">
              <a:buNone/>
              <a:defRPr sz="6300" b="1"/>
            </a:lvl4pPr>
            <a:lvl5pPr marL="7405885" indent="0">
              <a:buNone/>
              <a:defRPr sz="6300" b="1"/>
            </a:lvl5pPr>
            <a:lvl6pPr marL="9257360" indent="0">
              <a:buNone/>
              <a:defRPr sz="6300" b="1"/>
            </a:lvl6pPr>
            <a:lvl7pPr marL="11108830" indent="0">
              <a:buNone/>
              <a:defRPr sz="6300" b="1"/>
            </a:lvl7pPr>
            <a:lvl8pPr marL="12960313" indent="0">
              <a:buNone/>
              <a:defRPr sz="6300" b="1"/>
            </a:lvl8pPr>
            <a:lvl9pPr marL="1481177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99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3087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57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22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20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22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6213" indent="0">
              <a:buNone/>
              <a:defRPr sz="5000"/>
            </a:lvl2pPr>
            <a:lvl3pPr marL="3732425" indent="0">
              <a:buNone/>
              <a:defRPr sz="4000"/>
            </a:lvl3pPr>
            <a:lvl4pPr marL="5598630" indent="0">
              <a:buNone/>
              <a:defRPr sz="3800"/>
            </a:lvl4pPr>
            <a:lvl5pPr marL="7464850" indent="0">
              <a:buNone/>
              <a:defRPr sz="3800"/>
            </a:lvl5pPr>
            <a:lvl6pPr marL="9331055" indent="0">
              <a:buNone/>
              <a:defRPr sz="3800"/>
            </a:lvl6pPr>
            <a:lvl7pPr marL="11197270" indent="0">
              <a:buNone/>
              <a:defRPr sz="3800"/>
            </a:lvl7pPr>
            <a:lvl8pPr marL="13063488" indent="0">
              <a:buNone/>
              <a:defRPr sz="3800"/>
            </a:lvl8pPr>
            <a:lvl9pPr marL="149296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2103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4998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4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59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4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1478" indent="0">
              <a:buNone/>
              <a:defRPr sz="5000"/>
            </a:lvl2pPr>
            <a:lvl3pPr marL="3702945" indent="0">
              <a:buNone/>
              <a:defRPr sz="4000"/>
            </a:lvl3pPr>
            <a:lvl4pPr marL="5554418" indent="0">
              <a:buNone/>
              <a:defRPr sz="3800"/>
            </a:lvl4pPr>
            <a:lvl5pPr marL="7405885" indent="0">
              <a:buNone/>
              <a:defRPr sz="3800"/>
            </a:lvl5pPr>
            <a:lvl6pPr marL="9257360" indent="0">
              <a:buNone/>
              <a:defRPr sz="3800"/>
            </a:lvl6pPr>
            <a:lvl7pPr marL="11108830" indent="0">
              <a:buNone/>
              <a:defRPr sz="3800"/>
            </a:lvl7pPr>
            <a:lvl8pPr marL="12960313" indent="0">
              <a:buNone/>
              <a:defRPr sz="3800"/>
            </a:lvl8pPr>
            <a:lvl9pPr marL="1481177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007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1478" indent="0">
              <a:buNone/>
              <a:defRPr sz="11300"/>
            </a:lvl2pPr>
            <a:lvl3pPr marL="3702945" indent="0">
              <a:buNone/>
              <a:defRPr sz="10000"/>
            </a:lvl3pPr>
            <a:lvl4pPr marL="5554418" indent="0">
              <a:buNone/>
              <a:defRPr sz="8300"/>
            </a:lvl4pPr>
            <a:lvl5pPr marL="7405885" indent="0">
              <a:buNone/>
              <a:defRPr sz="8300"/>
            </a:lvl5pPr>
            <a:lvl6pPr marL="9257360" indent="0">
              <a:buNone/>
              <a:defRPr sz="8300"/>
            </a:lvl6pPr>
            <a:lvl7pPr marL="11108830" indent="0">
              <a:buNone/>
              <a:defRPr sz="8300"/>
            </a:lvl7pPr>
            <a:lvl8pPr marL="12960313" indent="0">
              <a:buNone/>
              <a:defRPr sz="8300"/>
            </a:lvl8pPr>
            <a:lvl9pPr marL="1481177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1478" indent="0">
              <a:buNone/>
              <a:defRPr sz="5000"/>
            </a:lvl2pPr>
            <a:lvl3pPr marL="3702945" indent="0">
              <a:buNone/>
              <a:defRPr sz="4000"/>
            </a:lvl3pPr>
            <a:lvl4pPr marL="5554418" indent="0">
              <a:buNone/>
              <a:defRPr sz="3800"/>
            </a:lvl4pPr>
            <a:lvl5pPr marL="7405885" indent="0">
              <a:buNone/>
              <a:defRPr sz="3800"/>
            </a:lvl5pPr>
            <a:lvl6pPr marL="9257360" indent="0">
              <a:buNone/>
              <a:defRPr sz="3800"/>
            </a:lvl6pPr>
            <a:lvl7pPr marL="11108830" indent="0">
              <a:buNone/>
              <a:defRPr sz="3800"/>
            </a:lvl7pPr>
            <a:lvl8pPr marL="12960313" indent="0">
              <a:buNone/>
              <a:defRPr sz="3800"/>
            </a:lvl8pPr>
            <a:lvl9pPr marL="1481177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1049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3673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97793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2868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245" tIns="185058" rIns="370245" bIns="185058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245" tIns="185058" rIns="370245" bIns="18505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245" tIns="185058" rIns="370245" bIns="18505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84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3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39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1045" indent="0">
              <a:buNone/>
              <a:defRPr sz="7300"/>
            </a:lvl2pPr>
            <a:lvl3pPr marL="3702080" indent="0">
              <a:buNone/>
              <a:defRPr sz="6300"/>
            </a:lvl3pPr>
            <a:lvl4pPr marL="5553120" indent="0">
              <a:buNone/>
              <a:defRPr sz="5800"/>
            </a:lvl4pPr>
            <a:lvl5pPr marL="7404158" indent="0">
              <a:buNone/>
              <a:defRPr sz="5800"/>
            </a:lvl5pPr>
            <a:lvl6pPr marL="9255203" indent="0">
              <a:buNone/>
              <a:defRPr sz="5800"/>
            </a:lvl6pPr>
            <a:lvl7pPr marL="11106240" indent="0">
              <a:buNone/>
              <a:defRPr sz="5800"/>
            </a:lvl7pPr>
            <a:lvl8pPr marL="12957290" indent="0">
              <a:buNone/>
              <a:defRPr sz="5800"/>
            </a:lvl8pPr>
            <a:lvl9pPr marL="1480832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453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063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6213" indent="0">
              <a:buNone/>
              <a:defRPr sz="11300"/>
            </a:lvl2pPr>
            <a:lvl3pPr marL="3732425" indent="0">
              <a:buNone/>
              <a:defRPr sz="10000"/>
            </a:lvl3pPr>
            <a:lvl4pPr marL="5598630" indent="0">
              <a:buNone/>
              <a:defRPr sz="8300"/>
            </a:lvl4pPr>
            <a:lvl5pPr marL="7464850" indent="0">
              <a:buNone/>
              <a:defRPr sz="8300"/>
            </a:lvl5pPr>
            <a:lvl6pPr marL="9331055" indent="0">
              <a:buNone/>
              <a:defRPr sz="8300"/>
            </a:lvl6pPr>
            <a:lvl7pPr marL="11197270" indent="0">
              <a:buNone/>
              <a:defRPr sz="8300"/>
            </a:lvl7pPr>
            <a:lvl8pPr marL="13063488" indent="0">
              <a:buNone/>
              <a:defRPr sz="8300"/>
            </a:lvl8pPr>
            <a:lvl9pPr marL="1492969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6213" indent="0">
              <a:buNone/>
              <a:defRPr sz="5000"/>
            </a:lvl2pPr>
            <a:lvl3pPr marL="3732425" indent="0">
              <a:buNone/>
              <a:defRPr sz="4000"/>
            </a:lvl3pPr>
            <a:lvl4pPr marL="5598630" indent="0">
              <a:buNone/>
              <a:defRPr sz="3800"/>
            </a:lvl4pPr>
            <a:lvl5pPr marL="7464850" indent="0">
              <a:buNone/>
              <a:defRPr sz="3800"/>
            </a:lvl5pPr>
            <a:lvl6pPr marL="9331055" indent="0">
              <a:buNone/>
              <a:defRPr sz="3800"/>
            </a:lvl6pPr>
            <a:lvl7pPr marL="11197270" indent="0">
              <a:buNone/>
              <a:defRPr sz="3800"/>
            </a:lvl7pPr>
            <a:lvl8pPr marL="13063488" indent="0">
              <a:buNone/>
              <a:defRPr sz="3800"/>
            </a:lvl8pPr>
            <a:lvl9pPr marL="149296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1036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1045" indent="0">
              <a:buNone/>
              <a:defRPr sz="8300" b="1"/>
            </a:lvl2pPr>
            <a:lvl3pPr marL="3702080" indent="0">
              <a:buNone/>
              <a:defRPr sz="7300" b="1"/>
            </a:lvl3pPr>
            <a:lvl4pPr marL="5553120" indent="0">
              <a:buNone/>
              <a:defRPr sz="6300" b="1"/>
            </a:lvl4pPr>
            <a:lvl5pPr marL="7404158" indent="0">
              <a:buNone/>
              <a:defRPr sz="6300" b="1"/>
            </a:lvl5pPr>
            <a:lvl6pPr marL="9255203" indent="0">
              <a:buNone/>
              <a:defRPr sz="6300" b="1"/>
            </a:lvl6pPr>
            <a:lvl7pPr marL="11106240" indent="0">
              <a:buNone/>
              <a:defRPr sz="6300" b="1"/>
            </a:lvl7pPr>
            <a:lvl8pPr marL="12957290" indent="0">
              <a:buNone/>
              <a:defRPr sz="6300" b="1"/>
            </a:lvl8pPr>
            <a:lvl9pPr marL="1480832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99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1045" indent="0">
              <a:buNone/>
              <a:defRPr sz="8300" b="1"/>
            </a:lvl2pPr>
            <a:lvl3pPr marL="3702080" indent="0">
              <a:buNone/>
              <a:defRPr sz="7300" b="1"/>
            </a:lvl3pPr>
            <a:lvl4pPr marL="5553120" indent="0">
              <a:buNone/>
              <a:defRPr sz="6300" b="1"/>
            </a:lvl4pPr>
            <a:lvl5pPr marL="7404158" indent="0">
              <a:buNone/>
              <a:defRPr sz="6300" b="1"/>
            </a:lvl5pPr>
            <a:lvl6pPr marL="9255203" indent="0">
              <a:buNone/>
              <a:defRPr sz="6300" b="1"/>
            </a:lvl6pPr>
            <a:lvl7pPr marL="11106240" indent="0">
              <a:buNone/>
              <a:defRPr sz="6300" b="1"/>
            </a:lvl7pPr>
            <a:lvl8pPr marL="12957290" indent="0">
              <a:buNone/>
              <a:defRPr sz="6300" b="1"/>
            </a:lvl8pPr>
            <a:lvl9pPr marL="1480832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99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9569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81457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5736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45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8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45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1045" indent="0">
              <a:buNone/>
              <a:defRPr sz="5000"/>
            </a:lvl2pPr>
            <a:lvl3pPr marL="3702080" indent="0">
              <a:buNone/>
              <a:defRPr sz="4000"/>
            </a:lvl3pPr>
            <a:lvl4pPr marL="5553120" indent="0">
              <a:buNone/>
              <a:defRPr sz="3800"/>
            </a:lvl4pPr>
            <a:lvl5pPr marL="7404158" indent="0">
              <a:buNone/>
              <a:defRPr sz="3800"/>
            </a:lvl5pPr>
            <a:lvl6pPr marL="9255203" indent="0">
              <a:buNone/>
              <a:defRPr sz="3800"/>
            </a:lvl6pPr>
            <a:lvl7pPr marL="11106240" indent="0">
              <a:buNone/>
              <a:defRPr sz="3800"/>
            </a:lvl7pPr>
            <a:lvl8pPr marL="12957290" indent="0">
              <a:buNone/>
              <a:defRPr sz="3800"/>
            </a:lvl8pPr>
            <a:lvl9pPr marL="1480832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4311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1045" indent="0">
              <a:buNone/>
              <a:defRPr sz="11300"/>
            </a:lvl2pPr>
            <a:lvl3pPr marL="3702080" indent="0">
              <a:buNone/>
              <a:defRPr sz="10000"/>
            </a:lvl3pPr>
            <a:lvl4pPr marL="5553120" indent="0">
              <a:buNone/>
              <a:defRPr sz="8300"/>
            </a:lvl4pPr>
            <a:lvl5pPr marL="7404158" indent="0">
              <a:buNone/>
              <a:defRPr sz="8300"/>
            </a:lvl5pPr>
            <a:lvl6pPr marL="9255203" indent="0">
              <a:buNone/>
              <a:defRPr sz="8300"/>
            </a:lvl6pPr>
            <a:lvl7pPr marL="11106240" indent="0">
              <a:buNone/>
              <a:defRPr sz="8300"/>
            </a:lvl7pPr>
            <a:lvl8pPr marL="12957290" indent="0">
              <a:buNone/>
              <a:defRPr sz="8300"/>
            </a:lvl8pPr>
            <a:lvl9pPr marL="1480832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1045" indent="0">
              <a:buNone/>
              <a:defRPr sz="5000"/>
            </a:lvl2pPr>
            <a:lvl3pPr marL="3702080" indent="0">
              <a:buNone/>
              <a:defRPr sz="4000"/>
            </a:lvl3pPr>
            <a:lvl4pPr marL="5553120" indent="0">
              <a:buNone/>
              <a:defRPr sz="3800"/>
            </a:lvl4pPr>
            <a:lvl5pPr marL="7404158" indent="0">
              <a:buNone/>
              <a:defRPr sz="3800"/>
            </a:lvl5pPr>
            <a:lvl6pPr marL="9255203" indent="0">
              <a:buNone/>
              <a:defRPr sz="3800"/>
            </a:lvl6pPr>
            <a:lvl7pPr marL="11106240" indent="0">
              <a:buNone/>
              <a:defRPr sz="3800"/>
            </a:lvl7pPr>
            <a:lvl8pPr marL="12957290" indent="0">
              <a:buNone/>
              <a:defRPr sz="3800"/>
            </a:lvl8pPr>
            <a:lvl9pPr marL="1480832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02735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6631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7545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160" tIns="185013" rIns="370160" bIns="185013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160" tIns="185013" rIns="370160" bIns="18501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160" tIns="185013" rIns="370160" bIns="18501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51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13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52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0615" indent="0">
              <a:buNone/>
              <a:defRPr sz="7300"/>
            </a:lvl2pPr>
            <a:lvl3pPr marL="3701220" indent="0">
              <a:buNone/>
              <a:defRPr sz="6300"/>
            </a:lvl3pPr>
            <a:lvl4pPr marL="5551825" indent="0">
              <a:buNone/>
              <a:defRPr sz="5800"/>
            </a:lvl4pPr>
            <a:lvl5pPr marL="7402435" indent="0">
              <a:buNone/>
              <a:defRPr sz="5800"/>
            </a:lvl5pPr>
            <a:lvl6pPr marL="9253048" indent="0">
              <a:buNone/>
              <a:defRPr sz="5800"/>
            </a:lvl6pPr>
            <a:lvl7pPr marL="11103648" indent="0">
              <a:buNone/>
              <a:defRPr sz="5800"/>
            </a:lvl7pPr>
            <a:lvl8pPr marL="12954265" indent="0">
              <a:buNone/>
              <a:defRPr sz="5800"/>
            </a:lvl8pPr>
            <a:lvl9pPr marL="1480486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349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3173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82113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0615" indent="0">
              <a:buNone/>
              <a:defRPr sz="8300" b="1"/>
            </a:lvl2pPr>
            <a:lvl3pPr marL="3701220" indent="0">
              <a:buNone/>
              <a:defRPr sz="7300" b="1"/>
            </a:lvl3pPr>
            <a:lvl4pPr marL="5551825" indent="0">
              <a:buNone/>
              <a:defRPr sz="6300" b="1"/>
            </a:lvl4pPr>
            <a:lvl5pPr marL="7402435" indent="0">
              <a:buNone/>
              <a:defRPr sz="6300" b="1"/>
            </a:lvl5pPr>
            <a:lvl6pPr marL="9253048" indent="0">
              <a:buNone/>
              <a:defRPr sz="6300" b="1"/>
            </a:lvl6pPr>
            <a:lvl7pPr marL="11103648" indent="0">
              <a:buNone/>
              <a:defRPr sz="6300" b="1"/>
            </a:lvl7pPr>
            <a:lvl8pPr marL="12954265" indent="0">
              <a:buNone/>
              <a:defRPr sz="6300" b="1"/>
            </a:lvl8pPr>
            <a:lvl9pPr marL="148048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05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0615" indent="0">
              <a:buNone/>
              <a:defRPr sz="8300" b="1"/>
            </a:lvl2pPr>
            <a:lvl3pPr marL="3701220" indent="0">
              <a:buNone/>
              <a:defRPr sz="7300" b="1"/>
            </a:lvl3pPr>
            <a:lvl4pPr marL="5551825" indent="0">
              <a:buNone/>
              <a:defRPr sz="6300" b="1"/>
            </a:lvl4pPr>
            <a:lvl5pPr marL="7402435" indent="0">
              <a:buNone/>
              <a:defRPr sz="6300" b="1"/>
            </a:lvl5pPr>
            <a:lvl6pPr marL="9253048" indent="0">
              <a:buNone/>
              <a:defRPr sz="6300" b="1"/>
            </a:lvl6pPr>
            <a:lvl7pPr marL="11103648" indent="0">
              <a:buNone/>
              <a:defRPr sz="6300" b="1"/>
            </a:lvl7pPr>
            <a:lvl8pPr marL="12954265" indent="0">
              <a:buNone/>
              <a:defRPr sz="6300" b="1"/>
            </a:lvl8pPr>
            <a:lvl9pPr marL="148048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05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98551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2371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7200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4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09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54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0615" indent="0">
              <a:buNone/>
              <a:defRPr sz="5000"/>
            </a:lvl2pPr>
            <a:lvl3pPr marL="3701220" indent="0">
              <a:buNone/>
              <a:defRPr sz="4000"/>
            </a:lvl3pPr>
            <a:lvl4pPr marL="5551825" indent="0">
              <a:buNone/>
              <a:defRPr sz="3800"/>
            </a:lvl4pPr>
            <a:lvl5pPr marL="7402435" indent="0">
              <a:buNone/>
              <a:defRPr sz="3800"/>
            </a:lvl5pPr>
            <a:lvl6pPr marL="9253048" indent="0">
              <a:buNone/>
              <a:defRPr sz="3800"/>
            </a:lvl6pPr>
            <a:lvl7pPr marL="11103648" indent="0">
              <a:buNone/>
              <a:defRPr sz="3800"/>
            </a:lvl7pPr>
            <a:lvl8pPr marL="12954265" indent="0">
              <a:buNone/>
              <a:defRPr sz="3800"/>
            </a:lvl8pPr>
            <a:lvl9pPr marL="148048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2684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0615" indent="0">
              <a:buNone/>
              <a:defRPr sz="11300"/>
            </a:lvl2pPr>
            <a:lvl3pPr marL="3701220" indent="0">
              <a:buNone/>
              <a:defRPr sz="10000"/>
            </a:lvl3pPr>
            <a:lvl4pPr marL="5551825" indent="0">
              <a:buNone/>
              <a:defRPr sz="8300"/>
            </a:lvl4pPr>
            <a:lvl5pPr marL="7402435" indent="0">
              <a:buNone/>
              <a:defRPr sz="8300"/>
            </a:lvl5pPr>
            <a:lvl6pPr marL="9253048" indent="0">
              <a:buNone/>
              <a:defRPr sz="8300"/>
            </a:lvl6pPr>
            <a:lvl7pPr marL="11103648" indent="0">
              <a:buNone/>
              <a:defRPr sz="8300"/>
            </a:lvl7pPr>
            <a:lvl8pPr marL="12954265" indent="0">
              <a:buNone/>
              <a:defRPr sz="8300"/>
            </a:lvl8pPr>
            <a:lvl9pPr marL="1480486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0615" indent="0">
              <a:buNone/>
              <a:defRPr sz="5000"/>
            </a:lvl2pPr>
            <a:lvl3pPr marL="3701220" indent="0">
              <a:buNone/>
              <a:defRPr sz="4000"/>
            </a:lvl3pPr>
            <a:lvl4pPr marL="5551825" indent="0">
              <a:buNone/>
              <a:defRPr sz="3800"/>
            </a:lvl4pPr>
            <a:lvl5pPr marL="7402435" indent="0">
              <a:buNone/>
              <a:defRPr sz="3800"/>
            </a:lvl5pPr>
            <a:lvl6pPr marL="9253048" indent="0">
              <a:buNone/>
              <a:defRPr sz="3800"/>
            </a:lvl6pPr>
            <a:lvl7pPr marL="11103648" indent="0">
              <a:buNone/>
              <a:defRPr sz="3800"/>
            </a:lvl7pPr>
            <a:lvl8pPr marL="12954265" indent="0">
              <a:buNone/>
              <a:defRPr sz="3800"/>
            </a:lvl8pPr>
            <a:lvl9pPr marL="148048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1529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1036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348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0075" tIns="184970" rIns="370075" bIns="18497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075" tIns="184970" rIns="370075" bIns="1849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075" tIns="184970" rIns="370075" bIns="1849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78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0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5042"/>
      </p:ext>
    </p:extLst>
  </p:cSld>
  <p:clrMapOvr>
    <a:masterClrMapping/>
  </p:clrMapOvr>
  <p:transition xmlns:p14="http://schemas.microsoft.com/office/powerpoint/2010/main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74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50178" indent="0">
              <a:buNone/>
              <a:defRPr sz="7300"/>
            </a:lvl2pPr>
            <a:lvl3pPr marL="3700358" indent="0">
              <a:buNone/>
              <a:defRPr sz="6300"/>
            </a:lvl3pPr>
            <a:lvl4pPr marL="5550530" indent="0">
              <a:buNone/>
              <a:defRPr sz="5800"/>
            </a:lvl4pPr>
            <a:lvl5pPr marL="7400705" indent="0">
              <a:buNone/>
              <a:defRPr sz="5800"/>
            </a:lvl5pPr>
            <a:lvl6pPr marL="9250888" indent="0">
              <a:buNone/>
              <a:defRPr sz="5800"/>
            </a:lvl6pPr>
            <a:lvl7pPr marL="11101058" indent="0">
              <a:buNone/>
              <a:defRPr sz="5800"/>
            </a:lvl7pPr>
            <a:lvl8pPr marL="12951245" indent="0">
              <a:buNone/>
              <a:defRPr sz="5800"/>
            </a:lvl8pPr>
            <a:lvl9pPr marL="1480141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38997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6500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0178" indent="0">
              <a:buNone/>
              <a:defRPr sz="8300" b="1"/>
            </a:lvl2pPr>
            <a:lvl3pPr marL="3700358" indent="0">
              <a:buNone/>
              <a:defRPr sz="7300" b="1"/>
            </a:lvl3pPr>
            <a:lvl4pPr marL="5550530" indent="0">
              <a:buNone/>
              <a:defRPr sz="6300" b="1"/>
            </a:lvl4pPr>
            <a:lvl5pPr marL="7400705" indent="0">
              <a:buNone/>
              <a:defRPr sz="6300" b="1"/>
            </a:lvl5pPr>
            <a:lvl6pPr marL="9250888" indent="0">
              <a:buNone/>
              <a:defRPr sz="6300" b="1"/>
            </a:lvl6pPr>
            <a:lvl7pPr marL="11101058" indent="0">
              <a:buNone/>
              <a:defRPr sz="6300" b="1"/>
            </a:lvl7pPr>
            <a:lvl8pPr marL="12951245" indent="0">
              <a:buNone/>
              <a:defRPr sz="6300" b="1"/>
            </a:lvl8pPr>
            <a:lvl9pPr marL="1480141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05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50178" indent="0">
              <a:buNone/>
              <a:defRPr sz="8300" b="1"/>
            </a:lvl2pPr>
            <a:lvl3pPr marL="3700358" indent="0">
              <a:buNone/>
              <a:defRPr sz="7300" b="1"/>
            </a:lvl3pPr>
            <a:lvl4pPr marL="5550530" indent="0">
              <a:buNone/>
              <a:defRPr sz="6300" b="1"/>
            </a:lvl4pPr>
            <a:lvl5pPr marL="7400705" indent="0">
              <a:buNone/>
              <a:defRPr sz="6300" b="1"/>
            </a:lvl5pPr>
            <a:lvl6pPr marL="9250888" indent="0">
              <a:buNone/>
              <a:defRPr sz="6300" b="1"/>
            </a:lvl6pPr>
            <a:lvl7pPr marL="11101058" indent="0">
              <a:buNone/>
              <a:defRPr sz="6300" b="1"/>
            </a:lvl7pPr>
            <a:lvl8pPr marL="12951245" indent="0">
              <a:buNone/>
              <a:defRPr sz="6300" b="1"/>
            </a:lvl8pPr>
            <a:lvl9pPr marL="1480141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05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53931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75857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52894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17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5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50178" indent="0">
              <a:buNone/>
              <a:defRPr sz="5000"/>
            </a:lvl2pPr>
            <a:lvl3pPr marL="3700358" indent="0">
              <a:buNone/>
              <a:defRPr sz="4000"/>
            </a:lvl3pPr>
            <a:lvl4pPr marL="5550530" indent="0">
              <a:buNone/>
              <a:defRPr sz="3800"/>
            </a:lvl4pPr>
            <a:lvl5pPr marL="7400705" indent="0">
              <a:buNone/>
              <a:defRPr sz="3800"/>
            </a:lvl5pPr>
            <a:lvl6pPr marL="9250888" indent="0">
              <a:buNone/>
              <a:defRPr sz="3800"/>
            </a:lvl6pPr>
            <a:lvl7pPr marL="11101058" indent="0">
              <a:buNone/>
              <a:defRPr sz="3800"/>
            </a:lvl7pPr>
            <a:lvl8pPr marL="12951245" indent="0">
              <a:buNone/>
              <a:defRPr sz="3800"/>
            </a:lvl8pPr>
            <a:lvl9pPr marL="1480141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8912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50178" indent="0">
              <a:buNone/>
              <a:defRPr sz="11300"/>
            </a:lvl2pPr>
            <a:lvl3pPr marL="3700358" indent="0">
              <a:buNone/>
              <a:defRPr sz="10000"/>
            </a:lvl3pPr>
            <a:lvl4pPr marL="5550530" indent="0">
              <a:buNone/>
              <a:defRPr sz="8300"/>
            </a:lvl4pPr>
            <a:lvl5pPr marL="7400705" indent="0">
              <a:buNone/>
              <a:defRPr sz="8300"/>
            </a:lvl5pPr>
            <a:lvl6pPr marL="9250888" indent="0">
              <a:buNone/>
              <a:defRPr sz="8300"/>
            </a:lvl6pPr>
            <a:lvl7pPr marL="11101058" indent="0">
              <a:buNone/>
              <a:defRPr sz="8300"/>
            </a:lvl7pPr>
            <a:lvl8pPr marL="12951245" indent="0">
              <a:buNone/>
              <a:defRPr sz="8300"/>
            </a:lvl8pPr>
            <a:lvl9pPr marL="1480141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50178" indent="0">
              <a:buNone/>
              <a:defRPr sz="5000"/>
            </a:lvl2pPr>
            <a:lvl3pPr marL="3700358" indent="0">
              <a:buNone/>
              <a:defRPr sz="4000"/>
            </a:lvl3pPr>
            <a:lvl4pPr marL="5550530" indent="0">
              <a:buNone/>
              <a:defRPr sz="3800"/>
            </a:lvl4pPr>
            <a:lvl5pPr marL="7400705" indent="0">
              <a:buNone/>
              <a:defRPr sz="3800"/>
            </a:lvl5pPr>
            <a:lvl6pPr marL="9250888" indent="0">
              <a:buNone/>
              <a:defRPr sz="3800"/>
            </a:lvl6pPr>
            <a:lvl7pPr marL="11101058" indent="0">
              <a:buNone/>
              <a:defRPr sz="3800"/>
            </a:lvl7pPr>
            <a:lvl8pPr marL="12951245" indent="0">
              <a:buNone/>
              <a:defRPr sz="3800"/>
            </a:lvl8pPr>
            <a:lvl9pPr marL="1480141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0220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7107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13713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9988" tIns="184923" rIns="369988" bIns="18492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9988" tIns="184923" rIns="369988" bIns="18492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9988" tIns="184923" rIns="369988" bIns="18492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988" tIns="184923" rIns="369988" bIns="184923" numCol="1" anchor="b" anchorCtr="0" compatLnSpc="1">
            <a:prstTxWarp prst="textNoShape">
              <a:avLst/>
            </a:prstTxWarp>
          </a:bodyPr>
          <a:lstStyle>
            <a:lvl1pPr>
              <a:defRPr sz="50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 smtClean="0"/>
            </a:lvl1pPr>
          </a:lstStyle>
          <a:p>
            <a:pPr>
              <a:defRPr/>
            </a:pPr>
            <a:fld id="{9FB45B89-AB63-004A-9B1A-E0C3D2F1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6844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3163" tIns="186570" rIns="373163" bIns="18657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163" tIns="186570" rIns="373163" bIns="1865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163" tIns="186570" rIns="373163" bIns="1865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7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6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6FF2-CC60-CB43-AE88-3EA463621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4732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393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9745" indent="0">
              <a:buNone/>
              <a:defRPr sz="7300"/>
            </a:lvl2pPr>
            <a:lvl3pPr marL="3699495" indent="0">
              <a:buNone/>
              <a:defRPr sz="6300"/>
            </a:lvl3pPr>
            <a:lvl4pPr marL="5549235" indent="0">
              <a:buNone/>
              <a:defRPr sz="5800"/>
            </a:lvl4pPr>
            <a:lvl5pPr marL="7398983" indent="0">
              <a:buNone/>
              <a:defRPr sz="5800"/>
            </a:lvl5pPr>
            <a:lvl6pPr marL="9248728" indent="0">
              <a:buNone/>
              <a:defRPr sz="5800"/>
            </a:lvl6pPr>
            <a:lvl7pPr marL="11098468" indent="0">
              <a:buNone/>
              <a:defRPr sz="5800"/>
            </a:lvl7pPr>
            <a:lvl8pPr marL="12948225" indent="0">
              <a:buNone/>
              <a:defRPr sz="5800"/>
            </a:lvl8pPr>
            <a:lvl9pPr marL="1479796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7D9-EDEC-A741-9DF5-EF32C358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6683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FC6-A067-DE42-860E-A89FDCFE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6309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9745" indent="0">
              <a:buNone/>
              <a:defRPr sz="8300" b="1"/>
            </a:lvl2pPr>
            <a:lvl3pPr marL="3699495" indent="0">
              <a:buNone/>
              <a:defRPr sz="7300" b="1"/>
            </a:lvl3pPr>
            <a:lvl4pPr marL="5549235" indent="0">
              <a:buNone/>
              <a:defRPr sz="6300" b="1"/>
            </a:lvl4pPr>
            <a:lvl5pPr marL="7398983" indent="0">
              <a:buNone/>
              <a:defRPr sz="6300" b="1"/>
            </a:lvl5pPr>
            <a:lvl6pPr marL="9248728" indent="0">
              <a:buNone/>
              <a:defRPr sz="6300" b="1"/>
            </a:lvl6pPr>
            <a:lvl7pPr marL="11098468" indent="0">
              <a:buNone/>
              <a:defRPr sz="6300" b="1"/>
            </a:lvl7pPr>
            <a:lvl8pPr marL="12948225" indent="0">
              <a:buNone/>
              <a:defRPr sz="6300" b="1"/>
            </a:lvl8pPr>
            <a:lvl9pPr marL="147979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1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9745" indent="0">
              <a:buNone/>
              <a:defRPr sz="8300" b="1"/>
            </a:lvl2pPr>
            <a:lvl3pPr marL="3699495" indent="0">
              <a:buNone/>
              <a:defRPr sz="7300" b="1"/>
            </a:lvl3pPr>
            <a:lvl4pPr marL="5549235" indent="0">
              <a:buNone/>
              <a:defRPr sz="6300" b="1"/>
            </a:lvl4pPr>
            <a:lvl5pPr marL="7398983" indent="0">
              <a:buNone/>
              <a:defRPr sz="6300" b="1"/>
            </a:lvl5pPr>
            <a:lvl6pPr marL="9248728" indent="0">
              <a:buNone/>
              <a:defRPr sz="6300" b="1"/>
            </a:lvl6pPr>
            <a:lvl7pPr marL="11098468" indent="0">
              <a:buNone/>
              <a:defRPr sz="6300" b="1"/>
            </a:lvl7pPr>
            <a:lvl8pPr marL="12948225" indent="0">
              <a:buNone/>
              <a:defRPr sz="6300" b="1"/>
            </a:lvl8pPr>
            <a:lvl9pPr marL="147979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1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3650-6670-2E4B-9173-7024E0677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3293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2A2B-D58C-424B-8C52-1450A618C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7002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6E6-5633-1B44-A976-C771A190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8520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5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3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5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9745" indent="0">
              <a:buNone/>
              <a:defRPr sz="5000"/>
            </a:lvl2pPr>
            <a:lvl3pPr marL="3699495" indent="0">
              <a:buNone/>
              <a:defRPr sz="4000"/>
            </a:lvl3pPr>
            <a:lvl4pPr marL="5549235" indent="0">
              <a:buNone/>
              <a:defRPr sz="3800"/>
            </a:lvl4pPr>
            <a:lvl5pPr marL="7398983" indent="0">
              <a:buNone/>
              <a:defRPr sz="3800"/>
            </a:lvl5pPr>
            <a:lvl6pPr marL="9248728" indent="0">
              <a:buNone/>
              <a:defRPr sz="3800"/>
            </a:lvl6pPr>
            <a:lvl7pPr marL="11098468" indent="0">
              <a:buNone/>
              <a:defRPr sz="3800"/>
            </a:lvl7pPr>
            <a:lvl8pPr marL="12948225" indent="0">
              <a:buNone/>
              <a:defRPr sz="3800"/>
            </a:lvl8pPr>
            <a:lvl9pPr marL="147979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6F1B-3148-F148-9013-DC5732F6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494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9745" indent="0">
              <a:buNone/>
              <a:defRPr sz="11300"/>
            </a:lvl2pPr>
            <a:lvl3pPr marL="3699495" indent="0">
              <a:buNone/>
              <a:defRPr sz="10000"/>
            </a:lvl3pPr>
            <a:lvl4pPr marL="5549235" indent="0">
              <a:buNone/>
              <a:defRPr sz="8300"/>
            </a:lvl4pPr>
            <a:lvl5pPr marL="7398983" indent="0">
              <a:buNone/>
              <a:defRPr sz="8300"/>
            </a:lvl5pPr>
            <a:lvl6pPr marL="9248728" indent="0">
              <a:buNone/>
              <a:defRPr sz="8300"/>
            </a:lvl6pPr>
            <a:lvl7pPr marL="11098468" indent="0">
              <a:buNone/>
              <a:defRPr sz="8300"/>
            </a:lvl7pPr>
            <a:lvl8pPr marL="12948225" indent="0">
              <a:buNone/>
              <a:defRPr sz="8300"/>
            </a:lvl8pPr>
            <a:lvl9pPr marL="1479796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9745" indent="0">
              <a:buNone/>
              <a:defRPr sz="5000"/>
            </a:lvl2pPr>
            <a:lvl3pPr marL="3699495" indent="0">
              <a:buNone/>
              <a:defRPr sz="4000"/>
            </a:lvl3pPr>
            <a:lvl4pPr marL="5549235" indent="0">
              <a:buNone/>
              <a:defRPr sz="3800"/>
            </a:lvl4pPr>
            <a:lvl5pPr marL="7398983" indent="0">
              <a:buNone/>
              <a:defRPr sz="3800"/>
            </a:lvl5pPr>
            <a:lvl6pPr marL="9248728" indent="0">
              <a:buNone/>
              <a:defRPr sz="3800"/>
            </a:lvl6pPr>
            <a:lvl7pPr marL="11098468" indent="0">
              <a:buNone/>
              <a:defRPr sz="3800"/>
            </a:lvl7pPr>
            <a:lvl8pPr marL="12948225" indent="0">
              <a:buNone/>
              <a:defRPr sz="3800"/>
            </a:lvl8pPr>
            <a:lvl9pPr marL="147979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FF2-2A47-D34E-800A-BBFD5AFD8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1885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0C54-8025-3243-9501-A3ADC0E8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8256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2F1-5ED6-294A-9030-184DABF8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38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8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CC2-B275-B743-80E7-C5A7F3F4E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399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620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49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98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47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9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46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9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4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794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43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03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17"/>
            <a:ext cx="27544793" cy="8581071"/>
          </a:xfrm>
        </p:spPr>
        <p:txBody>
          <a:bodyPr anchor="t"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84931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9863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54793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39726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2465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09588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294520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479451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87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0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9313" indent="0">
              <a:buNone/>
              <a:defRPr sz="8300" b="1"/>
            </a:lvl2pPr>
            <a:lvl3pPr marL="3698635" indent="0">
              <a:buNone/>
              <a:defRPr sz="7300" b="1"/>
            </a:lvl3pPr>
            <a:lvl4pPr marL="5547938" indent="0">
              <a:buNone/>
              <a:defRPr sz="6300" b="1"/>
            </a:lvl4pPr>
            <a:lvl5pPr marL="7397260" indent="0">
              <a:buNone/>
              <a:defRPr sz="6300" b="1"/>
            </a:lvl5pPr>
            <a:lvl6pPr marL="9246573" indent="0">
              <a:buNone/>
              <a:defRPr sz="6300" b="1"/>
            </a:lvl6pPr>
            <a:lvl7pPr marL="11095880" indent="0">
              <a:buNone/>
              <a:defRPr sz="6300" b="1"/>
            </a:lvl7pPr>
            <a:lvl8pPr marL="12945205" indent="0">
              <a:buNone/>
              <a:defRPr sz="6300" b="1"/>
            </a:lvl8pPr>
            <a:lvl9pPr marL="1479451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1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9313" indent="0">
              <a:buNone/>
              <a:defRPr sz="8300" b="1"/>
            </a:lvl2pPr>
            <a:lvl3pPr marL="3698635" indent="0">
              <a:buNone/>
              <a:defRPr sz="7300" b="1"/>
            </a:lvl3pPr>
            <a:lvl4pPr marL="5547938" indent="0">
              <a:buNone/>
              <a:defRPr sz="6300" b="1"/>
            </a:lvl4pPr>
            <a:lvl5pPr marL="7397260" indent="0">
              <a:buNone/>
              <a:defRPr sz="6300" b="1"/>
            </a:lvl5pPr>
            <a:lvl6pPr marL="9246573" indent="0">
              <a:buNone/>
              <a:defRPr sz="6300" b="1"/>
            </a:lvl6pPr>
            <a:lvl7pPr marL="11095880" indent="0">
              <a:buNone/>
              <a:defRPr sz="6300" b="1"/>
            </a:lvl7pPr>
            <a:lvl8pPr marL="12945205" indent="0">
              <a:buNone/>
              <a:defRPr sz="6300" b="1"/>
            </a:lvl8pPr>
            <a:lvl9pPr marL="1479451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1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8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35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4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66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5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66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9313" indent="0">
              <a:buNone/>
              <a:defRPr sz="5000"/>
            </a:lvl2pPr>
            <a:lvl3pPr marL="3698635" indent="0">
              <a:buNone/>
              <a:defRPr sz="4000"/>
            </a:lvl3pPr>
            <a:lvl4pPr marL="5547938" indent="0">
              <a:buNone/>
              <a:defRPr sz="3800"/>
            </a:lvl4pPr>
            <a:lvl5pPr marL="7397260" indent="0">
              <a:buNone/>
              <a:defRPr sz="3800"/>
            </a:lvl5pPr>
            <a:lvl6pPr marL="9246573" indent="0">
              <a:buNone/>
              <a:defRPr sz="3800"/>
            </a:lvl6pPr>
            <a:lvl7pPr marL="11095880" indent="0">
              <a:buNone/>
              <a:defRPr sz="3800"/>
            </a:lvl7pPr>
            <a:lvl8pPr marL="12945205" indent="0">
              <a:buNone/>
              <a:defRPr sz="3800"/>
            </a:lvl8pPr>
            <a:lvl9pPr marL="1479451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24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9313" indent="0">
              <a:buNone/>
              <a:defRPr sz="11300"/>
            </a:lvl2pPr>
            <a:lvl3pPr marL="3698635" indent="0">
              <a:buNone/>
              <a:defRPr sz="10000"/>
            </a:lvl3pPr>
            <a:lvl4pPr marL="5547938" indent="0">
              <a:buNone/>
              <a:defRPr sz="8300"/>
            </a:lvl4pPr>
            <a:lvl5pPr marL="7397260" indent="0">
              <a:buNone/>
              <a:defRPr sz="8300"/>
            </a:lvl5pPr>
            <a:lvl6pPr marL="9246573" indent="0">
              <a:buNone/>
              <a:defRPr sz="8300"/>
            </a:lvl6pPr>
            <a:lvl7pPr marL="11095880" indent="0">
              <a:buNone/>
              <a:defRPr sz="8300"/>
            </a:lvl7pPr>
            <a:lvl8pPr marL="12945205" indent="0">
              <a:buNone/>
              <a:defRPr sz="8300"/>
            </a:lvl8pPr>
            <a:lvl9pPr marL="14794515" indent="0">
              <a:buNone/>
              <a:defRPr sz="83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9313" indent="0">
              <a:buNone/>
              <a:defRPr sz="5000"/>
            </a:lvl2pPr>
            <a:lvl3pPr marL="3698635" indent="0">
              <a:buNone/>
              <a:defRPr sz="4000"/>
            </a:lvl3pPr>
            <a:lvl4pPr marL="5547938" indent="0">
              <a:buNone/>
              <a:defRPr sz="3800"/>
            </a:lvl4pPr>
            <a:lvl5pPr marL="7397260" indent="0">
              <a:buNone/>
              <a:defRPr sz="3800"/>
            </a:lvl5pPr>
            <a:lvl6pPr marL="9246573" indent="0">
              <a:buNone/>
              <a:defRPr sz="3800"/>
            </a:lvl6pPr>
            <a:lvl7pPr marL="11095880" indent="0">
              <a:buNone/>
              <a:defRPr sz="3800"/>
            </a:lvl7pPr>
            <a:lvl8pPr marL="12945205" indent="0">
              <a:buNone/>
              <a:defRPr sz="3800"/>
            </a:lvl8pPr>
            <a:lvl9pPr marL="1479451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3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92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5778" indent="0">
              <a:buNone/>
              <a:defRPr sz="7300"/>
            </a:lvl2pPr>
            <a:lvl3pPr marL="3731558" indent="0">
              <a:buNone/>
              <a:defRPr sz="6300"/>
            </a:lvl3pPr>
            <a:lvl4pPr marL="5597325" indent="0">
              <a:buNone/>
              <a:defRPr sz="5800"/>
            </a:lvl4pPr>
            <a:lvl5pPr marL="7463105" indent="0">
              <a:buNone/>
              <a:defRPr sz="5800"/>
            </a:lvl5pPr>
            <a:lvl6pPr marL="9328880" indent="0">
              <a:buNone/>
              <a:defRPr sz="5800"/>
            </a:lvl6pPr>
            <a:lvl7pPr marL="11194660" indent="0">
              <a:buNone/>
              <a:defRPr sz="5800"/>
            </a:lvl7pPr>
            <a:lvl8pPr marL="13060440" indent="0">
              <a:buNone/>
              <a:defRPr sz="5800"/>
            </a:lvl8pPr>
            <a:lvl9pPr marL="1492620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3204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32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1164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1164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86"/>
            <a:ext cx="7561316" cy="2020252"/>
          </a:xfrm>
          <a:prstGeom prst="rect">
            <a:avLst/>
          </a:prstGeom>
        </p:spPr>
        <p:txBody>
          <a:bodyPr lIns="369900" tIns="184878" rIns="369900" bIns="18487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93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640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4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97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4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9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4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9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4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79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1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4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35"/>
            <a:ext cx="27544793" cy="8581071"/>
          </a:xfrm>
        </p:spPr>
        <p:txBody>
          <a:bodyPr anchor="t"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84888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9777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54664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39553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24441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09329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294218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4791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6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95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8880" indent="0">
              <a:buNone/>
              <a:defRPr sz="8300" b="1"/>
            </a:lvl2pPr>
            <a:lvl3pPr marL="3697770" indent="0">
              <a:buNone/>
              <a:defRPr sz="7300" b="1"/>
            </a:lvl3pPr>
            <a:lvl4pPr marL="5546643" indent="0">
              <a:buNone/>
              <a:defRPr sz="6300" b="1"/>
            </a:lvl4pPr>
            <a:lvl5pPr marL="7395538" indent="0">
              <a:buNone/>
              <a:defRPr sz="6300" b="1"/>
            </a:lvl5pPr>
            <a:lvl6pPr marL="9244413" indent="0">
              <a:buNone/>
              <a:defRPr sz="6300" b="1"/>
            </a:lvl6pPr>
            <a:lvl7pPr marL="11093295" indent="0">
              <a:buNone/>
              <a:defRPr sz="6300" b="1"/>
            </a:lvl7pPr>
            <a:lvl8pPr marL="12942188" indent="0">
              <a:buNone/>
              <a:defRPr sz="6300" b="1"/>
            </a:lvl8pPr>
            <a:lvl9pPr marL="1479107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1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8880" indent="0">
              <a:buNone/>
              <a:defRPr sz="8300" b="1"/>
            </a:lvl2pPr>
            <a:lvl3pPr marL="3697770" indent="0">
              <a:buNone/>
              <a:defRPr sz="7300" b="1"/>
            </a:lvl3pPr>
            <a:lvl4pPr marL="5546643" indent="0">
              <a:buNone/>
              <a:defRPr sz="6300" b="1"/>
            </a:lvl4pPr>
            <a:lvl5pPr marL="7395538" indent="0">
              <a:buNone/>
              <a:defRPr sz="6300" b="1"/>
            </a:lvl5pPr>
            <a:lvl6pPr marL="9244413" indent="0">
              <a:buNone/>
              <a:defRPr sz="6300" b="1"/>
            </a:lvl6pPr>
            <a:lvl7pPr marL="11093295" indent="0">
              <a:buNone/>
              <a:defRPr sz="6300" b="1"/>
            </a:lvl7pPr>
            <a:lvl8pPr marL="12942188" indent="0">
              <a:buNone/>
              <a:defRPr sz="6300" b="1"/>
            </a:lvl8pPr>
            <a:lvl9pPr marL="1479107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1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1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5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73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66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71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66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8880" indent="0">
              <a:buNone/>
              <a:defRPr sz="5000"/>
            </a:lvl2pPr>
            <a:lvl3pPr marL="3697770" indent="0">
              <a:buNone/>
              <a:defRPr sz="4000"/>
            </a:lvl3pPr>
            <a:lvl4pPr marL="5546643" indent="0">
              <a:buNone/>
              <a:defRPr sz="3800"/>
            </a:lvl4pPr>
            <a:lvl5pPr marL="7395538" indent="0">
              <a:buNone/>
              <a:defRPr sz="3800"/>
            </a:lvl5pPr>
            <a:lvl6pPr marL="9244413" indent="0">
              <a:buNone/>
              <a:defRPr sz="3800"/>
            </a:lvl6pPr>
            <a:lvl7pPr marL="11093295" indent="0">
              <a:buNone/>
              <a:defRPr sz="3800"/>
            </a:lvl7pPr>
            <a:lvl8pPr marL="12942188" indent="0">
              <a:buNone/>
              <a:defRPr sz="3800"/>
            </a:lvl8pPr>
            <a:lvl9pPr marL="1479107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84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4872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8880" indent="0">
              <a:buNone/>
              <a:defRPr sz="11300"/>
            </a:lvl2pPr>
            <a:lvl3pPr marL="3697770" indent="0">
              <a:buNone/>
              <a:defRPr sz="10000"/>
            </a:lvl3pPr>
            <a:lvl4pPr marL="5546643" indent="0">
              <a:buNone/>
              <a:defRPr sz="8300"/>
            </a:lvl4pPr>
            <a:lvl5pPr marL="7395538" indent="0">
              <a:buNone/>
              <a:defRPr sz="8300"/>
            </a:lvl5pPr>
            <a:lvl6pPr marL="9244413" indent="0">
              <a:buNone/>
              <a:defRPr sz="8300"/>
            </a:lvl6pPr>
            <a:lvl7pPr marL="11093295" indent="0">
              <a:buNone/>
              <a:defRPr sz="8300"/>
            </a:lvl7pPr>
            <a:lvl8pPr marL="12942188" indent="0">
              <a:buNone/>
              <a:defRPr sz="8300"/>
            </a:lvl8pPr>
            <a:lvl9pPr marL="14791070" indent="0">
              <a:buNone/>
              <a:defRPr sz="83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8880" indent="0">
              <a:buNone/>
              <a:defRPr sz="5000"/>
            </a:lvl2pPr>
            <a:lvl3pPr marL="3697770" indent="0">
              <a:buNone/>
              <a:defRPr sz="4000"/>
            </a:lvl3pPr>
            <a:lvl4pPr marL="5546643" indent="0">
              <a:buNone/>
              <a:defRPr sz="3800"/>
            </a:lvl4pPr>
            <a:lvl5pPr marL="7395538" indent="0">
              <a:buNone/>
              <a:defRPr sz="3800"/>
            </a:lvl5pPr>
            <a:lvl6pPr marL="9244413" indent="0">
              <a:buNone/>
              <a:defRPr sz="3800"/>
            </a:lvl6pPr>
            <a:lvl7pPr marL="11093295" indent="0">
              <a:buNone/>
              <a:defRPr sz="3800"/>
            </a:lvl7pPr>
            <a:lvl8pPr marL="12942188" indent="0">
              <a:buNone/>
              <a:defRPr sz="3800"/>
            </a:lvl8pPr>
            <a:lvl9pPr marL="1479107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6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940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1185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1185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5999"/>
            <a:ext cx="7561316" cy="2020252"/>
          </a:xfrm>
          <a:prstGeom prst="rect">
            <a:avLst/>
          </a:prstGeom>
        </p:spPr>
        <p:txBody>
          <a:bodyPr lIns="369813" tIns="184833" rIns="369813" bIns="184833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83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9730" tIns="184788" rIns="369730" bIns="184788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730" tIns="184788" rIns="369730" bIns="18478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730" tIns="184788" rIns="369730" bIns="18478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730" tIns="184788" rIns="369730" bIns="184788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0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65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5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8448" indent="0">
              <a:buNone/>
              <a:defRPr sz="7300"/>
            </a:lvl2pPr>
            <a:lvl3pPr marL="3696913" indent="0">
              <a:buNone/>
              <a:defRPr sz="6300"/>
            </a:lvl3pPr>
            <a:lvl4pPr marL="5545350" indent="0">
              <a:buNone/>
              <a:defRPr sz="5800"/>
            </a:lvl4pPr>
            <a:lvl5pPr marL="7393808" indent="0">
              <a:buNone/>
              <a:defRPr sz="5800"/>
            </a:lvl5pPr>
            <a:lvl6pPr marL="9242263" indent="0">
              <a:buNone/>
              <a:defRPr sz="5800"/>
            </a:lvl6pPr>
            <a:lvl7pPr marL="11090705" indent="0">
              <a:buNone/>
              <a:defRPr sz="5800"/>
            </a:lvl7pPr>
            <a:lvl8pPr marL="12939170" indent="0">
              <a:buNone/>
              <a:defRPr sz="5800"/>
            </a:lvl8pPr>
            <a:lvl9pPr marL="1478761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15011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1455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8448" indent="0">
              <a:buNone/>
              <a:defRPr sz="8300" b="1"/>
            </a:lvl2pPr>
            <a:lvl3pPr marL="3696913" indent="0">
              <a:buNone/>
              <a:defRPr sz="7300" b="1"/>
            </a:lvl3pPr>
            <a:lvl4pPr marL="5545350" indent="0">
              <a:buNone/>
              <a:defRPr sz="6300" b="1"/>
            </a:lvl4pPr>
            <a:lvl5pPr marL="7393808" indent="0">
              <a:buNone/>
              <a:defRPr sz="6300" b="1"/>
            </a:lvl5pPr>
            <a:lvl6pPr marL="9242263" indent="0">
              <a:buNone/>
              <a:defRPr sz="6300" b="1"/>
            </a:lvl6pPr>
            <a:lvl7pPr marL="11090705" indent="0">
              <a:buNone/>
              <a:defRPr sz="6300" b="1"/>
            </a:lvl7pPr>
            <a:lvl8pPr marL="12939170" indent="0">
              <a:buNone/>
              <a:defRPr sz="6300" b="1"/>
            </a:lvl8pPr>
            <a:lvl9pPr marL="1478761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25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8448" indent="0">
              <a:buNone/>
              <a:defRPr sz="8300" b="1"/>
            </a:lvl2pPr>
            <a:lvl3pPr marL="3696913" indent="0">
              <a:buNone/>
              <a:defRPr sz="7300" b="1"/>
            </a:lvl3pPr>
            <a:lvl4pPr marL="5545350" indent="0">
              <a:buNone/>
              <a:defRPr sz="6300" b="1"/>
            </a:lvl4pPr>
            <a:lvl5pPr marL="7393808" indent="0">
              <a:buNone/>
              <a:defRPr sz="6300" b="1"/>
            </a:lvl5pPr>
            <a:lvl6pPr marL="9242263" indent="0">
              <a:buNone/>
              <a:defRPr sz="6300" b="1"/>
            </a:lvl6pPr>
            <a:lvl7pPr marL="11090705" indent="0">
              <a:buNone/>
              <a:defRPr sz="6300" b="1"/>
            </a:lvl7pPr>
            <a:lvl8pPr marL="12939170" indent="0">
              <a:buNone/>
              <a:defRPr sz="6300" b="1"/>
            </a:lvl8pPr>
            <a:lvl9pPr marL="1478761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25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05727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300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057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8393" indent="0">
              <a:buNone/>
              <a:defRPr sz="8300" b="1"/>
            </a:lvl2pPr>
            <a:lvl3pPr marL="3736778" indent="0">
              <a:buNone/>
              <a:defRPr sz="7300" b="1"/>
            </a:lvl3pPr>
            <a:lvl4pPr marL="5605170" indent="0">
              <a:buNone/>
              <a:defRPr sz="6300" b="1"/>
            </a:lvl4pPr>
            <a:lvl5pPr marL="7473553" indent="0">
              <a:buNone/>
              <a:defRPr sz="6300" b="1"/>
            </a:lvl5pPr>
            <a:lvl6pPr marL="9341945" indent="0">
              <a:buNone/>
              <a:defRPr sz="6300" b="1"/>
            </a:lvl6pPr>
            <a:lvl7pPr marL="11210335" indent="0">
              <a:buNone/>
              <a:defRPr sz="6300" b="1"/>
            </a:lvl7pPr>
            <a:lvl8pPr marL="13078723" indent="0">
              <a:buNone/>
              <a:defRPr sz="6300" b="1"/>
            </a:lvl8pPr>
            <a:lvl9pPr marL="1494711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53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8393" indent="0">
              <a:buNone/>
              <a:defRPr sz="8300" b="1"/>
            </a:lvl2pPr>
            <a:lvl3pPr marL="3736778" indent="0">
              <a:buNone/>
              <a:defRPr sz="7300" b="1"/>
            </a:lvl3pPr>
            <a:lvl4pPr marL="5605170" indent="0">
              <a:buNone/>
              <a:defRPr sz="6300" b="1"/>
            </a:lvl4pPr>
            <a:lvl5pPr marL="7473553" indent="0">
              <a:buNone/>
              <a:defRPr sz="6300" b="1"/>
            </a:lvl5pPr>
            <a:lvl6pPr marL="9341945" indent="0">
              <a:buNone/>
              <a:defRPr sz="6300" b="1"/>
            </a:lvl6pPr>
            <a:lvl7pPr marL="11210335" indent="0">
              <a:buNone/>
              <a:defRPr sz="6300" b="1"/>
            </a:lvl7pPr>
            <a:lvl8pPr marL="13078723" indent="0">
              <a:buNone/>
              <a:defRPr sz="6300" b="1"/>
            </a:lvl8pPr>
            <a:lvl9pPr marL="1494711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53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496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5778" indent="0">
              <a:buNone/>
              <a:defRPr sz="8300" b="1"/>
            </a:lvl2pPr>
            <a:lvl3pPr marL="3731558" indent="0">
              <a:buNone/>
              <a:defRPr sz="7300" b="1"/>
            </a:lvl3pPr>
            <a:lvl4pPr marL="5597325" indent="0">
              <a:buNone/>
              <a:defRPr sz="6300" b="1"/>
            </a:lvl4pPr>
            <a:lvl5pPr marL="7463105" indent="0">
              <a:buNone/>
              <a:defRPr sz="6300" b="1"/>
            </a:lvl5pPr>
            <a:lvl6pPr marL="9328880" indent="0">
              <a:buNone/>
              <a:defRPr sz="6300" b="1"/>
            </a:lvl6pPr>
            <a:lvl7pPr marL="11194660" indent="0">
              <a:buNone/>
              <a:defRPr sz="6300" b="1"/>
            </a:lvl7pPr>
            <a:lvl8pPr marL="13060440" indent="0">
              <a:buNone/>
              <a:defRPr sz="6300" b="1"/>
            </a:lvl8pPr>
            <a:lvl9pPr marL="1492620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81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5778" indent="0">
              <a:buNone/>
              <a:defRPr sz="8300" b="1"/>
            </a:lvl2pPr>
            <a:lvl3pPr marL="3731558" indent="0">
              <a:buNone/>
              <a:defRPr sz="7300" b="1"/>
            </a:lvl3pPr>
            <a:lvl4pPr marL="5597325" indent="0">
              <a:buNone/>
              <a:defRPr sz="6300" b="1"/>
            </a:lvl4pPr>
            <a:lvl5pPr marL="7463105" indent="0">
              <a:buNone/>
              <a:defRPr sz="6300" b="1"/>
            </a:lvl5pPr>
            <a:lvl6pPr marL="9328880" indent="0">
              <a:buNone/>
              <a:defRPr sz="6300" b="1"/>
            </a:lvl6pPr>
            <a:lvl7pPr marL="11194660" indent="0">
              <a:buNone/>
              <a:defRPr sz="6300" b="1"/>
            </a:lvl7pPr>
            <a:lvl8pPr marL="13060440" indent="0">
              <a:buNone/>
              <a:defRPr sz="6300" b="1"/>
            </a:lvl8pPr>
            <a:lvl9pPr marL="1492620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81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5837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71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196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71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8448" indent="0">
              <a:buNone/>
              <a:defRPr sz="5000"/>
            </a:lvl2pPr>
            <a:lvl3pPr marL="3696913" indent="0">
              <a:buNone/>
              <a:defRPr sz="4000"/>
            </a:lvl3pPr>
            <a:lvl4pPr marL="5545350" indent="0">
              <a:buNone/>
              <a:defRPr sz="3800"/>
            </a:lvl4pPr>
            <a:lvl5pPr marL="7393808" indent="0">
              <a:buNone/>
              <a:defRPr sz="3800"/>
            </a:lvl5pPr>
            <a:lvl6pPr marL="9242263" indent="0">
              <a:buNone/>
              <a:defRPr sz="3800"/>
            </a:lvl6pPr>
            <a:lvl7pPr marL="11090705" indent="0">
              <a:buNone/>
              <a:defRPr sz="3800"/>
            </a:lvl7pPr>
            <a:lvl8pPr marL="12939170" indent="0">
              <a:buNone/>
              <a:defRPr sz="3800"/>
            </a:lvl8pPr>
            <a:lvl9pPr marL="1478761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1362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8448" indent="0">
              <a:buNone/>
              <a:defRPr sz="11300"/>
            </a:lvl2pPr>
            <a:lvl3pPr marL="3696913" indent="0">
              <a:buNone/>
              <a:defRPr sz="10000"/>
            </a:lvl3pPr>
            <a:lvl4pPr marL="5545350" indent="0">
              <a:buNone/>
              <a:defRPr sz="8300"/>
            </a:lvl4pPr>
            <a:lvl5pPr marL="7393808" indent="0">
              <a:buNone/>
              <a:defRPr sz="8300"/>
            </a:lvl5pPr>
            <a:lvl6pPr marL="9242263" indent="0">
              <a:buNone/>
              <a:defRPr sz="8300"/>
            </a:lvl6pPr>
            <a:lvl7pPr marL="11090705" indent="0">
              <a:buNone/>
              <a:defRPr sz="8300"/>
            </a:lvl7pPr>
            <a:lvl8pPr marL="12939170" indent="0">
              <a:buNone/>
              <a:defRPr sz="8300"/>
            </a:lvl8pPr>
            <a:lvl9pPr marL="1478761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8448" indent="0">
              <a:buNone/>
              <a:defRPr sz="5000"/>
            </a:lvl2pPr>
            <a:lvl3pPr marL="3696913" indent="0">
              <a:buNone/>
              <a:defRPr sz="4000"/>
            </a:lvl3pPr>
            <a:lvl4pPr marL="5545350" indent="0">
              <a:buNone/>
              <a:defRPr sz="3800"/>
            </a:lvl4pPr>
            <a:lvl5pPr marL="7393808" indent="0">
              <a:buNone/>
              <a:defRPr sz="3800"/>
            </a:lvl5pPr>
            <a:lvl6pPr marL="9242263" indent="0">
              <a:buNone/>
              <a:defRPr sz="3800"/>
            </a:lvl6pPr>
            <a:lvl7pPr marL="11090705" indent="0">
              <a:buNone/>
              <a:defRPr sz="3800"/>
            </a:lvl7pPr>
            <a:lvl8pPr marL="12939170" indent="0">
              <a:buNone/>
              <a:defRPr sz="3800"/>
            </a:lvl8pPr>
            <a:lvl9pPr marL="1478761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71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98943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92533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673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48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9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4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92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4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8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3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78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4621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15013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466"/>
            <a:ext cx="27544793" cy="8581071"/>
          </a:xfrm>
        </p:spPr>
        <p:txBody>
          <a:bodyPr anchor="t"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84802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9604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54406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39208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24010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08812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293615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478416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4612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4243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8023" indent="0">
              <a:buNone/>
              <a:defRPr sz="8300" b="1"/>
            </a:lvl2pPr>
            <a:lvl3pPr marL="3696048" indent="0">
              <a:buNone/>
              <a:defRPr sz="7300" b="1"/>
            </a:lvl3pPr>
            <a:lvl4pPr marL="5544060" indent="0">
              <a:buNone/>
              <a:defRPr sz="6300" b="1"/>
            </a:lvl4pPr>
            <a:lvl5pPr marL="7392085" indent="0">
              <a:buNone/>
              <a:defRPr sz="6300" b="1"/>
            </a:lvl5pPr>
            <a:lvl6pPr marL="9240108" indent="0">
              <a:buNone/>
              <a:defRPr sz="6300" b="1"/>
            </a:lvl6pPr>
            <a:lvl7pPr marL="11088120" indent="0">
              <a:buNone/>
              <a:defRPr sz="6300" b="1"/>
            </a:lvl7pPr>
            <a:lvl8pPr marL="12936150" indent="0">
              <a:buNone/>
              <a:defRPr sz="6300" b="1"/>
            </a:lvl8pPr>
            <a:lvl9pPr marL="1478416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25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8023" indent="0">
              <a:buNone/>
              <a:defRPr sz="8300" b="1"/>
            </a:lvl2pPr>
            <a:lvl3pPr marL="3696048" indent="0">
              <a:buNone/>
              <a:defRPr sz="7300" b="1"/>
            </a:lvl3pPr>
            <a:lvl4pPr marL="5544060" indent="0">
              <a:buNone/>
              <a:defRPr sz="6300" b="1"/>
            </a:lvl4pPr>
            <a:lvl5pPr marL="7392085" indent="0">
              <a:buNone/>
              <a:defRPr sz="6300" b="1"/>
            </a:lvl5pPr>
            <a:lvl6pPr marL="9240108" indent="0">
              <a:buNone/>
              <a:defRPr sz="6300" b="1"/>
            </a:lvl6pPr>
            <a:lvl7pPr marL="11088120" indent="0">
              <a:buNone/>
              <a:defRPr sz="6300" b="1"/>
            </a:lvl7pPr>
            <a:lvl8pPr marL="12936150" indent="0">
              <a:buNone/>
              <a:defRPr sz="6300" b="1"/>
            </a:lvl8pPr>
            <a:lvl9pPr marL="1478416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25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056083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1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7085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354210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7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21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7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8023" indent="0">
              <a:buNone/>
              <a:defRPr sz="5000"/>
            </a:lvl2pPr>
            <a:lvl3pPr marL="3696048" indent="0">
              <a:buNone/>
              <a:defRPr sz="4000"/>
            </a:lvl3pPr>
            <a:lvl4pPr marL="5544060" indent="0">
              <a:buNone/>
              <a:defRPr sz="3800"/>
            </a:lvl4pPr>
            <a:lvl5pPr marL="7392085" indent="0">
              <a:buNone/>
              <a:defRPr sz="3800"/>
            </a:lvl5pPr>
            <a:lvl6pPr marL="9240108" indent="0">
              <a:buNone/>
              <a:defRPr sz="3800"/>
            </a:lvl6pPr>
            <a:lvl7pPr marL="11088120" indent="0">
              <a:buNone/>
              <a:defRPr sz="3800"/>
            </a:lvl7pPr>
            <a:lvl8pPr marL="12936150" indent="0">
              <a:buNone/>
              <a:defRPr sz="3800"/>
            </a:lvl8pPr>
            <a:lvl9pPr marL="1478416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91726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8023" indent="0">
              <a:buNone/>
              <a:defRPr sz="11300"/>
            </a:lvl2pPr>
            <a:lvl3pPr marL="3696048" indent="0">
              <a:buNone/>
              <a:defRPr sz="10000"/>
            </a:lvl3pPr>
            <a:lvl4pPr marL="5544060" indent="0">
              <a:buNone/>
              <a:defRPr sz="8300"/>
            </a:lvl4pPr>
            <a:lvl5pPr marL="7392085" indent="0">
              <a:buNone/>
              <a:defRPr sz="8300"/>
            </a:lvl5pPr>
            <a:lvl6pPr marL="9240108" indent="0">
              <a:buNone/>
              <a:defRPr sz="8300"/>
            </a:lvl6pPr>
            <a:lvl7pPr marL="11088120" indent="0">
              <a:buNone/>
              <a:defRPr sz="8300"/>
            </a:lvl7pPr>
            <a:lvl8pPr marL="12936150" indent="0">
              <a:buNone/>
              <a:defRPr sz="8300"/>
            </a:lvl8pPr>
            <a:lvl9pPr marL="14784165" indent="0">
              <a:buNone/>
              <a:defRPr sz="83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8023" indent="0">
              <a:buNone/>
              <a:defRPr sz="5000"/>
            </a:lvl2pPr>
            <a:lvl3pPr marL="3696048" indent="0">
              <a:buNone/>
              <a:defRPr sz="4000"/>
            </a:lvl3pPr>
            <a:lvl4pPr marL="5544060" indent="0">
              <a:buNone/>
              <a:defRPr sz="3800"/>
            </a:lvl4pPr>
            <a:lvl5pPr marL="7392085" indent="0">
              <a:buNone/>
              <a:defRPr sz="3800"/>
            </a:lvl5pPr>
            <a:lvl6pPr marL="9240108" indent="0">
              <a:buNone/>
              <a:defRPr sz="3800"/>
            </a:lvl6pPr>
            <a:lvl7pPr marL="11088120" indent="0">
              <a:buNone/>
              <a:defRPr sz="3800"/>
            </a:lvl7pPr>
            <a:lvl8pPr marL="12936150" indent="0">
              <a:buNone/>
              <a:defRPr sz="3800"/>
            </a:lvl8pPr>
            <a:lvl9pPr marL="1478416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12245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9090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1222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1222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76940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715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/>
            </a:lvl1pPr>
            <a:lvl2pPr marL="923800" indent="0" algn="ctr">
              <a:buNone/>
              <a:defRPr/>
            </a:lvl2pPr>
            <a:lvl3pPr marL="1847595" indent="0" algn="ctr">
              <a:buNone/>
              <a:defRPr/>
            </a:lvl3pPr>
            <a:lvl4pPr marL="2771383" indent="0" algn="ctr">
              <a:buNone/>
              <a:defRPr/>
            </a:lvl4pPr>
            <a:lvl5pPr marL="3695183" indent="0" algn="ctr">
              <a:buNone/>
              <a:defRPr/>
            </a:lvl5pPr>
            <a:lvl6pPr marL="4618955" indent="0" algn="ctr">
              <a:buNone/>
              <a:defRPr/>
            </a:lvl6pPr>
            <a:lvl7pPr marL="5542770" indent="0" algn="ctr">
              <a:buNone/>
              <a:defRPr/>
            </a:lvl7pPr>
            <a:lvl8pPr marL="6466558" indent="0" algn="ctr">
              <a:buNone/>
              <a:defRPr/>
            </a:lvl8pPr>
            <a:lvl9pPr marL="7390363" indent="0" algn="ctr">
              <a:buNone/>
              <a:defRPr/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6729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785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505"/>
            <a:ext cx="27544793" cy="8581071"/>
          </a:xfrm>
        </p:spPr>
        <p:txBody>
          <a:bodyPr/>
          <a:lstStyle>
            <a:lvl1pPr algn="l">
              <a:defRPr sz="8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286"/>
            <a:ext cx="27544793" cy="9451186"/>
          </a:xfrm>
        </p:spPr>
        <p:txBody>
          <a:bodyPr anchor="b"/>
          <a:lstStyle>
            <a:lvl1pPr marL="0" indent="0">
              <a:buNone/>
              <a:defRPr sz="4000"/>
            </a:lvl1pPr>
            <a:lvl2pPr marL="923800" indent="0">
              <a:buNone/>
              <a:defRPr sz="3800"/>
            </a:lvl2pPr>
            <a:lvl3pPr marL="1847595" indent="0">
              <a:buNone/>
              <a:defRPr sz="3300"/>
            </a:lvl3pPr>
            <a:lvl4pPr marL="2771383" indent="0">
              <a:buNone/>
              <a:defRPr sz="2800"/>
            </a:lvl4pPr>
            <a:lvl5pPr marL="3695183" indent="0">
              <a:buNone/>
              <a:defRPr sz="2800"/>
            </a:lvl5pPr>
            <a:lvl6pPr marL="4618955" indent="0">
              <a:buNone/>
              <a:defRPr sz="2800"/>
            </a:lvl6pPr>
            <a:lvl7pPr marL="5542770" indent="0">
              <a:buNone/>
              <a:defRPr sz="2800"/>
            </a:lvl7pPr>
            <a:lvl8pPr marL="6466558" indent="0">
              <a:buNone/>
              <a:defRPr sz="2800"/>
            </a:lvl8pPr>
            <a:lvl9pPr marL="7390363" indent="0">
              <a:buNone/>
              <a:defRPr sz="2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885148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263" y="6600828"/>
            <a:ext cx="14177467" cy="32604075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2779" y="6600828"/>
            <a:ext cx="14177467" cy="32604075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581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5"/>
            <a:ext cx="14318117" cy="4030508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23800" indent="0">
              <a:buNone/>
              <a:defRPr sz="4000" b="1"/>
            </a:lvl2pPr>
            <a:lvl3pPr marL="1847595" indent="0">
              <a:buNone/>
              <a:defRPr sz="3800" b="1"/>
            </a:lvl3pPr>
            <a:lvl4pPr marL="2771383" indent="0">
              <a:buNone/>
              <a:defRPr sz="3300" b="1"/>
            </a:lvl4pPr>
            <a:lvl5pPr marL="3695183" indent="0">
              <a:buNone/>
              <a:defRPr sz="3300" b="1"/>
            </a:lvl5pPr>
            <a:lvl6pPr marL="4618955" indent="0">
              <a:buNone/>
              <a:defRPr sz="3300" b="1"/>
            </a:lvl6pPr>
            <a:lvl7pPr marL="5542770" indent="0">
              <a:buNone/>
              <a:defRPr sz="3300" b="1"/>
            </a:lvl7pPr>
            <a:lvl8pPr marL="6466558" indent="0">
              <a:buNone/>
              <a:defRPr sz="3300" b="1"/>
            </a:lvl8pPr>
            <a:lvl9pPr marL="7390363" indent="0">
              <a:buNone/>
              <a:defRPr sz="3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5000"/>
            </a:lvl1pPr>
            <a:lvl2pPr>
              <a:defRPr sz="40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42" y="9671215"/>
            <a:ext cx="14323742" cy="4030508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23800" indent="0">
              <a:buNone/>
              <a:defRPr sz="4000" b="1"/>
            </a:lvl2pPr>
            <a:lvl3pPr marL="1847595" indent="0">
              <a:buNone/>
              <a:defRPr sz="3800" b="1"/>
            </a:lvl3pPr>
            <a:lvl4pPr marL="2771383" indent="0">
              <a:buNone/>
              <a:defRPr sz="3300" b="1"/>
            </a:lvl4pPr>
            <a:lvl5pPr marL="3695183" indent="0">
              <a:buNone/>
              <a:defRPr sz="3300" b="1"/>
            </a:lvl5pPr>
            <a:lvl6pPr marL="4618955" indent="0">
              <a:buNone/>
              <a:defRPr sz="3300" b="1"/>
            </a:lvl6pPr>
            <a:lvl7pPr marL="5542770" indent="0">
              <a:buNone/>
              <a:defRPr sz="3300" b="1"/>
            </a:lvl7pPr>
            <a:lvl8pPr marL="6466558" indent="0">
              <a:buNone/>
              <a:defRPr sz="3300" b="1"/>
            </a:lvl8pPr>
            <a:lvl9pPr marL="7390363" indent="0">
              <a:buNone/>
              <a:defRPr sz="3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42" y="13701711"/>
            <a:ext cx="14323742" cy="24893116"/>
          </a:xfrm>
        </p:spPr>
        <p:txBody>
          <a:bodyPr/>
          <a:lstStyle>
            <a:lvl1pPr>
              <a:defRPr sz="5000"/>
            </a:lvl1pPr>
            <a:lvl2pPr>
              <a:defRPr sz="40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156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9066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4601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79725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88" y="1720218"/>
            <a:ext cx="10661231" cy="7320914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248"/>
            <a:ext cx="18115652" cy="36874612"/>
          </a:xfrm>
        </p:spPr>
        <p:txBody>
          <a:bodyPr/>
          <a:lstStyle>
            <a:lvl1pPr>
              <a:defRPr sz="6300"/>
            </a:lvl1pPr>
            <a:lvl2pPr>
              <a:defRPr sz="5800"/>
            </a:lvl2pPr>
            <a:lvl3pPr>
              <a:defRPr sz="50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88" y="9041159"/>
            <a:ext cx="10661231" cy="29553696"/>
          </a:xfrm>
        </p:spPr>
        <p:txBody>
          <a:bodyPr/>
          <a:lstStyle>
            <a:lvl1pPr marL="0" indent="0">
              <a:buNone/>
              <a:defRPr sz="2800"/>
            </a:lvl1pPr>
            <a:lvl2pPr marL="923800" indent="0">
              <a:buNone/>
              <a:defRPr sz="2300"/>
            </a:lvl2pPr>
            <a:lvl3pPr marL="1847595" indent="0">
              <a:buNone/>
              <a:defRPr sz="1800"/>
            </a:lvl3pPr>
            <a:lvl4pPr marL="2771383" indent="0">
              <a:buNone/>
              <a:defRPr sz="1800"/>
            </a:lvl4pPr>
            <a:lvl5pPr marL="3695183" indent="0">
              <a:buNone/>
              <a:defRPr sz="1800"/>
            </a:lvl5pPr>
            <a:lvl6pPr marL="4618955" indent="0">
              <a:buNone/>
              <a:defRPr sz="1800"/>
            </a:lvl6pPr>
            <a:lvl7pPr marL="5542770" indent="0">
              <a:buNone/>
              <a:defRPr sz="1800"/>
            </a:lvl7pPr>
            <a:lvl8pPr marL="6466558" indent="0">
              <a:buNone/>
              <a:defRPr sz="1800"/>
            </a:lvl8pPr>
            <a:lvl9pPr marL="7390363" indent="0">
              <a:buNone/>
              <a:defRPr sz="1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771475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6300"/>
            </a:lvl1pPr>
            <a:lvl2pPr marL="923800" indent="0">
              <a:buNone/>
              <a:defRPr sz="5800"/>
            </a:lvl2pPr>
            <a:lvl3pPr marL="1847595" indent="0">
              <a:buNone/>
              <a:defRPr sz="5000"/>
            </a:lvl3pPr>
            <a:lvl4pPr marL="2771383" indent="0">
              <a:buNone/>
              <a:defRPr sz="4000"/>
            </a:lvl4pPr>
            <a:lvl5pPr marL="3695183" indent="0">
              <a:buNone/>
              <a:defRPr sz="4000"/>
            </a:lvl5pPr>
            <a:lvl6pPr marL="4618955" indent="0">
              <a:buNone/>
              <a:defRPr sz="4000"/>
            </a:lvl6pPr>
            <a:lvl7pPr marL="5542770" indent="0">
              <a:buNone/>
              <a:defRPr sz="4000"/>
            </a:lvl7pPr>
            <a:lvl8pPr marL="6466558" indent="0">
              <a:buNone/>
              <a:defRPr sz="4000"/>
            </a:lvl8pPr>
            <a:lvl9pPr marL="7390363" indent="0">
              <a:buNone/>
              <a:defRPr sz="4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5264"/>
            <a:ext cx="19443383" cy="5070637"/>
          </a:xfrm>
        </p:spPr>
        <p:txBody>
          <a:bodyPr/>
          <a:lstStyle>
            <a:lvl1pPr marL="0" indent="0">
              <a:buNone/>
              <a:defRPr sz="2800"/>
            </a:lvl1pPr>
            <a:lvl2pPr marL="923800" indent="0">
              <a:buNone/>
              <a:defRPr sz="2300"/>
            </a:lvl2pPr>
            <a:lvl3pPr marL="1847595" indent="0">
              <a:buNone/>
              <a:defRPr sz="1800"/>
            </a:lvl3pPr>
            <a:lvl4pPr marL="2771383" indent="0">
              <a:buNone/>
              <a:defRPr sz="1800"/>
            </a:lvl4pPr>
            <a:lvl5pPr marL="3695183" indent="0">
              <a:buNone/>
              <a:defRPr sz="1800"/>
            </a:lvl5pPr>
            <a:lvl6pPr marL="4618955" indent="0">
              <a:buNone/>
              <a:defRPr sz="1800"/>
            </a:lvl6pPr>
            <a:lvl7pPr marL="5542770" indent="0">
              <a:buNone/>
              <a:defRPr sz="1800"/>
            </a:lvl7pPr>
            <a:lvl8pPr marL="6466558" indent="0">
              <a:buNone/>
              <a:defRPr sz="1800"/>
            </a:lvl8pPr>
            <a:lvl9pPr marL="7390363" indent="0">
              <a:buNone/>
              <a:defRPr sz="1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28413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5352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53995" y="1240158"/>
            <a:ext cx="7156244" cy="3796474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260" y="1240158"/>
            <a:ext cx="21198687" cy="3796474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9796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9473" tIns="184655" rIns="369473" bIns="18465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473" tIns="184655" rIns="369473" bIns="18465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473" tIns="184655" rIns="369473" bIns="18465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74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0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50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7163" indent="0">
              <a:buNone/>
              <a:defRPr sz="7300"/>
            </a:lvl2pPr>
            <a:lvl3pPr marL="3694325" indent="0">
              <a:buNone/>
              <a:defRPr sz="6300"/>
            </a:lvl3pPr>
            <a:lvl4pPr marL="5541478" indent="0">
              <a:buNone/>
              <a:defRPr sz="5800"/>
            </a:lvl4pPr>
            <a:lvl5pPr marL="7388635" indent="0">
              <a:buNone/>
              <a:defRPr sz="5800"/>
            </a:lvl5pPr>
            <a:lvl6pPr marL="9235800" indent="0">
              <a:buNone/>
              <a:defRPr sz="5800"/>
            </a:lvl6pPr>
            <a:lvl7pPr marL="11082950" indent="0">
              <a:buNone/>
              <a:defRPr sz="5800"/>
            </a:lvl7pPr>
            <a:lvl8pPr marL="12930120" indent="0">
              <a:buNone/>
              <a:defRPr sz="5800"/>
            </a:lvl8pPr>
            <a:lvl9pPr marL="1477727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362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374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31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4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31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5778" indent="0">
              <a:buNone/>
              <a:defRPr sz="5000"/>
            </a:lvl2pPr>
            <a:lvl3pPr marL="3731558" indent="0">
              <a:buNone/>
              <a:defRPr sz="4000"/>
            </a:lvl3pPr>
            <a:lvl4pPr marL="5597325" indent="0">
              <a:buNone/>
              <a:defRPr sz="3800"/>
            </a:lvl4pPr>
            <a:lvl5pPr marL="7463105" indent="0">
              <a:buNone/>
              <a:defRPr sz="3800"/>
            </a:lvl5pPr>
            <a:lvl6pPr marL="9328880" indent="0">
              <a:buNone/>
              <a:defRPr sz="3800"/>
            </a:lvl6pPr>
            <a:lvl7pPr marL="11194660" indent="0">
              <a:buNone/>
              <a:defRPr sz="3800"/>
            </a:lvl7pPr>
            <a:lvl8pPr marL="13060440" indent="0">
              <a:buNone/>
              <a:defRPr sz="3800"/>
            </a:lvl8pPr>
            <a:lvl9pPr marL="1492620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4549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7163" indent="0">
              <a:buNone/>
              <a:defRPr sz="8300" b="1"/>
            </a:lvl2pPr>
            <a:lvl3pPr marL="3694325" indent="0">
              <a:buNone/>
              <a:defRPr sz="7300" b="1"/>
            </a:lvl3pPr>
            <a:lvl4pPr marL="5541478" indent="0">
              <a:buNone/>
              <a:defRPr sz="6300" b="1"/>
            </a:lvl4pPr>
            <a:lvl5pPr marL="7388635" indent="0">
              <a:buNone/>
              <a:defRPr sz="6300" b="1"/>
            </a:lvl5pPr>
            <a:lvl6pPr marL="9235800" indent="0">
              <a:buNone/>
              <a:defRPr sz="6300" b="1"/>
            </a:lvl6pPr>
            <a:lvl7pPr marL="11082950" indent="0">
              <a:buNone/>
              <a:defRPr sz="6300" b="1"/>
            </a:lvl7pPr>
            <a:lvl8pPr marL="12930120" indent="0">
              <a:buNone/>
              <a:defRPr sz="6300" b="1"/>
            </a:lvl8pPr>
            <a:lvl9pPr marL="1477727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3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7163" indent="0">
              <a:buNone/>
              <a:defRPr sz="8300" b="1"/>
            </a:lvl2pPr>
            <a:lvl3pPr marL="3694325" indent="0">
              <a:buNone/>
              <a:defRPr sz="7300" b="1"/>
            </a:lvl3pPr>
            <a:lvl4pPr marL="5541478" indent="0">
              <a:buNone/>
              <a:defRPr sz="6300" b="1"/>
            </a:lvl4pPr>
            <a:lvl5pPr marL="7388635" indent="0">
              <a:buNone/>
              <a:defRPr sz="6300" b="1"/>
            </a:lvl5pPr>
            <a:lvl6pPr marL="9235800" indent="0">
              <a:buNone/>
              <a:defRPr sz="6300" b="1"/>
            </a:lvl6pPr>
            <a:lvl7pPr marL="11082950" indent="0">
              <a:buNone/>
              <a:defRPr sz="6300" b="1"/>
            </a:lvl7pPr>
            <a:lvl8pPr marL="12930120" indent="0">
              <a:buNone/>
              <a:defRPr sz="6300" b="1"/>
            </a:lvl8pPr>
            <a:lvl9pPr marL="1477727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3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4247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3755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30151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8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248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8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7163" indent="0">
              <a:buNone/>
              <a:defRPr sz="5000"/>
            </a:lvl2pPr>
            <a:lvl3pPr marL="3694325" indent="0">
              <a:buNone/>
              <a:defRPr sz="4000"/>
            </a:lvl3pPr>
            <a:lvl4pPr marL="5541478" indent="0">
              <a:buNone/>
              <a:defRPr sz="3800"/>
            </a:lvl4pPr>
            <a:lvl5pPr marL="7388635" indent="0">
              <a:buNone/>
              <a:defRPr sz="3800"/>
            </a:lvl5pPr>
            <a:lvl6pPr marL="9235800" indent="0">
              <a:buNone/>
              <a:defRPr sz="3800"/>
            </a:lvl6pPr>
            <a:lvl7pPr marL="11082950" indent="0">
              <a:buNone/>
              <a:defRPr sz="3800"/>
            </a:lvl7pPr>
            <a:lvl8pPr marL="12930120" indent="0">
              <a:buNone/>
              <a:defRPr sz="3800"/>
            </a:lvl8pPr>
            <a:lvl9pPr marL="1477727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6424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7163" indent="0">
              <a:buNone/>
              <a:defRPr sz="11300"/>
            </a:lvl2pPr>
            <a:lvl3pPr marL="3694325" indent="0">
              <a:buNone/>
              <a:defRPr sz="10000"/>
            </a:lvl3pPr>
            <a:lvl4pPr marL="5541478" indent="0">
              <a:buNone/>
              <a:defRPr sz="8300"/>
            </a:lvl4pPr>
            <a:lvl5pPr marL="7388635" indent="0">
              <a:buNone/>
              <a:defRPr sz="8300"/>
            </a:lvl5pPr>
            <a:lvl6pPr marL="9235800" indent="0">
              <a:buNone/>
              <a:defRPr sz="8300"/>
            </a:lvl6pPr>
            <a:lvl7pPr marL="11082950" indent="0">
              <a:buNone/>
              <a:defRPr sz="8300"/>
            </a:lvl7pPr>
            <a:lvl8pPr marL="12930120" indent="0">
              <a:buNone/>
              <a:defRPr sz="8300"/>
            </a:lvl8pPr>
            <a:lvl9pPr marL="1477727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7163" indent="0">
              <a:buNone/>
              <a:defRPr sz="5000"/>
            </a:lvl2pPr>
            <a:lvl3pPr marL="3694325" indent="0">
              <a:buNone/>
              <a:defRPr sz="4000"/>
            </a:lvl3pPr>
            <a:lvl4pPr marL="5541478" indent="0">
              <a:buNone/>
              <a:defRPr sz="3800"/>
            </a:lvl4pPr>
            <a:lvl5pPr marL="7388635" indent="0">
              <a:buNone/>
              <a:defRPr sz="3800"/>
            </a:lvl5pPr>
            <a:lvl6pPr marL="9235800" indent="0">
              <a:buNone/>
              <a:defRPr sz="3800"/>
            </a:lvl6pPr>
            <a:lvl7pPr marL="11082950" indent="0">
              <a:buNone/>
              <a:defRPr sz="3800"/>
            </a:lvl7pPr>
            <a:lvl8pPr marL="12930120" indent="0">
              <a:buNone/>
              <a:defRPr sz="3800"/>
            </a:lvl8pPr>
            <a:lvl9pPr marL="1477727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52345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51197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0232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9388" tIns="184608" rIns="369388" bIns="184608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388" tIns="184608" rIns="369388" bIns="18460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388" tIns="184608" rIns="369388" bIns="18460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4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7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528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6733" indent="0">
              <a:buNone/>
              <a:defRPr sz="7300"/>
            </a:lvl2pPr>
            <a:lvl3pPr marL="3693460" indent="0">
              <a:buNone/>
              <a:defRPr sz="6300"/>
            </a:lvl3pPr>
            <a:lvl4pPr marL="5540188" indent="0">
              <a:buNone/>
              <a:defRPr sz="5800"/>
            </a:lvl4pPr>
            <a:lvl5pPr marL="7386910" indent="0">
              <a:buNone/>
              <a:defRPr sz="5800"/>
            </a:lvl5pPr>
            <a:lvl6pPr marL="9233645" indent="0">
              <a:buNone/>
              <a:defRPr sz="5800"/>
            </a:lvl6pPr>
            <a:lvl7pPr marL="11080365" indent="0">
              <a:buNone/>
              <a:defRPr sz="5800"/>
            </a:lvl7pPr>
            <a:lvl8pPr marL="12927105" indent="0">
              <a:buNone/>
              <a:defRPr sz="5800"/>
            </a:lvl8pPr>
            <a:lvl9pPr marL="1477382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3932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5778" indent="0">
              <a:buNone/>
              <a:defRPr sz="11300"/>
            </a:lvl2pPr>
            <a:lvl3pPr marL="3731558" indent="0">
              <a:buNone/>
              <a:defRPr sz="10000"/>
            </a:lvl3pPr>
            <a:lvl4pPr marL="5597325" indent="0">
              <a:buNone/>
              <a:defRPr sz="8300"/>
            </a:lvl4pPr>
            <a:lvl5pPr marL="7463105" indent="0">
              <a:buNone/>
              <a:defRPr sz="8300"/>
            </a:lvl5pPr>
            <a:lvl6pPr marL="9328880" indent="0">
              <a:buNone/>
              <a:defRPr sz="8300"/>
            </a:lvl6pPr>
            <a:lvl7pPr marL="11194660" indent="0">
              <a:buNone/>
              <a:defRPr sz="8300"/>
            </a:lvl7pPr>
            <a:lvl8pPr marL="13060440" indent="0">
              <a:buNone/>
              <a:defRPr sz="8300"/>
            </a:lvl8pPr>
            <a:lvl9pPr marL="1492620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5778" indent="0">
              <a:buNone/>
              <a:defRPr sz="5000"/>
            </a:lvl2pPr>
            <a:lvl3pPr marL="3731558" indent="0">
              <a:buNone/>
              <a:defRPr sz="4000"/>
            </a:lvl3pPr>
            <a:lvl4pPr marL="5597325" indent="0">
              <a:buNone/>
              <a:defRPr sz="3800"/>
            </a:lvl4pPr>
            <a:lvl5pPr marL="7463105" indent="0">
              <a:buNone/>
              <a:defRPr sz="3800"/>
            </a:lvl5pPr>
            <a:lvl6pPr marL="9328880" indent="0">
              <a:buNone/>
              <a:defRPr sz="3800"/>
            </a:lvl6pPr>
            <a:lvl7pPr marL="11194660" indent="0">
              <a:buNone/>
              <a:defRPr sz="3800"/>
            </a:lvl7pPr>
            <a:lvl8pPr marL="13060440" indent="0">
              <a:buNone/>
              <a:defRPr sz="3800"/>
            </a:lvl8pPr>
            <a:lvl9pPr marL="1492620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64928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74288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6733" indent="0">
              <a:buNone/>
              <a:defRPr sz="8300" b="1"/>
            </a:lvl2pPr>
            <a:lvl3pPr marL="3693460" indent="0">
              <a:buNone/>
              <a:defRPr sz="7300" b="1"/>
            </a:lvl3pPr>
            <a:lvl4pPr marL="5540188" indent="0">
              <a:buNone/>
              <a:defRPr sz="6300" b="1"/>
            </a:lvl4pPr>
            <a:lvl5pPr marL="7386910" indent="0">
              <a:buNone/>
              <a:defRPr sz="6300" b="1"/>
            </a:lvl5pPr>
            <a:lvl6pPr marL="9233645" indent="0">
              <a:buNone/>
              <a:defRPr sz="6300" b="1"/>
            </a:lvl6pPr>
            <a:lvl7pPr marL="11080365" indent="0">
              <a:buNone/>
              <a:defRPr sz="6300" b="1"/>
            </a:lvl7pPr>
            <a:lvl8pPr marL="12927105" indent="0">
              <a:buNone/>
              <a:defRPr sz="6300" b="1"/>
            </a:lvl8pPr>
            <a:lvl9pPr marL="1477382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3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6733" indent="0">
              <a:buNone/>
              <a:defRPr sz="8300" b="1"/>
            </a:lvl2pPr>
            <a:lvl3pPr marL="3693460" indent="0">
              <a:buNone/>
              <a:defRPr sz="7300" b="1"/>
            </a:lvl3pPr>
            <a:lvl4pPr marL="5540188" indent="0">
              <a:buNone/>
              <a:defRPr sz="6300" b="1"/>
            </a:lvl4pPr>
            <a:lvl5pPr marL="7386910" indent="0">
              <a:buNone/>
              <a:defRPr sz="6300" b="1"/>
            </a:lvl5pPr>
            <a:lvl6pPr marL="9233645" indent="0">
              <a:buNone/>
              <a:defRPr sz="6300" b="1"/>
            </a:lvl6pPr>
            <a:lvl7pPr marL="11080365" indent="0">
              <a:buNone/>
              <a:defRPr sz="6300" b="1"/>
            </a:lvl7pPr>
            <a:lvl8pPr marL="12927105" indent="0">
              <a:buNone/>
              <a:defRPr sz="6300" b="1"/>
            </a:lvl8pPr>
            <a:lvl9pPr marL="1477382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3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783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66460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6880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8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266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8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6733" indent="0">
              <a:buNone/>
              <a:defRPr sz="5000"/>
            </a:lvl2pPr>
            <a:lvl3pPr marL="3693460" indent="0">
              <a:buNone/>
              <a:defRPr sz="4000"/>
            </a:lvl3pPr>
            <a:lvl4pPr marL="5540188" indent="0">
              <a:buNone/>
              <a:defRPr sz="3800"/>
            </a:lvl4pPr>
            <a:lvl5pPr marL="7386910" indent="0">
              <a:buNone/>
              <a:defRPr sz="3800"/>
            </a:lvl5pPr>
            <a:lvl6pPr marL="9233645" indent="0">
              <a:buNone/>
              <a:defRPr sz="3800"/>
            </a:lvl6pPr>
            <a:lvl7pPr marL="11080365" indent="0">
              <a:buNone/>
              <a:defRPr sz="3800"/>
            </a:lvl7pPr>
            <a:lvl8pPr marL="12927105" indent="0">
              <a:buNone/>
              <a:defRPr sz="3800"/>
            </a:lvl8pPr>
            <a:lvl9pPr marL="1477382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4628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6733" indent="0">
              <a:buNone/>
              <a:defRPr sz="11300"/>
            </a:lvl2pPr>
            <a:lvl3pPr marL="3693460" indent="0">
              <a:buNone/>
              <a:defRPr sz="10000"/>
            </a:lvl3pPr>
            <a:lvl4pPr marL="5540188" indent="0">
              <a:buNone/>
              <a:defRPr sz="8300"/>
            </a:lvl4pPr>
            <a:lvl5pPr marL="7386910" indent="0">
              <a:buNone/>
              <a:defRPr sz="8300"/>
            </a:lvl5pPr>
            <a:lvl6pPr marL="9233645" indent="0">
              <a:buNone/>
              <a:defRPr sz="8300"/>
            </a:lvl6pPr>
            <a:lvl7pPr marL="11080365" indent="0">
              <a:buNone/>
              <a:defRPr sz="8300"/>
            </a:lvl7pPr>
            <a:lvl8pPr marL="12927105" indent="0">
              <a:buNone/>
              <a:defRPr sz="8300"/>
            </a:lvl8pPr>
            <a:lvl9pPr marL="1477382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6733" indent="0">
              <a:buNone/>
              <a:defRPr sz="5000"/>
            </a:lvl2pPr>
            <a:lvl3pPr marL="3693460" indent="0">
              <a:buNone/>
              <a:defRPr sz="4000"/>
            </a:lvl3pPr>
            <a:lvl4pPr marL="5540188" indent="0">
              <a:buNone/>
              <a:defRPr sz="3800"/>
            </a:lvl4pPr>
            <a:lvl5pPr marL="7386910" indent="0">
              <a:buNone/>
              <a:defRPr sz="3800"/>
            </a:lvl5pPr>
            <a:lvl6pPr marL="9233645" indent="0">
              <a:buNone/>
              <a:defRPr sz="3800"/>
            </a:lvl6pPr>
            <a:lvl7pPr marL="11080365" indent="0">
              <a:buNone/>
              <a:defRPr sz="3800"/>
            </a:lvl7pPr>
            <a:lvl8pPr marL="12927105" indent="0">
              <a:buNone/>
              <a:defRPr sz="3800"/>
            </a:lvl8pPr>
            <a:lvl9pPr marL="1477382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5620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867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48075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9300" tIns="184563" rIns="369300" bIns="184563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300" tIns="184563" rIns="369300" bIns="18456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300" tIns="184563" rIns="369300" bIns="18456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300" tIns="184563" rIns="369300" bIns="184563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38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76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50533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550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6308" indent="0">
              <a:buNone/>
              <a:defRPr sz="7300"/>
            </a:lvl2pPr>
            <a:lvl3pPr marL="3692600" indent="0">
              <a:buNone/>
              <a:defRPr sz="6300"/>
            </a:lvl3pPr>
            <a:lvl4pPr marL="5538893" indent="0">
              <a:buNone/>
              <a:defRPr sz="5800"/>
            </a:lvl4pPr>
            <a:lvl5pPr marL="7385188" indent="0">
              <a:buNone/>
              <a:defRPr sz="5800"/>
            </a:lvl5pPr>
            <a:lvl6pPr marL="9231495" indent="0">
              <a:buNone/>
              <a:defRPr sz="5800"/>
            </a:lvl6pPr>
            <a:lvl7pPr marL="11077785" indent="0">
              <a:buNone/>
              <a:defRPr sz="5800"/>
            </a:lvl7pPr>
            <a:lvl8pPr marL="12924085" indent="0">
              <a:buNone/>
              <a:defRPr sz="5800"/>
            </a:lvl8pPr>
            <a:lvl9pPr marL="1477038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99667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0122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6308" indent="0">
              <a:buNone/>
              <a:defRPr sz="8300" b="1"/>
            </a:lvl2pPr>
            <a:lvl3pPr marL="3692600" indent="0">
              <a:buNone/>
              <a:defRPr sz="7300" b="1"/>
            </a:lvl3pPr>
            <a:lvl4pPr marL="5538893" indent="0">
              <a:buNone/>
              <a:defRPr sz="6300" b="1"/>
            </a:lvl4pPr>
            <a:lvl5pPr marL="7385188" indent="0">
              <a:buNone/>
              <a:defRPr sz="6300" b="1"/>
            </a:lvl5pPr>
            <a:lvl6pPr marL="9231495" indent="0">
              <a:buNone/>
              <a:defRPr sz="6300" b="1"/>
            </a:lvl6pPr>
            <a:lvl7pPr marL="11077785" indent="0">
              <a:buNone/>
              <a:defRPr sz="6300" b="1"/>
            </a:lvl7pPr>
            <a:lvl8pPr marL="12924085" indent="0">
              <a:buNone/>
              <a:defRPr sz="6300" b="1"/>
            </a:lvl8pPr>
            <a:lvl9pPr marL="1477038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4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6308" indent="0">
              <a:buNone/>
              <a:defRPr sz="8300" b="1"/>
            </a:lvl2pPr>
            <a:lvl3pPr marL="3692600" indent="0">
              <a:buNone/>
              <a:defRPr sz="7300" b="1"/>
            </a:lvl3pPr>
            <a:lvl4pPr marL="5538893" indent="0">
              <a:buNone/>
              <a:defRPr sz="6300" b="1"/>
            </a:lvl4pPr>
            <a:lvl5pPr marL="7385188" indent="0">
              <a:buNone/>
              <a:defRPr sz="6300" b="1"/>
            </a:lvl5pPr>
            <a:lvl6pPr marL="9231495" indent="0">
              <a:buNone/>
              <a:defRPr sz="6300" b="1"/>
            </a:lvl6pPr>
            <a:lvl7pPr marL="11077785" indent="0">
              <a:buNone/>
              <a:defRPr sz="6300" b="1"/>
            </a:lvl7pPr>
            <a:lvl8pPr marL="12924085" indent="0">
              <a:buNone/>
              <a:defRPr sz="6300" b="1"/>
            </a:lvl8pPr>
            <a:lvl9pPr marL="1477038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4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61578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07598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5800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88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291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88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6308" indent="0">
              <a:buNone/>
              <a:defRPr sz="5000"/>
            </a:lvl2pPr>
            <a:lvl3pPr marL="3692600" indent="0">
              <a:buNone/>
              <a:defRPr sz="4000"/>
            </a:lvl3pPr>
            <a:lvl4pPr marL="5538893" indent="0">
              <a:buNone/>
              <a:defRPr sz="3800"/>
            </a:lvl4pPr>
            <a:lvl5pPr marL="7385188" indent="0">
              <a:buNone/>
              <a:defRPr sz="3800"/>
            </a:lvl5pPr>
            <a:lvl6pPr marL="9231495" indent="0">
              <a:buNone/>
              <a:defRPr sz="3800"/>
            </a:lvl6pPr>
            <a:lvl7pPr marL="11077785" indent="0">
              <a:buNone/>
              <a:defRPr sz="3800"/>
            </a:lvl7pPr>
            <a:lvl8pPr marL="12924085" indent="0">
              <a:buNone/>
              <a:defRPr sz="3800"/>
            </a:lvl8pPr>
            <a:lvl9pPr marL="1477038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0482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6308" indent="0">
              <a:buNone/>
              <a:defRPr sz="11300"/>
            </a:lvl2pPr>
            <a:lvl3pPr marL="3692600" indent="0">
              <a:buNone/>
              <a:defRPr sz="10000"/>
            </a:lvl3pPr>
            <a:lvl4pPr marL="5538893" indent="0">
              <a:buNone/>
              <a:defRPr sz="8300"/>
            </a:lvl4pPr>
            <a:lvl5pPr marL="7385188" indent="0">
              <a:buNone/>
              <a:defRPr sz="8300"/>
            </a:lvl5pPr>
            <a:lvl6pPr marL="9231495" indent="0">
              <a:buNone/>
              <a:defRPr sz="8300"/>
            </a:lvl6pPr>
            <a:lvl7pPr marL="11077785" indent="0">
              <a:buNone/>
              <a:defRPr sz="8300"/>
            </a:lvl7pPr>
            <a:lvl8pPr marL="12924085" indent="0">
              <a:buNone/>
              <a:defRPr sz="8300"/>
            </a:lvl8pPr>
            <a:lvl9pPr marL="1477038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6308" indent="0">
              <a:buNone/>
              <a:defRPr sz="5000"/>
            </a:lvl2pPr>
            <a:lvl3pPr marL="3692600" indent="0">
              <a:buNone/>
              <a:defRPr sz="4000"/>
            </a:lvl3pPr>
            <a:lvl4pPr marL="5538893" indent="0">
              <a:buNone/>
              <a:defRPr sz="3800"/>
            </a:lvl4pPr>
            <a:lvl5pPr marL="7385188" indent="0">
              <a:buNone/>
              <a:defRPr sz="3800"/>
            </a:lvl5pPr>
            <a:lvl6pPr marL="9231495" indent="0">
              <a:buNone/>
              <a:defRPr sz="3800"/>
            </a:lvl6pPr>
            <a:lvl7pPr marL="11077785" indent="0">
              <a:buNone/>
              <a:defRPr sz="3800"/>
            </a:lvl7pPr>
            <a:lvl8pPr marL="12924085" indent="0">
              <a:buNone/>
              <a:defRPr sz="3800"/>
            </a:lvl8pPr>
            <a:lvl9pPr marL="1477038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9692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08268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7827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 userDrawn="1"/>
        </p:nvSpPr>
        <p:spPr bwMode="auto">
          <a:xfrm>
            <a:off x="1620287" y="7080891"/>
            <a:ext cx="29165075" cy="5760719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9215" tIns="184518" rIns="369215" bIns="184518"/>
          <a:lstStyle/>
          <a:p>
            <a:pPr defTabSz="1845875" fontAlgn="base">
              <a:spcBef>
                <a:spcPct val="0"/>
              </a:spcBef>
              <a:spcAft>
                <a:spcPct val="0"/>
              </a:spcAft>
            </a:pPr>
            <a:endParaRPr lang="en-US" sz="730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7"/>
          <p:cNvSpPr>
            <a:spLocks noChangeArrowheads="1"/>
          </p:cNvSpPr>
          <p:nvPr userDrawn="1"/>
        </p:nvSpPr>
        <p:spPr bwMode="auto">
          <a:xfrm flipH="1" flipV="1">
            <a:off x="1558405" y="12791609"/>
            <a:ext cx="29165075" cy="5760719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9215" tIns="184518" rIns="369215" bIns="184518"/>
          <a:lstStyle/>
          <a:p>
            <a:pPr defTabSz="1845875" fontAlgn="base">
              <a:spcBef>
                <a:spcPct val="0"/>
              </a:spcBef>
              <a:spcAft>
                <a:spcPct val="0"/>
              </a:spcAft>
            </a:pPr>
            <a:endParaRPr lang="en-US" sz="730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8211049"/>
            <a:ext cx="27544793" cy="9261158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1484204"/>
            <a:ext cx="22683948" cy="14041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84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9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3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8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29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75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2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766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65CC-5CB7-1643-AA5A-DAE2BF11A34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10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2553"/>
      </p:ext>
    </p:extLst>
  </p:cSld>
  <p:clrMapOvr>
    <a:masterClrMapping/>
  </p:clrMapOvr>
  <p:transition xmlns:p14="http://schemas.microsoft.com/office/powerpoint/2010/main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620287" y="8192123"/>
            <a:ext cx="29165075" cy="9998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000"/>
                </a:solidFill>
                <a:latin typeface="Times"/>
                <a:cs typeface="Times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287" y="8931167"/>
            <a:ext cx="29165075" cy="2966370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9C16-5B41-F042-929B-C66C497D1AE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97328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567"/>
            <a:ext cx="27544793" cy="8581071"/>
          </a:xfrm>
        </p:spPr>
        <p:txBody>
          <a:bodyPr anchor="t"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84587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9173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5376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38346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2293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07520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2921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476693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60B9-6451-1E41-8E8F-56AD61D4849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0289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C15-E818-6441-A5C6-10487436146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02796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5875" indent="0">
              <a:buNone/>
              <a:defRPr sz="8300" b="1"/>
            </a:lvl2pPr>
            <a:lvl3pPr marL="3691738" indent="0">
              <a:buNone/>
              <a:defRPr sz="7300" b="1"/>
            </a:lvl3pPr>
            <a:lvl4pPr marL="5537603" indent="0">
              <a:buNone/>
              <a:defRPr sz="6300" b="1"/>
            </a:lvl4pPr>
            <a:lvl5pPr marL="7383468" indent="0">
              <a:buNone/>
              <a:defRPr sz="6300" b="1"/>
            </a:lvl5pPr>
            <a:lvl6pPr marL="9229340" indent="0">
              <a:buNone/>
              <a:defRPr sz="6300" b="1"/>
            </a:lvl6pPr>
            <a:lvl7pPr marL="11075203" indent="0">
              <a:buNone/>
              <a:defRPr sz="6300" b="1"/>
            </a:lvl7pPr>
            <a:lvl8pPr marL="12921073" indent="0">
              <a:buNone/>
              <a:defRPr sz="6300" b="1"/>
            </a:lvl8pPr>
            <a:lvl9pPr marL="1476693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4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5875" indent="0">
              <a:buNone/>
              <a:defRPr sz="8300" b="1"/>
            </a:lvl2pPr>
            <a:lvl3pPr marL="3691738" indent="0">
              <a:buNone/>
              <a:defRPr sz="7300" b="1"/>
            </a:lvl3pPr>
            <a:lvl4pPr marL="5537603" indent="0">
              <a:buNone/>
              <a:defRPr sz="6300" b="1"/>
            </a:lvl4pPr>
            <a:lvl5pPr marL="7383468" indent="0">
              <a:buNone/>
              <a:defRPr sz="6300" b="1"/>
            </a:lvl5pPr>
            <a:lvl6pPr marL="9229340" indent="0">
              <a:buNone/>
              <a:defRPr sz="6300" b="1"/>
            </a:lvl6pPr>
            <a:lvl7pPr marL="11075203" indent="0">
              <a:buNone/>
              <a:defRPr sz="6300" b="1"/>
            </a:lvl7pPr>
            <a:lvl8pPr marL="12921073" indent="0">
              <a:buNone/>
              <a:defRPr sz="6300" b="1"/>
            </a:lvl8pPr>
            <a:lvl9pPr marL="1476693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4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19FE-EFC2-8A4B-888F-BF3C8C82B2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3541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EBF2-AC42-FE4E-A86B-4688B4B613F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506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6B6E-057C-AD41-8B5B-C9D2BFE9616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36557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94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30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94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5875" indent="0">
              <a:buNone/>
              <a:defRPr sz="5000"/>
            </a:lvl2pPr>
            <a:lvl3pPr marL="3691738" indent="0">
              <a:buNone/>
              <a:defRPr sz="4000"/>
            </a:lvl3pPr>
            <a:lvl4pPr marL="5537603" indent="0">
              <a:buNone/>
              <a:defRPr sz="3800"/>
            </a:lvl4pPr>
            <a:lvl5pPr marL="7383468" indent="0">
              <a:buNone/>
              <a:defRPr sz="3800"/>
            </a:lvl5pPr>
            <a:lvl6pPr marL="9229340" indent="0">
              <a:buNone/>
              <a:defRPr sz="3800"/>
            </a:lvl6pPr>
            <a:lvl7pPr marL="11075203" indent="0">
              <a:buNone/>
              <a:defRPr sz="3800"/>
            </a:lvl7pPr>
            <a:lvl8pPr marL="12921073" indent="0">
              <a:buNone/>
              <a:defRPr sz="3800"/>
            </a:lvl8pPr>
            <a:lvl9pPr marL="1476693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CE9-9032-A644-9D70-9ED653CFE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0268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3000"/>
            </a:lvl1pPr>
            <a:lvl2pPr marL="1845875" indent="0">
              <a:buNone/>
              <a:defRPr sz="11300"/>
            </a:lvl2pPr>
            <a:lvl3pPr marL="3691738" indent="0">
              <a:buNone/>
              <a:defRPr sz="10000"/>
            </a:lvl3pPr>
            <a:lvl4pPr marL="5537603" indent="0">
              <a:buNone/>
              <a:defRPr sz="8300"/>
            </a:lvl4pPr>
            <a:lvl5pPr marL="7383468" indent="0">
              <a:buNone/>
              <a:defRPr sz="8300"/>
            </a:lvl5pPr>
            <a:lvl6pPr marL="9229340" indent="0">
              <a:buNone/>
              <a:defRPr sz="8300"/>
            </a:lvl6pPr>
            <a:lvl7pPr marL="11075203" indent="0">
              <a:buNone/>
              <a:defRPr sz="8300"/>
            </a:lvl7pPr>
            <a:lvl8pPr marL="12921073" indent="0">
              <a:buNone/>
              <a:defRPr sz="8300"/>
            </a:lvl8pPr>
            <a:lvl9pPr marL="1476693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5875" indent="0">
              <a:buNone/>
              <a:defRPr sz="5000"/>
            </a:lvl2pPr>
            <a:lvl3pPr marL="3691738" indent="0">
              <a:buNone/>
              <a:defRPr sz="4000"/>
            </a:lvl3pPr>
            <a:lvl4pPr marL="5537603" indent="0">
              <a:buNone/>
              <a:defRPr sz="3800"/>
            </a:lvl4pPr>
            <a:lvl5pPr marL="7383468" indent="0">
              <a:buNone/>
              <a:defRPr sz="3800"/>
            </a:lvl5pPr>
            <a:lvl6pPr marL="9229340" indent="0">
              <a:buNone/>
              <a:defRPr sz="3800"/>
            </a:lvl6pPr>
            <a:lvl7pPr marL="11075203" indent="0">
              <a:buNone/>
              <a:defRPr sz="3800"/>
            </a:lvl7pPr>
            <a:lvl8pPr marL="12921073" indent="0">
              <a:buNone/>
              <a:defRPr sz="3800"/>
            </a:lvl8pPr>
            <a:lvl9pPr marL="1476693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3978-025E-4D4E-AEA2-D46532F764D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70863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A89-537B-E34B-8F83-419EAC19CA4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267572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1319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1319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9826-498D-0D4E-B6FD-7530EF0F813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86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3075" tIns="186530" rIns="373075" bIns="18653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075" tIns="186530" rIns="373075" bIns="18653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075" tIns="186530" rIns="373075" bIns="18653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5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9130" tIns="184478" rIns="369130" bIns="184478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130" tIns="184478" rIns="369130" bIns="18447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130" tIns="184478" rIns="369130" bIns="18447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9130" tIns="184478" rIns="369130" bIns="184478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2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6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579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5448" indent="0">
              <a:buNone/>
              <a:defRPr sz="7300"/>
            </a:lvl2pPr>
            <a:lvl3pPr marL="3690873" indent="0">
              <a:buNone/>
              <a:defRPr sz="6300"/>
            </a:lvl3pPr>
            <a:lvl4pPr marL="5536313" indent="0">
              <a:buNone/>
              <a:defRPr sz="5800"/>
            </a:lvl4pPr>
            <a:lvl5pPr marL="7381750" indent="0">
              <a:buNone/>
              <a:defRPr sz="5800"/>
            </a:lvl5pPr>
            <a:lvl6pPr marL="9227183" indent="0">
              <a:buNone/>
              <a:defRPr sz="5800"/>
            </a:lvl6pPr>
            <a:lvl7pPr marL="11072618" indent="0">
              <a:buNone/>
              <a:defRPr sz="5800"/>
            </a:lvl7pPr>
            <a:lvl8pPr marL="12918060" indent="0">
              <a:buNone/>
              <a:defRPr sz="5800"/>
            </a:lvl8pPr>
            <a:lvl9pPr marL="1476349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3729"/>
      </p:ext>
    </p:extLst>
  </p:cSld>
  <p:clrMapOvr>
    <a:masterClrMapping/>
  </p:clrMapOvr>
  <p:transition xmlns:p14="http://schemas.microsoft.com/office/powerpoint/2010/main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1412"/>
      </p:ext>
    </p:extLst>
  </p:cSld>
  <p:clrMapOvr>
    <a:masterClrMapping/>
  </p:clrMapOvr>
  <p:transition xmlns:p14="http://schemas.microsoft.com/office/powerpoint/2010/main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5448" indent="0">
              <a:buNone/>
              <a:defRPr sz="8300" b="1"/>
            </a:lvl2pPr>
            <a:lvl3pPr marL="3690873" indent="0">
              <a:buNone/>
              <a:defRPr sz="7300" b="1"/>
            </a:lvl3pPr>
            <a:lvl4pPr marL="5536313" indent="0">
              <a:buNone/>
              <a:defRPr sz="6300" b="1"/>
            </a:lvl4pPr>
            <a:lvl5pPr marL="7381750" indent="0">
              <a:buNone/>
              <a:defRPr sz="6300" b="1"/>
            </a:lvl5pPr>
            <a:lvl6pPr marL="9227183" indent="0">
              <a:buNone/>
              <a:defRPr sz="6300" b="1"/>
            </a:lvl6pPr>
            <a:lvl7pPr marL="11072618" indent="0">
              <a:buNone/>
              <a:defRPr sz="6300" b="1"/>
            </a:lvl7pPr>
            <a:lvl8pPr marL="12918060" indent="0">
              <a:buNone/>
              <a:defRPr sz="6300" b="1"/>
            </a:lvl8pPr>
            <a:lvl9pPr marL="1476349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53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5448" indent="0">
              <a:buNone/>
              <a:defRPr sz="8300" b="1"/>
            </a:lvl2pPr>
            <a:lvl3pPr marL="3690873" indent="0">
              <a:buNone/>
              <a:defRPr sz="7300" b="1"/>
            </a:lvl3pPr>
            <a:lvl4pPr marL="5536313" indent="0">
              <a:buNone/>
              <a:defRPr sz="6300" b="1"/>
            </a:lvl4pPr>
            <a:lvl5pPr marL="7381750" indent="0">
              <a:buNone/>
              <a:defRPr sz="6300" b="1"/>
            </a:lvl5pPr>
            <a:lvl6pPr marL="9227183" indent="0">
              <a:buNone/>
              <a:defRPr sz="6300" b="1"/>
            </a:lvl6pPr>
            <a:lvl7pPr marL="11072618" indent="0">
              <a:buNone/>
              <a:defRPr sz="6300" b="1"/>
            </a:lvl7pPr>
            <a:lvl8pPr marL="12918060" indent="0">
              <a:buNone/>
              <a:defRPr sz="6300" b="1"/>
            </a:lvl8pPr>
            <a:lvl9pPr marL="1476349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53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47442"/>
      </p:ext>
    </p:extLst>
  </p:cSld>
  <p:clrMapOvr>
    <a:masterClrMapping/>
  </p:clrMapOvr>
  <p:transition xmlns:p14="http://schemas.microsoft.com/office/powerpoint/2010/main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0009"/>
      </p:ext>
    </p:extLst>
  </p:cSld>
  <p:clrMapOvr>
    <a:masterClrMapping/>
  </p:clrMapOvr>
  <p:transition xmlns:p14="http://schemas.microsoft.com/office/powerpoint/2010/main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3903"/>
      </p:ext>
    </p:extLst>
  </p:cSld>
  <p:clrMapOvr>
    <a:masterClrMapping/>
  </p:clrMapOvr>
  <p:transition xmlns:p14="http://schemas.microsoft.com/office/powerpoint/2010/main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94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32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94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5448" indent="0">
              <a:buNone/>
              <a:defRPr sz="5000"/>
            </a:lvl2pPr>
            <a:lvl3pPr marL="3690873" indent="0">
              <a:buNone/>
              <a:defRPr sz="4000"/>
            </a:lvl3pPr>
            <a:lvl4pPr marL="5536313" indent="0">
              <a:buNone/>
              <a:defRPr sz="3800"/>
            </a:lvl4pPr>
            <a:lvl5pPr marL="7381750" indent="0">
              <a:buNone/>
              <a:defRPr sz="3800"/>
            </a:lvl5pPr>
            <a:lvl6pPr marL="9227183" indent="0">
              <a:buNone/>
              <a:defRPr sz="3800"/>
            </a:lvl6pPr>
            <a:lvl7pPr marL="11072618" indent="0">
              <a:buNone/>
              <a:defRPr sz="3800"/>
            </a:lvl7pPr>
            <a:lvl8pPr marL="12918060" indent="0">
              <a:buNone/>
              <a:defRPr sz="3800"/>
            </a:lvl8pPr>
            <a:lvl9pPr marL="1476349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8127"/>
      </p:ext>
    </p:extLst>
  </p:cSld>
  <p:clrMapOvr>
    <a:masterClrMapping/>
  </p:clrMapOvr>
  <p:transition xmlns:p14="http://schemas.microsoft.com/office/powerpoint/2010/main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5448" indent="0">
              <a:buNone/>
              <a:defRPr sz="11300"/>
            </a:lvl2pPr>
            <a:lvl3pPr marL="3690873" indent="0">
              <a:buNone/>
              <a:defRPr sz="10000"/>
            </a:lvl3pPr>
            <a:lvl4pPr marL="5536313" indent="0">
              <a:buNone/>
              <a:defRPr sz="8300"/>
            </a:lvl4pPr>
            <a:lvl5pPr marL="7381750" indent="0">
              <a:buNone/>
              <a:defRPr sz="8300"/>
            </a:lvl5pPr>
            <a:lvl6pPr marL="9227183" indent="0">
              <a:buNone/>
              <a:defRPr sz="8300"/>
            </a:lvl6pPr>
            <a:lvl7pPr marL="11072618" indent="0">
              <a:buNone/>
              <a:defRPr sz="8300"/>
            </a:lvl7pPr>
            <a:lvl8pPr marL="12918060" indent="0">
              <a:buNone/>
              <a:defRPr sz="8300"/>
            </a:lvl8pPr>
            <a:lvl9pPr marL="1476349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5448" indent="0">
              <a:buNone/>
              <a:defRPr sz="5000"/>
            </a:lvl2pPr>
            <a:lvl3pPr marL="3690873" indent="0">
              <a:buNone/>
              <a:defRPr sz="4000"/>
            </a:lvl3pPr>
            <a:lvl4pPr marL="5536313" indent="0">
              <a:buNone/>
              <a:defRPr sz="3800"/>
            </a:lvl4pPr>
            <a:lvl5pPr marL="7381750" indent="0">
              <a:buNone/>
              <a:defRPr sz="3800"/>
            </a:lvl5pPr>
            <a:lvl6pPr marL="9227183" indent="0">
              <a:buNone/>
              <a:defRPr sz="3800"/>
            </a:lvl6pPr>
            <a:lvl7pPr marL="11072618" indent="0">
              <a:buNone/>
              <a:defRPr sz="3800"/>
            </a:lvl7pPr>
            <a:lvl8pPr marL="12918060" indent="0">
              <a:buNone/>
              <a:defRPr sz="3800"/>
            </a:lvl8pPr>
            <a:lvl9pPr marL="1476349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47679"/>
      </p:ext>
    </p:extLst>
  </p:cSld>
  <p:clrMapOvr>
    <a:masterClrMapping/>
  </p:clrMapOvr>
  <p:transition xmlns:p14="http://schemas.microsoft.com/office/powerpoint/2010/main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336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3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0653"/>
      </p:ext>
    </p:extLst>
  </p:cSld>
  <p:clrMapOvr>
    <a:masterClrMapping/>
  </p:clrMapOvr>
  <p:transition xmlns:p14="http://schemas.microsoft.com/office/powerpoint/2010/main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810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4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90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8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2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70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15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760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6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19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600"/>
            <a:ext cx="27544793" cy="8581071"/>
          </a:xfrm>
        </p:spPr>
        <p:txBody>
          <a:bodyPr anchor="t"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84501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9000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53502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38002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22503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07003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291504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476005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33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46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5015" indent="0">
              <a:buNone/>
              <a:defRPr sz="8300" b="1"/>
            </a:lvl2pPr>
            <a:lvl3pPr marL="3690008" indent="0">
              <a:buNone/>
              <a:defRPr sz="7300" b="1"/>
            </a:lvl3pPr>
            <a:lvl4pPr marL="5535020" indent="0">
              <a:buNone/>
              <a:defRPr sz="6300" b="1"/>
            </a:lvl4pPr>
            <a:lvl5pPr marL="7380028" indent="0">
              <a:buNone/>
              <a:defRPr sz="6300" b="1"/>
            </a:lvl5pPr>
            <a:lvl6pPr marL="9225038" indent="0">
              <a:buNone/>
              <a:defRPr sz="6300" b="1"/>
            </a:lvl6pPr>
            <a:lvl7pPr marL="11070035" indent="0">
              <a:buNone/>
              <a:defRPr sz="6300" b="1"/>
            </a:lvl7pPr>
            <a:lvl8pPr marL="12915048" indent="0">
              <a:buNone/>
              <a:defRPr sz="6300" b="1"/>
            </a:lvl8pPr>
            <a:lvl9pPr marL="1476005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53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5015" indent="0">
              <a:buNone/>
              <a:defRPr sz="8300" b="1"/>
            </a:lvl2pPr>
            <a:lvl3pPr marL="3690008" indent="0">
              <a:buNone/>
              <a:defRPr sz="7300" b="1"/>
            </a:lvl3pPr>
            <a:lvl4pPr marL="5535020" indent="0">
              <a:buNone/>
              <a:defRPr sz="6300" b="1"/>
            </a:lvl4pPr>
            <a:lvl5pPr marL="7380028" indent="0">
              <a:buNone/>
              <a:defRPr sz="6300" b="1"/>
            </a:lvl5pPr>
            <a:lvl6pPr marL="9225038" indent="0">
              <a:buNone/>
              <a:defRPr sz="6300" b="1"/>
            </a:lvl6pPr>
            <a:lvl7pPr marL="11070035" indent="0">
              <a:buNone/>
              <a:defRPr sz="6300" b="1"/>
            </a:lvl7pPr>
            <a:lvl8pPr marL="12915048" indent="0">
              <a:buNone/>
              <a:defRPr sz="6300" b="1"/>
            </a:lvl8pPr>
            <a:lvl9pPr marL="1476005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53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65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32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99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343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99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5015" indent="0">
              <a:buNone/>
              <a:defRPr sz="5000"/>
            </a:lvl2pPr>
            <a:lvl3pPr marL="3690008" indent="0">
              <a:buNone/>
              <a:defRPr sz="4000"/>
            </a:lvl3pPr>
            <a:lvl4pPr marL="5535020" indent="0">
              <a:buNone/>
              <a:defRPr sz="3800"/>
            </a:lvl4pPr>
            <a:lvl5pPr marL="7380028" indent="0">
              <a:buNone/>
              <a:defRPr sz="3800"/>
            </a:lvl5pPr>
            <a:lvl6pPr marL="9225038" indent="0">
              <a:buNone/>
              <a:defRPr sz="3800"/>
            </a:lvl6pPr>
            <a:lvl7pPr marL="11070035" indent="0">
              <a:buNone/>
              <a:defRPr sz="3800"/>
            </a:lvl7pPr>
            <a:lvl8pPr marL="12915048" indent="0">
              <a:buNone/>
              <a:defRPr sz="3800"/>
            </a:lvl8pPr>
            <a:lvl9pPr marL="1476005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07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5015" indent="0">
              <a:buNone/>
              <a:defRPr sz="11300"/>
            </a:lvl2pPr>
            <a:lvl3pPr marL="3690008" indent="0">
              <a:buNone/>
              <a:defRPr sz="10000"/>
            </a:lvl3pPr>
            <a:lvl4pPr marL="5535020" indent="0">
              <a:buNone/>
              <a:defRPr sz="8300"/>
            </a:lvl4pPr>
            <a:lvl5pPr marL="7380028" indent="0">
              <a:buNone/>
              <a:defRPr sz="8300"/>
            </a:lvl5pPr>
            <a:lvl6pPr marL="9225038" indent="0">
              <a:buNone/>
              <a:defRPr sz="8300"/>
            </a:lvl6pPr>
            <a:lvl7pPr marL="11070035" indent="0">
              <a:buNone/>
              <a:defRPr sz="8300"/>
            </a:lvl7pPr>
            <a:lvl8pPr marL="12915048" indent="0">
              <a:buNone/>
              <a:defRPr sz="8300"/>
            </a:lvl8pPr>
            <a:lvl9pPr marL="14760053" indent="0">
              <a:buNone/>
              <a:defRPr sz="83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5015" indent="0">
              <a:buNone/>
              <a:defRPr sz="5000"/>
            </a:lvl2pPr>
            <a:lvl3pPr marL="3690008" indent="0">
              <a:buNone/>
              <a:defRPr sz="4000"/>
            </a:lvl3pPr>
            <a:lvl4pPr marL="5535020" indent="0">
              <a:buNone/>
              <a:defRPr sz="3800"/>
            </a:lvl4pPr>
            <a:lvl5pPr marL="7380028" indent="0">
              <a:buNone/>
              <a:defRPr sz="3800"/>
            </a:lvl5pPr>
            <a:lvl6pPr marL="9225038" indent="0">
              <a:buNone/>
              <a:defRPr sz="3800"/>
            </a:lvl6pPr>
            <a:lvl7pPr marL="11070035" indent="0">
              <a:buNone/>
              <a:defRPr sz="3800"/>
            </a:lvl7pPr>
            <a:lvl8pPr marL="12915048" indent="0">
              <a:buNone/>
              <a:defRPr sz="3800"/>
            </a:lvl8pPr>
            <a:lvl9pPr marL="1476005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63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10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5340" indent="0">
              <a:buNone/>
              <a:defRPr sz="7300"/>
            </a:lvl2pPr>
            <a:lvl3pPr marL="3730685" indent="0">
              <a:buNone/>
              <a:defRPr sz="6300"/>
            </a:lvl3pPr>
            <a:lvl4pPr marL="5596023" indent="0">
              <a:buNone/>
              <a:defRPr sz="5800"/>
            </a:lvl4pPr>
            <a:lvl5pPr marL="7461365" indent="0">
              <a:buNone/>
              <a:defRPr sz="5800"/>
            </a:lvl5pPr>
            <a:lvl6pPr marL="9326705" indent="0">
              <a:buNone/>
              <a:defRPr sz="5800"/>
            </a:lvl6pPr>
            <a:lvl7pPr marL="11192045" indent="0">
              <a:buNone/>
              <a:defRPr sz="5800"/>
            </a:lvl7pPr>
            <a:lvl8pPr marL="13057395" indent="0">
              <a:buNone/>
              <a:defRPr sz="5800"/>
            </a:lvl8pPr>
            <a:lvl9pPr marL="1492273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9052"/>
      </p:ext>
    </p:extLst>
  </p:cSld>
  <p:clrMapOvr>
    <a:masterClrMapping/>
  </p:clrMapOvr>
  <p:transition xmlns:p14="http://schemas.microsoft.com/office/powerpoint/2010/main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5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1354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1354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224040" y="40326168"/>
            <a:ext cx="7561316" cy="2020252"/>
          </a:xfrm>
          <a:prstGeom prst="rect">
            <a:avLst/>
          </a:prstGeom>
        </p:spPr>
        <p:txBody>
          <a:bodyPr lIns="369045" tIns="184438" rIns="369045" bIns="184438"/>
          <a:lstStyle/>
          <a:p>
            <a:fld id="{8B363EBC-A636-4E4F-B313-DA526F248DF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72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960" tIns="184395" rIns="368960" bIns="18439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960" tIns="184395" rIns="368960" bIns="18439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960" tIns="184395" rIns="368960" bIns="18439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960" tIns="184395" rIns="368960" bIns="18439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8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7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61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4588" indent="0">
              <a:buNone/>
              <a:defRPr sz="7300"/>
            </a:lvl2pPr>
            <a:lvl3pPr marL="3689150" indent="0">
              <a:buNone/>
              <a:defRPr sz="6300"/>
            </a:lvl3pPr>
            <a:lvl4pPr marL="5533730" indent="0">
              <a:buNone/>
              <a:defRPr sz="5800"/>
            </a:lvl4pPr>
            <a:lvl5pPr marL="7378308" indent="0">
              <a:buNone/>
              <a:defRPr sz="5800"/>
            </a:lvl5pPr>
            <a:lvl6pPr marL="9222883" indent="0">
              <a:buNone/>
              <a:defRPr sz="5800"/>
            </a:lvl6pPr>
            <a:lvl7pPr marL="11067453" indent="0">
              <a:buNone/>
              <a:defRPr sz="5800"/>
            </a:lvl7pPr>
            <a:lvl8pPr marL="12912038" indent="0">
              <a:buNone/>
              <a:defRPr sz="5800"/>
            </a:lvl8pPr>
            <a:lvl9pPr marL="1475661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61390"/>
      </p:ext>
    </p:extLst>
  </p:cSld>
  <p:clrMapOvr>
    <a:masterClrMapping/>
  </p:clrMapOvr>
  <p:transition xmlns:p14="http://schemas.microsoft.com/office/powerpoint/2010/main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70932"/>
      </p:ext>
    </p:extLst>
  </p:cSld>
  <p:clrMapOvr>
    <a:masterClrMapping/>
  </p:clrMapOvr>
  <p:transition xmlns:p14="http://schemas.microsoft.com/office/powerpoint/2010/main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4588" indent="0">
              <a:buNone/>
              <a:defRPr sz="8300" b="1"/>
            </a:lvl2pPr>
            <a:lvl3pPr marL="3689150" indent="0">
              <a:buNone/>
              <a:defRPr sz="7300" b="1"/>
            </a:lvl3pPr>
            <a:lvl4pPr marL="5533730" indent="0">
              <a:buNone/>
              <a:defRPr sz="6300" b="1"/>
            </a:lvl4pPr>
            <a:lvl5pPr marL="7378308" indent="0">
              <a:buNone/>
              <a:defRPr sz="6300" b="1"/>
            </a:lvl5pPr>
            <a:lvl6pPr marL="9222883" indent="0">
              <a:buNone/>
              <a:defRPr sz="6300" b="1"/>
            </a:lvl6pPr>
            <a:lvl7pPr marL="11067453" indent="0">
              <a:buNone/>
              <a:defRPr sz="6300" b="1"/>
            </a:lvl7pPr>
            <a:lvl8pPr marL="12912038" indent="0">
              <a:buNone/>
              <a:defRPr sz="6300" b="1"/>
            </a:lvl8pPr>
            <a:lvl9pPr marL="1475661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53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4588" indent="0">
              <a:buNone/>
              <a:defRPr sz="8300" b="1"/>
            </a:lvl2pPr>
            <a:lvl3pPr marL="3689150" indent="0">
              <a:buNone/>
              <a:defRPr sz="7300" b="1"/>
            </a:lvl3pPr>
            <a:lvl4pPr marL="5533730" indent="0">
              <a:buNone/>
              <a:defRPr sz="6300" b="1"/>
            </a:lvl4pPr>
            <a:lvl5pPr marL="7378308" indent="0">
              <a:buNone/>
              <a:defRPr sz="6300" b="1"/>
            </a:lvl5pPr>
            <a:lvl6pPr marL="9222883" indent="0">
              <a:buNone/>
              <a:defRPr sz="6300" b="1"/>
            </a:lvl6pPr>
            <a:lvl7pPr marL="11067453" indent="0">
              <a:buNone/>
              <a:defRPr sz="6300" b="1"/>
            </a:lvl7pPr>
            <a:lvl8pPr marL="12912038" indent="0">
              <a:buNone/>
              <a:defRPr sz="6300" b="1"/>
            </a:lvl8pPr>
            <a:lvl9pPr marL="1475661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53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398"/>
      </p:ext>
    </p:extLst>
  </p:cSld>
  <p:clrMapOvr>
    <a:masterClrMapping/>
  </p:clrMapOvr>
  <p:transition xmlns:p14="http://schemas.microsoft.com/office/powerpoint/2010/main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649"/>
      </p:ext>
    </p:extLst>
  </p:cSld>
  <p:clrMapOvr>
    <a:masterClrMapping/>
  </p:clrMapOvr>
  <p:transition xmlns:p14="http://schemas.microsoft.com/office/powerpoint/2010/main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8406"/>
      </p:ext>
    </p:extLst>
  </p:cSld>
  <p:clrMapOvr>
    <a:masterClrMapping/>
  </p:clrMapOvr>
  <p:transition xmlns:p14="http://schemas.microsoft.com/office/powerpoint/2010/main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99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363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499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4588" indent="0">
              <a:buNone/>
              <a:defRPr sz="5000"/>
            </a:lvl2pPr>
            <a:lvl3pPr marL="3689150" indent="0">
              <a:buNone/>
              <a:defRPr sz="4000"/>
            </a:lvl3pPr>
            <a:lvl4pPr marL="5533730" indent="0">
              <a:buNone/>
              <a:defRPr sz="3800"/>
            </a:lvl4pPr>
            <a:lvl5pPr marL="7378308" indent="0">
              <a:buNone/>
              <a:defRPr sz="3800"/>
            </a:lvl5pPr>
            <a:lvl6pPr marL="9222883" indent="0">
              <a:buNone/>
              <a:defRPr sz="3800"/>
            </a:lvl6pPr>
            <a:lvl7pPr marL="11067453" indent="0">
              <a:buNone/>
              <a:defRPr sz="3800"/>
            </a:lvl7pPr>
            <a:lvl8pPr marL="12912038" indent="0">
              <a:buNone/>
              <a:defRPr sz="3800"/>
            </a:lvl8pPr>
            <a:lvl9pPr marL="1475661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374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5971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2572"/>
      </p:ext>
    </p:extLst>
  </p:cSld>
  <p:clrMapOvr>
    <a:masterClrMapping/>
  </p:clrMapOvr>
  <p:transition xmlns:p14="http://schemas.microsoft.com/office/powerpoint/2010/main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4588" indent="0">
              <a:buNone/>
              <a:defRPr sz="11300"/>
            </a:lvl2pPr>
            <a:lvl3pPr marL="3689150" indent="0">
              <a:buNone/>
              <a:defRPr sz="10000"/>
            </a:lvl3pPr>
            <a:lvl4pPr marL="5533730" indent="0">
              <a:buNone/>
              <a:defRPr sz="8300"/>
            </a:lvl4pPr>
            <a:lvl5pPr marL="7378308" indent="0">
              <a:buNone/>
              <a:defRPr sz="8300"/>
            </a:lvl5pPr>
            <a:lvl6pPr marL="9222883" indent="0">
              <a:buNone/>
              <a:defRPr sz="8300"/>
            </a:lvl6pPr>
            <a:lvl7pPr marL="11067453" indent="0">
              <a:buNone/>
              <a:defRPr sz="8300"/>
            </a:lvl7pPr>
            <a:lvl8pPr marL="12912038" indent="0">
              <a:buNone/>
              <a:defRPr sz="8300"/>
            </a:lvl8pPr>
            <a:lvl9pPr marL="1475661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4588" indent="0">
              <a:buNone/>
              <a:defRPr sz="5000"/>
            </a:lvl2pPr>
            <a:lvl3pPr marL="3689150" indent="0">
              <a:buNone/>
              <a:defRPr sz="4000"/>
            </a:lvl3pPr>
            <a:lvl4pPr marL="5533730" indent="0">
              <a:buNone/>
              <a:defRPr sz="3800"/>
            </a:lvl4pPr>
            <a:lvl5pPr marL="7378308" indent="0">
              <a:buNone/>
              <a:defRPr sz="3800"/>
            </a:lvl5pPr>
            <a:lvl6pPr marL="9222883" indent="0">
              <a:buNone/>
              <a:defRPr sz="3800"/>
            </a:lvl6pPr>
            <a:lvl7pPr marL="11067453" indent="0">
              <a:buNone/>
              <a:defRPr sz="3800"/>
            </a:lvl7pPr>
            <a:lvl8pPr marL="12912038" indent="0">
              <a:buNone/>
              <a:defRPr sz="3800"/>
            </a:lvl8pPr>
            <a:lvl9pPr marL="1475661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14197"/>
      </p:ext>
    </p:extLst>
  </p:cSld>
  <p:clrMapOvr>
    <a:masterClrMapping/>
  </p:clrMapOvr>
  <p:transition xmlns:p14="http://schemas.microsoft.com/office/powerpoint/2010/main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057"/>
      </p:ext>
    </p:extLst>
  </p:cSld>
  <p:clrMapOvr>
    <a:masterClrMapping/>
  </p:clrMapOvr>
  <p:transition xmlns:p14="http://schemas.microsoft.com/office/powerpoint/2010/main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6119"/>
      </p:ext>
    </p:extLst>
  </p:cSld>
  <p:clrMapOvr>
    <a:masterClrMapping/>
  </p:clrMapOvr>
  <p:transition xmlns:p14="http://schemas.microsoft.com/office/powerpoint/2010/main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8" y="13422849"/>
            <a:ext cx="27544793" cy="926115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51" y="24483061"/>
            <a:ext cx="2268394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4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8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32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76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20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64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0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753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404895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91918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643"/>
            <a:ext cx="27544793" cy="8581071"/>
          </a:xfrm>
        </p:spPr>
        <p:txBody>
          <a:bodyPr anchor="t"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84416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8828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53243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37658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22073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0648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290902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475316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19245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5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73" y="10081312"/>
            <a:ext cx="14312489" cy="2851356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34842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4163" indent="0">
              <a:buNone/>
              <a:defRPr sz="8300" b="1"/>
            </a:lvl2pPr>
            <a:lvl3pPr marL="3688285" indent="0">
              <a:buNone/>
              <a:defRPr sz="7300" b="1"/>
            </a:lvl3pPr>
            <a:lvl4pPr marL="5532438" indent="0">
              <a:buNone/>
              <a:defRPr sz="6300" b="1"/>
            </a:lvl4pPr>
            <a:lvl5pPr marL="7376585" indent="0">
              <a:buNone/>
              <a:defRPr sz="6300" b="1"/>
            </a:lvl5pPr>
            <a:lvl6pPr marL="9220733" indent="0">
              <a:buNone/>
              <a:defRPr sz="6300" b="1"/>
            </a:lvl6pPr>
            <a:lvl7pPr marL="11064870" indent="0">
              <a:buNone/>
              <a:defRPr sz="6300" b="1"/>
            </a:lvl7pPr>
            <a:lvl8pPr marL="12909025" indent="0">
              <a:buNone/>
              <a:defRPr sz="6300" b="1"/>
            </a:lvl8pPr>
            <a:lvl9pPr marL="147531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59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4163" indent="0">
              <a:buNone/>
              <a:defRPr sz="8300" b="1"/>
            </a:lvl2pPr>
            <a:lvl3pPr marL="3688285" indent="0">
              <a:buNone/>
              <a:defRPr sz="7300" b="1"/>
            </a:lvl3pPr>
            <a:lvl4pPr marL="5532438" indent="0">
              <a:buNone/>
              <a:defRPr sz="6300" b="1"/>
            </a:lvl4pPr>
            <a:lvl5pPr marL="7376585" indent="0">
              <a:buNone/>
              <a:defRPr sz="6300" b="1"/>
            </a:lvl5pPr>
            <a:lvl6pPr marL="9220733" indent="0">
              <a:buNone/>
              <a:defRPr sz="6300" b="1"/>
            </a:lvl6pPr>
            <a:lvl7pPr marL="11064870" indent="0">
              <a:buNone/>
              <a:defRPr sz="6300" b="1"/>
            </a:lvl7pPr>
            <a:lvl8pPr marL="12909025" indent="0">
              <a:buNone/>
              <a:defRPr sz="6300" b="1"/>
            </a:lvl8pPr>
            <a:lvl9pPr marL="147531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59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59666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98923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628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5340" indent="0">
              <a:buNone/>
              <a:defRPr sz="8300" b="1"/>
            </a:lvl2pPr>
            <a:lvl3pPr marL="3730685" indent="0">
              <a:buNone/>
              <a:defRPr sz="7300" b="1"/>
            </a:lvl3pPr>
            <a:lvl4pPr marL="5596023" indent="0">
              <a:buNone/>
              <a:defRPr sz="6300" b="1"/>
            </a:lvl4pPr>
            <a:lvl5pPr marL="7461365" indent="0">
              <a:buNone/>
              <a:defRPr sz="6300" b="1"/>
            </a:lvl5pPr>
            <a:lvl6pPr marL="9326705" indent="0">
              <a:buNone/>
              <a:defRPr sz="6300" b="1"/>
            </a:lvl6pPr>
            <a:lvl7pPr marL="11192045" indent="0">
              <a:buNone/>
              <a:defRPr sz="6300" b="1"/>
            </a:lvl7pPr>
            <a:lvl8pPr marL="13057395" indent="0">
              <a:buNone/>
              <a:defRPr sz="6300" b="1"/>
            </a:lvl8pPr>
            <a:lvl9pPr marL="1492273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81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5340" indent="0">
              <a:buNone/>
              <a:defRPr sz="8300" b="1"/>
            </a:lvl2pPr>
            <a:lvl3pPr marL="3730685" indent="0">
              <a:buNone/>
              <a:defRPr sz="7300" b="1"/>
            </a:lvl3pPr>
            <a:lvl4pPr marL="5596023" indent="0">
              <a:buNone/>
              <a:defRPr sz="6300" b="1"/>
            </a:lvl4pPr>
            <a:lvl5pPr marL="7461365" indent="0">
              <a:buNone/>
              <a:defRPr sz="6300" b="1"/>
            </a:lvl5pPr>
            <a:lvl6pPr marL="9326705" indent="0">
              <a:buNone/>
              <a:defRPr sz="6300" b="1"/>
            </a:lvl6pPr>
            <a:lvl7pPr marL="11192045" indent="0">
              <a:buNone/>
              <a:defRPr sz="6300" b="1"/>
            </a:lvl7pPr>
            <a:lvl8pPr marL="13057395" indent="0">
              <a:buNone/>
              <a:defRPr sz="6300" b="1"/>
            </a:lvl8pPr>
            <a:lvl9pPr marL="1492273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81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093"/>
      </p:ext>
    </p:extLst>
  </p:cSld>
  <p:clrMapOvr>
    <a:masterClrMapping/>
  </p:clrMapOvr>
  <p:transition xmlns:p14="http://schemas.microsoft.com/office/powerpoint/2010/main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0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382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0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4163" indent="0">
              <a:buNone/>
              <a:defRPr sz="5000"/>
            </a:lvl2pPr>
            <a:lvl3pPr marL="3688285" indent="0">
              <a:buNone/>
              <a:defRPr sz="4000"/>
            </a:lvl3pPr>
            <a:lvl4pPr marL="5532438" indent="0">
              <a:buNone/>
              <a:defRPr sz="3800"/>
            </a:lvl4pPr>
            <a:lvl5pPr marL="7376585" indent="0">
              <a:buNone/>
              <a:defRPr sz="3800"/>
            </a:lvl5pPr>
            <a:lvl6pPr marL="9220733" indent="0">
              <a:buNone/>
              <a:defRPr sz="3800"/>
            </a:lvl6pPr>
            <a:lvl7pPr marL="11064870" indent="0">
              <a:buNone/>
              <a:defRPr sz="3800"/>
            </a:lvl7pPr>
            <a:lvl8pPr marL="12909025" indent="0">
              <a:buNone/>
              <a:defRPr sz="3800"/>
            </a:lvl8pPr>
            <a:lvl9pPr marL="147531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22513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4163" indent="0">
              <a:buNone/>
              <a:defRPr sz="11300"/>
            </a:lvl2pPr>
            <a:lvl3pPr marL="3688285" indent="0">
              <a:buNone/>
              <a:defRPr sz="10000"/>
            </a:lvl3pPr>
            <a:lvl4pPr marL="5532438" indent="0">
              <a:buNone/>
              <a:defRPr sz="8300"/>
            </a:lvl4pPr>
            <a:lvl5pPr marL="7376585" indent="0">
              <a:buNone/>
              <a:defRPr sz="8300"/>
            </a:lvl5pPr>
            <a:lvl6pPr marL="9220733" indent="0">
              <a:buNone/>
              <a:defRPr sz="8300"/>
            </a:lvl6pPr>
            <a:lvl7pPr marL="11064870" indent="0">
              <a:buNone/>
              <a:defRPr sz="8300"/>
            </a:lvl7pPr>
            <a:lvl8pPr marL="12909025" indent="0">
              <a:buNone/>
              <a:defRPr sz="8300"/>
            </a:lvl8pPr>
            <a:lvl9pPr marL="14753168" indent="0">
              <a:buNone/>
              <a:defRPr sz="83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4163" indent="0">
              <a:buNone/>
              <a:defRPr sz="5000"/>
            </a:lvl2pPr>
            <a:lvl3pPr marL="3688285" indent="0">
              <a:buNone/>
              <a:defRPr sz="4000"/>
            </a:lvl3pPr>
            <a:lvl4pPr marL="5532438" indent="0">
              <a:buNone/>
              <a:defRPr sz="3800"/>
            </a:lvl4pPr>
            <a:lvl5pPr marL="7376585" indent="0">
              <a:buNone/>
              <a:defRPr sz="3800"/>
            </a:lvl5pPr>
            <a:lvl6pPr marL="9220733" indent="0">
              <a:buNone/>
              <a:defRPr sz="3800"/>
            </a:lvl6pPr>
            <a:lvl7pPr marL="11064870" indent="0">
              <a:buNone/>
              <a:defRPr sz="3800"/>
            </a:lvl7pPr>
            <a:lvl8pPr marL="12909025" indent="0">
              <a:buNone/>
              <a:defRPr sz="3800"/>
            </a:lvl8pPr>
            <a:lvl9pPr marL="147531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9696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5781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1393"/>
            <a:ext cx="7291269" cy="36864606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3" y="1731393"/>
            <a:ext cx="21333712" cy="36864606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804F6-1EC8-4F45-958E-1A743EB96386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34878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788" tIns="184305" rIns="368788" bIns="18430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788" tIns="184305" rIns="368788" bIns="1843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788" tIns="184305" rIns="368788" bIns="1843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9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661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3735" indent="0">
              <a:buNone/>
              <a:defRPr sz="7300"/>
            </a:lvl2pPr>
            <a:lvl3pPr marL="3687425" indent="0">
              <a:buNone/>
              <a:defRPr sz="6300"/>
            </a:lvl3pPr>
            <a:lvl4pPr marL="5531148" indent="0">
              <a:buNone/>
              <a:defRPr sz="5800"/>
            </a:lvl4pPr>
            <a:lvl5pPr marL="7374865" indent="0">
              <a:buNone/>
              <a:defRPr sz="5800"/>
            </a:lvl5pPr>
            <a:lvl6pPr marL="9218580" indent="0">
              <a:buNone/>
              <a:defRPr sz="5800"/>
            </a:lvl6pPr>
            <a:lvl7pPr marL="11062293" indent="0">
              <a:buNone/>
              <a:defRPr sz="5800"/>
            </a:lvl7pPr>
            <a:lvl8pPr marL="12906015" indent="0">
              <a:buNone/>
              <a:defRPr sz="5800"/>
            </a:lvl8pPr>
            <a:lvl9pPr marL="1474973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8518"/>
      </p:ext>
    </p:extLst>
  </p:cSld>
  <p:clrMapOvr>
    <a:masterClrMapping/>
  </p:clrMapOvr>
  <p:transition xmlns:p14="http://schemas.microsoft.com/office/powerpoint/2010/main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98796"/>
      </p:ext>
    </p:extLst>
  </p:cSld>
  <p:clrMapOvr>
    <a:masterClrMapping/>
  </p:clrMapOvr>
  <p:transition xmlns:p14="http://schemas.microsoft.com/office/powerpoint/2010/main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3735" indent="0">
              <a:buNone/>
              <a:defRPr sz="8300" b="1"/>
            </a:lvl2pPr>
            <a:lvl3pPr marL="3687425" indent="0">
              <a:buNone/>
              <a:defRPr sz="7300" b="1"/>
            </a:lvl3pPr>
            <a:lvl4pPr marL="5531148" indent="0">
              <a:buNone/>
              <a:defRPr sz="6300" b="1"/>
            </a:lvl4pPr>
            <a:lvl5pPr marL="7374865" indent="0">
              <a:buNone/>
              <a:defRPr sz="6300" b="1"/>
            </a:lvl5pPr>
            <a:lvl6pPr marL="9218580" indent="0">
              <a:buNone/>
              <a:defRPr sz="6300" b="1"/>
            </a:lvl6pPr>
            <a:lvl7pPr marL="11062293" indent="0">
              <a:buNone/>
              <a:defRPr sz="6300" b="1"/>
            </a:lvl7pPr>
            <a:lvl8pPr marL="12906015" indent="0">
              <a:buNone/>
              <a:defRPr sz="6300" b="1"/>
            </a:lvl8pPr>
            <a:lvl9pPr marL="1474973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59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3735" indent="0">
              <a:buNone/>
              <a:defRPr sz="8300" b="1"/>
            </a:lvl2pPr>
            <a:lvl3pPr marL="3687425" indent="0">
              <a:buNone/>
              <a:defRPr sz="7300" b="1"/>
            </a:lvl3pPr>
            <a:lvl4pPr marL="5531148" indent="0">
              <a:buNone/>
              <a:defRPr sz="6300" b="1"/>
            </a:lvl4pPr>
            <a:lvl5pPr marL="7374865" indent="0">
              <a:buNone/>
              <a:defRPr sz="6300" b="1"/>
            </a:lvl5pPr>
            <a:lvl6pPr marL="9218580" indent="0">
              <a:buNone/>
              <a:defRPr sz="6300" b="1"/>
            </a:lvl6pPr>
            <a:lvl7pPr marL="11062293" indent="0">
              <a:buNone/>
              <a:defRPr sz="6300" b="1"/>
            </a:lvl7pPr>
            <a:lvl8pPr marL="12906015" indent="0">
              <a:buNone/>
              <a:defRPr sz="6300" b="1"/>
            </a:lvl8pPr>
            <a:lvl9pPr marL="1474973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59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5097"/>
      </p:ext>
    </p:extLst>
  </p:cSld>
  <p:clrMapOvr>
    <a:masterClrMapping/>
  </p:clrMapOvr>
  <p:transition xmlns:p14="http://schemas.microsoft.com/office/powerpoint/2010/main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5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756"/>
      </p:ext>
    </p:extLst>
  </p:cSld>
  <p:clrMapOvr>
    <a:masterClrMapping/>
  </p:clrMapOvr>
  <p:transition xmlns:p14="http://schemas.microsoft.com/office/powerpoint/2010/main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0952"/>
      </p:ext>
    </p:extLst>
  </p:cSld>
  <p:clrMapOvr>
    <a:masterClrMapping/>
  </p:clrMapOvr>
  <p:transition xmlns:p14="http://schemas.microsoft.com/office/powerpoint/2010/main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11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407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11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3735" indent="0">
              <a:buNone/>
              <a:defRPr sz="5000"/>
            </a:lvl2pPr>
            <a:lvl3pPr marL="3687425" indent="0">
              <a:buNone/>
              <a:defRPr sz="4000"/>
            </a:lvl3pPr>
            <a:lvl4pPr marL="5531148" indent="0">
              <a:buNone/>
              <a:defRPr sz="3800"/>
            </a:lvl4pPr>
            <a:lvl5pPr marL="7374865" indent="0">
              <a:buNone/>
              <a:defRPr sz="3800"/>
            </a:lvl5pPr>
            <a:lvl6pPr marL="9218580" indent="0">
              <a:buNone/>
              <a:defRPr sz="3800"/>
            </a:lvl6pPr>
            <a:lvl7pPr marL="11062293" indent="0">
              <a:buNone/>
              <a:defRPr sz="3800"/>
            </a:lvl7pPr>
            <a:lvl8pPr marL="12906015" indent="0">
              <a:buNone/>
              <a:defRPr sz="3800"/>
            </a:lvl8pPr>
            <a:lvl9pPr marL="1474973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6242"/>
      </p:ext>
    </p:extLst>
  </p:cSld>
  <p:clrMapOvr>
    <a:masterClrMapping/>
  </p:clrMapOvr>
  <p:transition xmlns:p14="http://schemas.microsoft.com/office/powerpoint/2010/main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3735" indent="0">
              <a:buNone/>
              <a:defRPr sz="11300"/>
            </a:lvl2pPr>
            <a:lvl3pPr marL="3687425" indent="0">
              <a:buNone/>
              <a:defRPr sz="10000"/>
            </a:lvl3pPr>
            <a:lvl4pPr marL="5531148" indent="0">
              <a:buNone/>
              <a:defRPr sz="8300"/>
            </a:lvl4pPr>
            <a:lvl5pPr marL="7374865" indent="0">
              <a:buNone/>
              <a:defRPr sz="8300"/>
            </a:lvl5pPr>
            <a:lvl6pPr marL="9218580" indent="0">
              <a:buNone/>
              <a:defRPr sz="8300"/>
            </a:lvl6pPr>
            <a:lvl7pPr marL="11062293" indent="0">
              <a:buNone/>
              <a:defRPr sz="8300"/>
            </a:lvl7pPr>
            <a:lvl8pPr marL="12906015" indent="0">
              <a:buNone/>
              <a:defRPr sz="8300"/>
            </a:lvl8pPr>
            <a:lvl9pPr marL="1474973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3735" indent="0">
              <a:buNone/>
              <a:defRPr sz="5000"/>
            </a:lvl2pPr>
            <a:lvl3pPr marL="3687425" indent="0">
              <a:buNone/>
              <a:defRPr sz="4000"/>
            </a:lvl3pPr>
            <a:lvl4pPr marL="5531148" indent="0">
              <a:buNone/>
              <a:defRPr sz="3800"/>
            </a:lvl4pPr>
            <a:lvl5pPr marL="7374865" indent="0">
              <a:buNone/>
              <a:defRPr sz="3800"/>
            </a:lvl5pPr>
            <a:lvl6pPr marL="9218580" indent="0">
              <a:buNone/>
              <a:defRPr sz="3800"/>
            </a:lvl6pPr>
            <a:lvl7pPr marL="11062293" indent="0">
              <a:buNone/>
              <a:defRPr sz="3800"/>
            </a:lvl7pPr>
            <a:lvl8pPr marL="12906015" indent="0">
              <a:buNone/>
              <a:defRPr sz="3800"/>
            </a:lvl8pPr>
            <a:lvl9pPr marL="1474973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14127"/>
      </p:ext>
    </p:extLst>
  </p:cSld>
  <p:clrMapOvr>
    <a:masterClrMapping/>
  </p:clrMapOvr>
  <p:transition xmlns:p14="http://schemas.microsoft.com/office/powerpoint/2010/main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04761"/>
      </p:ext>
    </p:extLst>
  </p:cSld>
  <p:clrMapOvr>
    <a:masterClrMapping/>
  </p:clrMapOvr>
  <p:transition xmlns:p14="http://schemas.microsoft.com/office/powerpoint/2010/main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46176"/>
      </p:ext>
    </p:extLst>
  </p:cSld>
  <p:clrMapOvr>
    <a:masterClrMapping/>
  </p:clrMapOvr>
  <p:transition xmlns:p14="http://schemas.microsoft.com/office/powerpoint/2010/main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698" tIns="184260" rIns="368698" bIns="18426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698" tIns="184260" rIns="368698" bIns="1842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698" tIns="184260" rIns="368698" bIns="1842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6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2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67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3300" indent="0">
              <a:buNone/>
              <a:defRPr sz="7300"/>
            </a:lvl2pPr>
            <a:lvl3pPr marL="3686568" indent="0">
              <a:buNone/>
              <a:defRPr sz="6300"/>
            </a:lvl3pPr>
            <a:lvl4pPr marL="5529855" indent="0">
              <a:buNone/>
              <a:defRPr sz="5800"/>
            </a:lvl4pPr>
            <a:lvl5pPr marL="7373148" indent="0">
              <a:buNone/>
              <a:defRPr sz="5800"/>
            </a:lvl5pPr>
            <a:lvl6pPr marL="9216435" indent="0">
              <a:buNone/>
              <a:defRPr sz="5800"/>
            </a:lvl6pPr>
            <a:lvl7pPr marL="11059713" indent="0">
              <a:buNone/>
              <a:defRPr sz="5800"/>
            </a:lvl7pPr>
            <a:lvl8pPr marL="12903003" indent="0">
              <a:buNone/>
              <a:defRPr sz="5800"/>
            </a:lvl8pPr>
            <a:lvl9pPr marL="1474629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74149"/>
      </p:ext>
    </p:extLst>
  </p:cSld>
  <p:clrMapOvr>
    <a:masterClrMapping/>
  </p:clrMapOvr>
  <p:transition xmlns:p14="http://schemas.microsoft.com/office/powerpoint/2010/main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129"/>
      </p:ext>
    </p:extLst>
  </p:cSld>
  <p:clrMapOvr>
    <a:masterClrMapping/>
  </p:clrMapOvr>
  <p:transition xmlns:p14="http://schemas.microsoft.com/office/powerpoint/2010/main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3300" indent="0">
              <a:buNone/>
              <a:defRPr sz="8300" b="1"/>
            </a:lvl2pPr>
            <a:lvl3pPr marL="3686568" indent="0">
              <a:buNone/>
              <a:defRPr sz="7300" b="1"/>
            </a:lvl3pPr>
            <a:lvl4pPr marL="5529855" indent="0">
              <a:buNone/>
              <a:defRPr sz="6300" b="1"/>
            </a:lvl4pPr>
            <a:lvl5pPr marL="7373148" indent="0">
              <a:buNone/>
              <a:defRPr sz="6300" b="1"/>
            </a:lvl5pPr>
            <a:lvl6pPr marL="9216435" indent="0">
              <a:buNone/>
              <a:defRPr sz="6300" b="1"/>
            </a:lvl6pPr>
            <a:lvl7pPr marL="11059713" indent="0">
              <a:buNone/>
              <a:defRPr sz="6300" b="1"/>
            </a:lvl7pPr>
            <a:lvl8pPr marL="12903003" indent="0">
              <a:buNone/>
              <a:defRPr sz="6300" b="1"/>
            </a:lvl8pPr>
            <a:lvl9pPr marL="147462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67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3300" indent="0">
              <a:buNone/>
              <a:defRPr sz="8300" b="1"/>
            </a:lvl2pPr>
            <a:lvl3pPr marL="3686568" indent="0">
              <a:buNone/>
              <a:defRPr sz="7300" b="1"/>
            </a:lvl3pPr>
            <a:lvl4pPr marL="5529855" indent="0">
              <a:buNone/>
              <a:defRPr sz="6300" b="1"/>
            </a:lvl4pPr>
            <a:lvl5pPr marL="7373148" indent="0">
              <a:buNone/>
              <a:defRPr sz="6300" b="1"/>
            </a:lvl5pPr>
            <a:lvl6pPr marL="9216435" indent="0">
              <a:buNone/>
              <a:defRPr sz="6300" b="1"/>
            </a:lvl6pPr>
            <a:lvl7pPr marL="11059713" indent="0">
              <a:buNone/>
              <a:defRPr sz="6300" b="1"/>
            </a:lvl7pPr>
            <a:lvl8pPr marL="12903003" indent="0">
              <a:buNone/>
              <a:defRPr sz="6300" b="1"/>
            </a:lvl8pPr>
            <a:lvl9pPr marL="147462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67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930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8128"/>
      </p:ext>
    </p:extLst>
  </p:cSld>
  <p:clrMapOvr>
    <a:masterClrMapping/>
  </p:clrMapOvr>
  <p:transition xmlns:p14="http://schemas.microsoft.com/office/powerpoint/2010/main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4662"/>
      </p:ext>
    </p:extLst>
  </p:cSld>
  <p:clrMapOvr>
    <a:masterClrMapping/>
  </p:clrMapOvr>
  <p:transition xmlns:p14="http://schemas.microsoft.com/office/powerpoint/2010/main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71530"/>
      </p:ext>
    </p:extLst>
  </p:cSld>
  <p:clrMapOvr>
    <a:masterClrMapping/>
  </p:clrMapOvr>
  <p:transition xmlns:p14="http://schemas.microsoft.com/office/powerpoint/2010/main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11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419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11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3300" indent="0">
              <a:buNone/>
              <a:defRPr sz="5000"/>
            </a:lvl2pPr>
            <a:lvl3pPr marL="3686568" indent="0">
              <a:buNone/>
              <a:defRPr sz="4000"/>
            </a:lvl3pPr>
            <a:lvl4pPr marL="5529855" indent="0">
              <a:buNone/>
              <a:defRPr sz="3800"/>
            </a:lvl4pPr>
            <a:lvl5pPr marL="7373148" indent="0">
              <a:buNone/>
              <a:defRPr sz="3800"/>
            </a:lvl5pPr>
            <a:lvl6pPr marL="9216435" indent="0">
              <a:buNone/>
              <a:defRPr sz="3800"/>
            </a:lvl6pPr>
            <a:lvl7pPr marL="11059713" indent="0">
              <a:buNone/>
              <a:defRPr sz="3800"/>
            </a:lvl7pPr>
            <a:lvl8pPr marL="12903003" indent="0">
              <a:buNone/>
              <a:defRPr sz="3800"/>
            </a:lvl8pPr>
            <a:lvl9pPr marL="147462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0657"/>
      </p:ext>
    </p:extLst>
  </p:cSld>
  <p:clrMapOvr>
    <a:masterClrMapping/>
  </p:clrMapOvr>
  <p:transition xmlns:p14="http://schemas.microsoft.com/office/powerpoint/2010/main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3300" indent="0">
              <a:buNone/>
              <a:defRPr sz="11300"/>
            </a:lvl2pPr>
            <a:lvl3pPr marL="3686568" indent="0">
              <a:buNone/>
              <a:defRPr sz="10000"/>
            </a:lvl3pPr>
            <a:lvl4pPr marL="5529855" indent="0">
              <a:buNone/>
              <a:defRPr sz="8300"/>
            </a:lvl4pPr>
            <a:lvl5pPr marL="7373148" indent="0">
              <a:buNone/>
              <a:defRPr sz="8300"/>
            </a:lvl5pPr>
            <a:lvl6pPr marL="9216435" indent="0">
              <a:buNone/>
              <a:defRPr sz="8300"/>
            </a:lvl6pPr>
            <a:lvl7pPr marL="11059713" indent="0">
              <a:buNone/>
              <a:defRPr sz="8300"/>
            </a:lvl7pPr>
            <a:lvl8pPr marL="12903003" indent="0">
              <a:buNone/>
              <a:defRPr sz="8300"/>
            </a:lvl8pPr>
            <a:lvl9pPr marL="1474629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3300" indent="0">
              <a:buNone/>
              <a:defRPr sz="5000"/>
            </a:lvl2pPr>
            <a:lvl3pPr marL="3686568" indent="0">
              <a:buNone/>
              <a:defRPr sz="4000"/>
            </a:lvl3pPr>
            <a:lvl4pPr marL="5529855" indent="0">
              <a:buNone/>
              <a:defRPr sz="3800"/>
            </a:lvl4pPr>
            <a:lvl5pPr marL="7373148" indent="0">
              <a:buNone/>
              <a:defRPr sz="3800"/>
            </a:lvl5pPr>
            <a:lvl6pPr marL="9216435" indent="0">
              <a:buNone/>
              <a:defRPr sz="3800"/>
            </a:lvl6pPr>
            <a:lvl7pPr marL="11059713" indent="0">
              <a:buNone/>
              <a:defRPr sz="3800"/>
            </a:lvl7pPr>
            <a:lvl8pPr marL="12903003" indent="0">
              <a:buNone/>
              <a:defRPr sz="3800"/>
            </a:lvl8pPr>
            <a:lvl9pPr marL="147462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542"/>
      </p:ext>
    </p:extLst>
  </p:cSld>
  <p:clrMapOvr>
    <a:masterClrMapping/>
  </p:clrMapOvr>
  <p:transition xmlns:p14="http://schemas.microsoft.com/office/powerpoint/2010/main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1407"/>
      </p:ext>
    </p:extLst>
  </p:cSld>
  <p:clrMapOvr>
    <a:masterClrMapping/>
  </p:clrMapOvr>
  <p:transition xmlns:p14="http://schemas.microsoft.com/office/powerpoint/2010/main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9322"/>
      </p:ext>
    </p:extLst>
  </p:cSld>
  <p:clrMapOvr>
    <a:masterClrMapping/>
  </p:clrMapOvr>
  <p:transition xmlns:p14="http://schemas.microsoft.com/office/powerpoint/2010/main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613" tIns="184218" rIns="368613" bIns="184218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613" tIns="184218" rIns="368613" bIns="18421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613" tIns="184218" rIns="368613" bIns="18421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58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7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693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2873" indent="0">
              <a:buNone/>
              <a:defRPr sz="7300"/>
            </a:lvl2pPr>
            <a:lvl3pPr marL="3685708" indent="0">
              <a:buNone/>
              <a:defRPr sz="6300"/>
            </a:lvl3pPr>
            <a:lvl4pPr marL="5528568" indent="0">
              <a:buNone/>
              <a:defRPr sz="5800"/>
            </a:lvl4pPr>
            <a:lvl5pPr marL="7371423" indent="0">
              <a:buNone/>
              <a:defRPr sz="5800"/>
            </a:lvl5pPr>
            <a:lvl6pPr marL="9214283" indent="0">
              <a:buNone/>
              <a:defRPr sz="5800"/>
            </a:lvl6pPr>
            <a:lvl7pPr marL="11057130" indent="0">
              <a:buNone/>
              <a:defRPr sz="5800"/>
            </a:lvl7pPr>
            <a:lvl8pPr marL="12899995" indent="0">
              <a:buNone/>
              <a:defRPr sz="5800"/>
            </a:lvl8pPr>
            <a:lvl9pPr marL="1474285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85764"/>
      </p:ext>
    </p:extLst>
  </p:cSld>
  <p:clrMapOvr>
    <a:masterClrMapping/>
  </p:clrMapOvr>
  <p:transition xmlns:p14="http://schemas.microsoft.com/office/powerpoint/2010/main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50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3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6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3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5340" indent="0">
              <a:buNone/>
              <a:defRPr sz="5000"/>
            </a:lvl2pPr>
            <a:lvl3pPr marL="3730685" indent="0">
              <a:buNone/>
              <a:defRPr sz="4000"/>
            </a:lvl3pPr>
            <a:lvl4pPr marL="5596023" indent="0">
              <a:buNone/>
              <a:defRPr sz="3800"/>
            </a:lvl4pPr>
            <a:lvl5pPr marL="7461365" indent="0">
              <a:buNone/>
              <a:defRPr sz="3800"/>
            </a:lvl5pPr>
            <a:lvl6pPr marL="9326705" indent="0">
              <a:buNone/>
              <a:defRPr sz="3800"/>
            </a:lvl6pPr>
            <a:lvl7pPr marL="11192045" indent="0">
              <a:buNone/>
              <a:defRPr sz="3800"/>
            </a:lvl7pPr>
            <a:lvl8pPr marL="13057395" indent="0">
              <a:buNone/>
              <a:defRPr sz="3800"/>
            </a:lvl8pPr>
            <a:lvl9pPr marL="1492273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833"/>
      </p:ext>
    </p:extLst>
  </p:cSld>
  <p:clrMapOvr>
    <a:masterClrMapping/>
  </p:clrMapOvr>
  <p:transition xmlns:p14="http://schemas.microsoft.com/office/powerpoint/2010/main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2873" indent="0">
              <a:buNone/>
              <a:defRPr sz="8300" b="1"/>
            </a:lvl2pPr>
            <a:lvl3pPr marL="3685708" indent="0">
              <a:buNone/>
              <a:defRPr sz="7300" b="1"/>
            </a:lvl3pPr>
            <a:lvl4pPr marL="5528568" indent="0">
              <a:buNone/>
              <a:defRPr sz="6300" b="1"/>
            </a:lvl4pPr>
            <a:lvl5pPr marL="7371423" indent="0">
              <a:buNone/>
              <a:defRPr sz="6300" b="1"/>
            </a:lvl5pPr>
            <a:lvl6pPr marL="9214283" indent="0">
              <a:buNone/>
              <a:defRPr sz="6300" b="1"/>
            </a:lvl6pPr>
            <a:lvl7pPr marL="11057130" indent="0">
              <a:buNone/>
              <a:defRPr sz="6300" b="1"/>
            </a:lvl7pPr>
            <a:lvl8pPr marL="12899995" indent="0">
              <a:buNone/>
              <a:defRPr sz="6300" b="1"/>
            </a:lvl8pPr>
            <a:lvl9pPr marL="1474285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67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2873" indent="0">
              <a:buNone/>
              <a:defRPr sz="8300" b="1"/>
            </a:lvl2pPr>
            <a:lvl3pPr marL="3685708" indent="0">
              <a:buNone/>
              <a:defRPr sz="7300" b="1"/>
            </a:lvl3pPr>
            <a:lvl4pPr marL="5528568" indent="0">
              <a:buNone/>
              <a:defRPr sz="6300" b="1"/>
            </a:lvl4pPr>
            <a:lvl5pPr marL="7371423" indent="0">
              <a:buNone/>
              <a:defRPr sz="6300" b="1"/>
            </a:lvl5pPr>
            <a:lvl6pPr marL="9214283" indent="0">
              <a:buNone/>
              <a:defRPr sz="6300" b="1"/>
            </a:lvl6pPr>
            <a:lvl7pPr marL="11057130" indent="0">
              <a:buNone/>
              <a:defRPr sz="6300" b="1"/>
            </a:lvl7pPr>
            <a:lvl8pPr marL="12899995" indent="0">
              <a:buNone/>
              <a:defRPr sz="6300" b="1"/>
            </a:lvl8pPr>
            <a:lvl9pPr marL="1474285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67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8948"/>
      </p:ext>
    </p:extLst>
  </p:cSld>
  <p:clrMapOvr>
    <a:masterClrMapping/>
  </p:clrMapOvr>
  <p:transition xmlns:p14="http://schemas.microsoft.com/office/powerpoint/2010/main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72"/>
      </p:ext>
    </p:extLst>
  </p:cSld>
  <p:clrMapOvr>
    <a:masterClrMapping/>
  </p:clrMapOvr>
  <p:transition xmlns:p14="http://schemas.microsoft.com/office/powerpoint/2010/main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81182"/>
      </p:ext>
    </p:extLst>
  </p:cSld>
  <p:clrMapOvr>
    <a:masterClrMapping/>
  </p:clrMapOvr>
  <p:transition xmlns:p14="http://schemas.microsoft.com/office/powerpoint/2010/main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16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436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16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2873" indent="0">
              <a:buNone/>
              <a:defRPr sz="5000"/>
            </a:lvl2pPr>
            <a:lvl3pPr marL="3685708" indent="0">
              <a:buNone/>
              <a:defRPr sz="4000"/>
            </a:lvl3pPr>
            <a:lvl4pPr marL="5528568" indent="0">
              <a:buNone/>
              <a:defRPr sz="3800"/>
            </a:lvl4pPr>
            <a:lvl5pPr marL="7371423" indent="0">
              <a:buNone/>
              <a:defRPr sz="3800"/>
            </a:lvl5pPr>
            <a:lvl6pPr marL="9214283" indent="0">
              <a:buNone/>
              <a:defRPr sz="3800"/>
            </a:lvl6pPr>
            <a:lvl7pPr marL="11057130" indent="0">
              <a:buNone/>
              <a:defRPr sz="3800"/>
            </a:lvl7pPr>
            <a:lvl8pPr marL="12899995" indent="0">
              <a:buNone/>
              <a:defRPr sz="3800"/>
            </a:lvl8pPr>
            <a:lvl9pPr marL="1474285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11190"/>
      </p:ext>
    </p:extLst>
  </p:cSld>
  <p:clrMapOvr>
    <a:masterClrMapping/>
  </p:clrMapOvr>
  <p:transition xmlns:p14="http://schemas.microsoft.com/office/powerpoint/2010/main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2873" indent="0">
              <a:buNone/>
              <a:defRPr sz="11300"/>
            </a:lvl2pPr>
            <a:lvl3pPr marL="3685708" indent="0">
              <a:buNone/>
              <a:defRPr sz="10000"/>
            </a:lvl3pPr>
            <a:lvl4pPr marL="5528568" indent="0">
              <a:buNone/>
              <a:defRPr sz="8300"/>
            </a:lvl4pPr>
            <a:lvl5pPr marL="7371423" indent="0">
              <a:buNone/>
              <a:defRPr sz="8300"/>
            </a:lvl5pPr>
            <a:lvl6pPr marL="9214283" indent="0">
              <a:buNone/>
              <a:defRPr sz="8300"/>
            </a:lvl6pPr>
            <a:lvl7pPr marL="11057130" indent="0">
              <a:buNone/>
              <a:defRPr sz="8300"/>
            </a:lvl7pPr>
            <a:lvl8pPr marL="12899995" indent="0">
              <a:buNone/>
              <a:defRPr sz="8300"/>
            </a:lvl8pPr>
            <a:lvl9pPr marL="1474285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2873" indent="0">
              <a:buNone/>
              <a:defRPr sz="5000"/>
            </a:lvl2pPr>
            <a:lvl3pPr marL="3685708" indent="0">
              <a:buNone/>
              <a:defRPr sz="4000"/>
            </a:lvl3pPr>
            <a:lvl4pPr marL="5528568" indent="0">
              <a:buNone/>
              <a:defRPr sz="3800"/>
            </a:lvl4pPr>
            <a:lvl5pPr marL="7371423" indent="0">
              <a:buNone/>
              <a:defRPr sz="3800"/>
            </a:lvl5pPr>
            <a:lvl6pPr marL="9214283" indent="0">
              <a:buNone/>
              <a:defRPr sz="3800"/>
            </a:lvl6pPr>
            <a:lvl7pPr marL="11057130" indent="0">
              <a:buNone/>
              <a:defRPr sz="3800"/>
            </a:lvl7pPr>
            <a:lvl8pPr marL="12899995" indent="0">
              <a:buNone/>
              <a:defRPr sz="3800"/>
            </a:lvl8pPr>
            <a:lvl9pPr marL="1474285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1239"/>
      </p:ext>
    </p:extLst>
  </p:cSld>
  <p:clrMapOvr>
    <a:masterClrMapping/>
  </p:clrMapOvr>
  <p:transition xmlns:p14="http://schemas.microsoft.com/office/powerpoint/2010/main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89731"/>
      </p:ext>
    </p:extLst>
  </p:cSld>
  <p:clrMapOvr>
    <a:masterClrMapping/>
  </p:clrMapOvr>
  <p:transition xmlns:p14="http://schemas.microsoft.com/office/powerpoint/2010/main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9405"/>
      </p:ext>
    </p:extLst>
  </p:cSld>
  <p:clrMapOvr>
    <a:masterClrMapping/>
  </p:clrMapOvr>
  <p:transition xmlns:p14="http://schemas.microsoft.com/office/powerpoint/2010/main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528" tIns="184170" rIns="368528" bIns="18417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528" tIns="184170" rIns="368528" bIns="1841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528" tIns="184170" rIns="368528" bIns="1841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70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712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2443" indent="0">
              <a:buNone/>
              <a:defRPr sz="7300"/>
            </a:lvl2pPr>
            <a:lvl3pPr marL="3684853" indent="0">
              <a:buNone/>
              <a:defRPr sz="6300"/>
            </a:lvl3pPr>
            <a:lvl4pPr marL="5527280" indent="0">
              <a:buNone/>
              <a:defRPr sz="5800"/>
            </a:lvl4pPr>
            <a:lvl5pPr marL="7369705" indent="0">
              <a:buNone/>
              <a:defRPr sz="5800"/>
            </a:lvl5pPr>
            <a:lvl6pPr marL="9212133" indent="0">
              <a:buNone/>
              <a:defRPr sz="5800"/>
            </a:lvl6pPr>
            <a:lvl7pPr marL="11054553" indent="0">
              <a:buNone/>
              <a:defRPr sz="5800"/>
            </a:lvl7pPr>
            <a:lvl8pPr marL="12896990" indent="0">
              <a:buNone/>
              <a:defRPr sz="5800"/>
            </a:lvl8pPr>
            <a:lvl9pPr marL="1473941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5732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5340" indent="0">
              <a:buNone/>
              <a:defRPr sz="11300"/>
            </a:lvl2pPr>
            <a:lvl3pPr marL="3730685" indent="0">
              <a:buNone/>
              <a:defRPr sz="10000"/>
            </a:lvl3pPr>
            <a:lvl4pPr marL="5596023" indent="0">
              <a:buNone/>
              <a:defRPr sz="8300"/>
            </a:lvl4pPr>
            <a:lvl5pPr marL="7461365" indent="0">
              <a:buNone/>
              <a:defRPr sz="8300"/>
            </a:lvl5pPr>
            <a:lvl6pPr marL="9326705" indent="0">
              <a:buNone/>
              <a:defRPr sz="8300"/>
            </a:lvl6pPr>
            <a:lvl7pPr marL="11192045" indent="0">
              <a:buNone/>
              <a:defRPr sz="8300"/>
            </a:lvl7pPr>
            <a:lvl8pPr marL="13057395" indent="0">
              <a:buNone/>
              <a:defRPr sz="8300"/>
            </a:lvl8pPr>
            <a:lvl9pPr marL="1492273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5340" indent="0">
              <a:buNone/>
              <a:defRPr sz="5000"/>
            </a:lvl2pPr>
            <a:lvl3pPr marL="3730685" indent="0">
              <a:buNone/>
              <a:defRPr sz="4000"/>
            </a:lvl3pPr>
            <a:lvl4pPr marL="5596023" indent="0">
              <a:buNone/>
              <a:defRPr sz="3800"/>
            </a:lvl4pPr>
            <a:lvl5pPr marL="7461365" indent="0">
              <a:buNone/>
              <a:defRPr sz="3800"/>
            </a:lvl5pPr>
            <a:lvl6pPr marL="9326705" indent="0">
              <a:buNone/>
              <a:defRPr sz="3800"/>
            </a:lvl6pPr>
            <a:lvl7pPr marL="11192045" indent="0">
              <a:buNone/>
              <a:defRPr sz="3800"/>
            </a:lvl7pPr>
            <a:lvl8pPr marL="13057395" indent="0">
              <a:buNone/>
              <a:defRPr sz="3800"/>
            </a:lvl8pPr>
            <a:lvl9pPr marL="1492273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015"/>
      </p:ext>
    </p:extLst>
  </p:cSld>
  <p:clrMapOvr>
    <a:masterClrMapping/>
  </p:clrMapOvr>
  <p:transition xmlns:p14="http://schemas.microsoft.com/office/powerpoint/2010/main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2938"/>
      </p:ext>
    </p:extLst>
  </p:cSld>
  <p:clrMapOvr>
    <a:masterClrMapping/>
  </p:clrMapOvr>
  <p:transition xmlns:p14="http://schemas.microsoft.com/office/powerpoint/2010/main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2443" indent="0">
              <a:buNone/>
              <a:defRPr sz="8300" b="1"/>
            </a:lvl2pPr>
            <a:lvl3pPr marL="3684853" indent="0">
              <a:buNone/>
              <a:defRPr sz="7300" b="1"/>
            </a:lvl3pPr>
            <a:lvl4pPr marL="5527280" indent="0">
              <a:buNone/>
              <a:defRPr sz="6300" b="1"/>
            </a:lvl4pPr>
            <a:lvl5pPr marL="7369705" indent="0">
              <a:buNone/>
              <a:defRPr sz="6300" b="1"/>
            </a:lvl5pPr>
            <a:lvl6pPr marL="9212133" indent="0">
              <a:buNone/>
              <a:defRPr sz="6300" b="1"/>
            </a:lvl6pPr>
            <a:lvl7pPr marL="11054553" indent="0">
              <a:buNone/>
              <a:defRPr sz="6300" b="1"/>
            </a:lvl7pPr>
            <a:lvl8pPr marL="12896990" indent="0">
              <a:buNone/>
              <a:defRPr sz="6300" b="1"/>
            </a:lvl8pPr>
            <a:lvl9pPr marL="1473941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70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2443" indent="0">
              <a:buNone/>
              <a:defRPr sz="8300" b="1"/>
            </a:lvl2pPr>
            <a:lvl3pPr marL="3684853" indent="0">
              <a:buNone/>
              <a:defRPr sz="7300" b="1"/>
            </a:lvl3pPr>
            <a:lvl4pPr marL="5527280" indent="0">
              <a:buNone/>
              <a:defRPr sz="6300" b="1"/>
            </a:lvl4pPr>
            <a:lvl5pPr marL="7369705" indent="0">
              <a:buNone/>
              <a:defRPr sz="6300" b="1"/>
            </a:lvl5pPr>
            <a:lvl6pPr marL="9212133" indent="0">
              <a:buNone/>
              <a:defRPr sz="6300" b="1"/>
            </a:lvl6pPr>
            <a:lvl7pPr marL="11054553" indent="0">
              <a:buNone/>
              <a:defRPr sz="6300" b="1"/>
            </a:lvl7pPr>
            <a:lvl8pPr marL="12896990" indent="0">
              <a:buNone/>
              <a:defRPr sz="6300" b="1"/>
            </a:lvl8pPr>
            <a:lvl9pPr marL="1473941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70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43100"/>
      </p:ext>
    </p:extLst>
  </p:cSld>
  <p:clrMapOvr>
    <a:masterClrMapping/>
  </p:clrMapOvr>
  <p:transition xmlns:p14="http://schemas.microsoft.com/office/powerpoint/2010/main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2379"/>
      </p:ext>
    </p:extLst>
  </p:cSld>
  <p:clrMapOvr>
    <a:masterClrMapping/>
  </p:clrMapOvr>
  <p:transition xmlns:p14="http://schemas.microsoft.com/office/powerpoint/2010/main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2461"/>
      </p:ext>
    </p:extLst>
  </p:cSld>
  <p:clrMapOvr>
    <a:masterClrMapping/>
  </p:clrMapOvr>
  <p:transition xmlns:p14="http://schemas.microsoft.com/office/powerpoint/2010/main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16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456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16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2443" indent="0">
              <a:buNone/>
              <a:defRPr sz="5000"/>
            </a:lvl2pPr>
            <a:lvl3pPr marL="3684853" indent="0">
              <a:buNone/>
              <a:defRPr sz="4000"/>
            </a:lvl3pPr>
            <a:lvl4pPr marL="5527280" indent="0">
              <a:buNone/>
              <a:defRPr sz="3800"/>
            </a:lvl4pPr>
            <a:lvl5pPr marL="7369705" indent="0">
              <a:buNone/>
              <a:defRPr sz="3800"/>
            </a:lvl5pPr>
            <a:lvl6pPr marL="9212133" indent="0">
              <a:buNone/>
              <a:defRPr sz="3800"/>
            </a:lvl6pPr>
            <a:lvl7pPr marL="11054553" indent="0">
              <a:buNone/>
              <a:defRPr sz="3800"/>
            </a:lvl7pPr>
            <a:lvl8pPr marL="12896990" indent="0">
              <a:buNone/>
              <a:defRPr sz="3800"/>
            </a:lvl8pPr>
            <a:lvl9pPr marL="1473941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0257"/>
      </p:ext>
    </p:extLst>
  </p:cSld>
  <p:clrMapOvr>
    <a:masterClrMapping/>
  </p:clrMapOvr>
  <p:transition xmlns:p14="http://schemas.microsoft.com/office/powerpoint/2010/main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2443" indent="0">
              <a:buNone/>
              <a:defRPr sz="11300"/>
            </a:lvl2pPr>
            <a:lvl3pPr marL="3684853" indent="0">
              <a:buNone/>
              <a:defRPr sz="10000"/>
            </a:lvl3pPr>
            <a:lvl4pPr marL="5527280" indent="0">
              <a:buNone/>
              <a:defRPr sz="8300"/>
            </a:lvl4pPr>
            <a:lvl5pPr marL="7369705" indent="0">
              <a:buNone/>
              <a:defRPr sz="8300"/>
            </a:lvl5pPr>
            <a:lvl6pPr marL="9212133" indent="0">
              <a:buNone/>
              <a:defRPr sz="8300"/>
            </a:lvl6pPr>
            <a:lvl7pPr marL="11054553" indent="0">
              <a:buNone/>
              <a:defRPr sz="8300"/>
            </a:lvl7pPr>
            <a:lvl8pPr marL="12896990" indent="0">
              <a:buNone/>
              <a:defRPr sz="8300"/>
            </a:lvl8pPr>
            <a:lvl9pPr marL="1473941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2443" indent="0">
              <a:buNone/>
              <a:defRPr sz="5000"/>
            </a:lvl2pPr>
            <a:lvl3pPr marL="3684853" indent="0">
              <a:buNone/>
              <a:defRPr sz="4000"/>
            </a:lvl3pPr>
            <a:lvl4pPr marL="5527280" indent="0">
              <a:buNone/>
              <a:defRPr sz="3800"/>
            </a:lvl4pPr>
            <a:lvl5pPr marL="7369705" indent="0">
              <a:buNone/>
              <a:defRPr sz="3800"/>
            </a:lvl5pPr>
            <a:lvl6pPr marL="9212133" indent="0">
              <a:buNone/>
              <a:defRPr sz="3800"/>
            </a:lvl6pPr>
            <a:lvl7pPr marL="11054553" indent="0">
              <a:buNone/>
              <a:defRPr sz="3800"/>
            </a:lvl7pPr>
            <a:lvl8pPr marL="12896990" indent="0">
              <a:buNone/>
              <a:defRPr sz="3800"/>
            </a:lvl8pPr>
            <a:lvl9pPr marL="1473941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7063"/>
      </p:ext>
    </p:extLst>
  </p:cSld>
  <p:clrMapOvr>
    <a:masterClrMapping/>
  </p:clrMapOvr>
  <p:transition xmlns:p14="http://schemas.microsoft.com/office/powerpoint/2010/main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7942"/>
      </p:ext>
    </p:extLst>
  </p:cSld>
  <p:clrMapOvr>
    <a:masterClrMapping/>
  </p:clrMapOvr>
  <p:transition xmlns:p14="http://schemas.microsoft.com/office/powerpoint/2010/main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2213"/>
      </p:ext>
    </p:extLst>
  </p:cSld>
  <p:clrMapOvr>
    <a:masterClrMapping/>
  </p:clrMapOvr>
  <p:transition xmlns:p14="http://schemas.microsoft.com/office/powerpoint/2010/main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443" tIns="184125" rIns="368443" bIns="18412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443" tIns="184125" rIns="368443" bIns="1841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443" tIns="184125" rIns="368443" bIns="1841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8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54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3336"/>
      </p:ext>
    </p:extLst>
  </p:cSld>
  <p:clrMapOvr>
    <a:masterClrMapping/>
  </p:clrMapOvr>
  <p:transition xmlns:p14="http://schemas.microsoft.com/office/powerpoint/2010/main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735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2015" indent="0">
              <a:buNone/>
              <a:defRPr sz="7300"/>
            </a:lvl2pPr>
            <a:lvl3pPr marL="3683993" indent="0">
              <a:buNone/>
              <a:defRPr sz="6300"/>
            </a:lvl3pPr>
            <a:lvl4pPr marL="5525993" indent="0">
              <a:buNone/>
              <a:defRPr sz="5800"/>
            </a:lvl4pPr>
            <a:lvl5pPr marL="7367983" indent="0">
              <a:buNone/>
              <a:defRPr sz="5800"/>
            </a:lvl5pPr>
            <a:lvl6pPr marL="9209985" indent="0">
              <a:buNone/>
              <a:defRPr sz="5800"/>
            </a:lvl6pPr>
            <a:lvl7pPr marL="11051975" indent="0">
              <a:buNone/>
              <a:defRPr sz="5800"/>
            </a:lvl7pPr>
            <a:lvl8pPr marL="12893980" indent="0">
              <a:buNone/>
              <a:defRPr sz="5800"/>
            </a:lvl8pPr>
            <a:lvl9pPr marL="1473598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99587"/>
      </p:ext>
    </p:extLst>
  </p:cSld>
  <p:clrMapOvr>
    <a:masterClrMapping/>
  </p:clrMapOvr>
  <p:transition xmlns:p14="http://schemas.microsoft.com/office/powerpoint/2010/main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3891"/>
      </p:ext>
    </p:extLst>
  </p:cSld>
  <p:clrMapOvr>
    <a:masterClrMapping/>
  </p:clrMapOvr>
  <p:transition xmlns:p14="http://schemas.microsoft.com/office/powerpoint/2010/main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2015" indent="0">
              <a:buNone/>
              <a:defRPr sz="8300" b="1"/>
            </a:lvl2pPr>
            <a:lvl3pPr marL="3683993" indent="0">
              <a:buNone/>
              <a:defRPr sz="7300" b="1"/>
            </a:lvl3pPr>
            <a:lvl4pPr marL="5525993" indent="0">
              <a:buNone/>
              <a:defRPr sz="6300" b="1"/>
            </a:lvl4pPr>
            <a:lvl5pPr marL="7367983" indent="0">
              <a:buNone/>
              <a:defRPr sz="6300" b="1"/>
            </a:lvl5pPr>
            <a:lvl6pPr marL="9209985" indent="0">
              <a:buNone/>
              <a:defRPr sz="6300" b="1"/>
            </a:lvl6pPr>
            <a:lvl7pPr marL="11051975" indent="0">
              <a:buNone/>
              <a:defRPr sz="6300" b="1"/>
            </a:lvl7pPr>
            <a:lvl8pPr marL="12893980" indent="0">
              <a:buNone/>
              <a:defRPr sz="6300" b="1"/>
            </a:lvl8pPr>
            <a:lvl9pPr marL="1473598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7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2015" indent="0">
              <a:buNone/>
              <a:defRPr sz="8300" b="1"/>
            </a:lvl2pPr>
            <a:lvl3pPr marL="3683993" indent="0">
              <a:buNone/>
              <a:defRPr sz="7300" b="1"/>
            </a:lvl3pPr>
            <a:lvl4pPr marL="5525993" indent="0">
              <a:buNone/>
              <a:defRPr sz="6300" b="1"/>
            </a:lvl4pPr>
            <a:lvl5pPr marL="7367983" indent="0">
              <a:buNone/>
              <a:defRPr sz="6300" b="1"/>
            </a:lvl5pPr>
            <a:lvl6pPr marL="9209985" indent="0">
              <a:buNone/>
              <a:defRPr sz="6300" b="1"/>
            </a:lvl6pPr>
            <a:lvl7pPr marL="11051975" indent="0">
              <a:buNone/>
              <a:defRPr sz="6300" b="1"/>
            </a:lvl7pPr>
            <a:lvl8pPr marL="12893980" indent="0">
              <a:buNone/>
              <a:defRPr sz="6300" b="1"/>
            </a:lvl8pPr>
            <a:lvl9pPr marL="1473598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7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0167"/>
      </p:ext>
    </p:extLst>
  </p:cSld>
  <p:clrMapOvr>
    <a:masterClrMapping/>
  </p:clrMapOvr>
  <p:transition xmlns:p14="http://schemas.microsoft.com/office/powerpoint/2010/main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48866"/>
      </p:ext>
    </p:extLst>
  </p:cSld>
  <p:clrMapOvr>
    <a:masterClrMapping/>
  </p:clrMapOvr>
  <p:transition xmlns:p14="http://schemas.microsoft.com/office/powerpoint/2010/main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89286"/>
      </p:ext>
    </p:extLst>
  </p:cSld>
  <p:clrMapOvr>
    <a:masterClrMapping/>
  </p:clrMapOvr>
  <p:transition xmlns:p14="http://schemas.microsoft.com/office/powerpoint/2010/main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24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473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24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2015" indent="0">
              <a:buNone/>
              <a:defRPr sz="5000"/>
            </a:lvl2pPr>
            <a:lvl3pPr marL="3683993" indent="0">
              <a:buNone/>
              <a:defRPr sz="4000"/>
            </a:lvl3pPr>
            <a:lvl4pPr marL="5525993" indent="0">
              <a:buNone/>
              <a:defRPr sz="3800"/>
            </a:lvl4pPr>
            <a:lvl5pPr marL="7367983" indent="0">
              <a:buNone/>
              <a:defRPr sz="3800"/>
            </a:lvl5pPr>
            <a:lvl6pPr marL="9209985" indent="0">
              <a:buNone/>
              <a:defRPr sz="3800"/>
            </a:lvl6pPr>
            <a:lvl7pPr marL="11051975" indent="0">
              <a:buNone/>
              <a:defRPr sz="3800"/>
            </a:lvl7pPr>
            <a:lvl8pPr marL="12893980" indent="0">
              <a:buNone/>
              <a:defRPr sz="3800"/>
            </a:lvl8pPr>
            <a:lvl9pPr marL="1473598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4230"/>
      </p:ext>
    </p:extLst>
  </p:cSld>
  <p:clrMapOvr>
    <a:masterClrMapping/>
  </p:clrMapOvr>
  <p:transition xmlns:p14="http://schemas.microsoft.com/office/powerpoint/2010/main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2015" indent="0">
              <a:buNone/>
              <a:defRPr sz="11300"/>
            </a:lvl2pPr>
            <a:lvl3pPr marL="3683993" indent="0">
              <a:buNone/>
              <a:defRPr sz="10000"/>
            </a:lvl3pPr>
            <a:lvl4pPr marL="5525993" indent="0">
              <a:buNone/>
              <a:defRPr sz="8300"/>
            </a:lvl4pPr>
            <a:lvl5pPr marL="7367983" indent="0">
              <a:buNone/>
              <a:defRPr sz="8300"/>
            </a:lvl5pPr>
            <a:lvl6pPr marL="9209985" indent="0">
              <a:buNone/>
              <a:defRPr sz="8300"/>
            </a:lvl6pPr>
            <a:lvl7pPr marL="11051975" indent="0">
              <a:buNone/>
              <a:defRPr sz="8300"/>
            </a:lvl7pPr>
            <a:lvl8pPr marL="12893980" indent="0">
              <a:buNone/>
              <a:defRPr sz="8300"/>
            </a:lvl8pPr>
            <a:lvl9pPr marL="1473598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2015" indent="0">
              <a:buNone/>
              <a:defRPr sz="5000"/>
            </a:lvl2pPr>
            <a:lvl3pPr marL="3683993" indent="0">
              <a:buNone/>
              <a:defRPr sz="4000"/>
            </a:lvl3pPr>
            <a:lvl4pPr marL="5525993" indent="0">
              <a:buNone/>
              <a:defRPr sz="3800"/>
            </a:lvl4pPr>
            <a:lvl5pPr marL="7367983" indent="0">
              <a:buNone/>
              <a:defRPr sz="3800"/>
            </a:lvl5pPr>
            <a:lvl6pPr marL="9209985" indent="0">
              <a:buNone/>
              <a:defRPr sz="3800"/>
            </a:lvl6pPr>
            <a:lvl7pPr marL="11051975" indent="0">
              <a:buNone/>
              <a:defRPr sz="3800"/>
            </a:lvl7pPr>
            <a:lvl8pPr marL="12893980" indent="0">
              <a:buNone/>
              <a:defRPr sz="3800"/>
            </a:lvl8pPr>
            <a:lvl9pPr marL="1473598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4263"/>
      </p:ext>
    </p:extLst>
  </p:cSld>
  <p:clrMapOvr>
    <a:masterClrMapping/>
  </p:clrMapOvr>
  <p:transition xmlns:p14="http://schemas.microsoft.com/office/powerpoint/2010/main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8319"/>
      </p:ext>
    </p:extLst>
  </p:cSld>
  <p:clrMapOvr>
    <a:masterClrMapping/>
  </p:clrMapOvr>
  <p:transition xmlns:p14="http://schemas.microsoft.com/office/powerpoint/2010/main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9134"/>
      </p:ext>
    </p:extLst>
  </p:cSld>
  <p:clrMapOvr>
    <a:masterClrMapping/>
  </p:clrMapOvr>
  <p:transition xmlns:p14="http://schemas.microsoft.com/office/powerpoint/2010/main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358" tIns="184080" rIns="368358" bIns="18408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358" tIns="184080" rIns="368358" bIns="1840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358" tIns="184080" rIns="368358" bIns="1840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358" tIns="184080" rIns="368358" bIns="18408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3806"/>
      </p:ext>
    </p:extLst>
  </p:cSld>
  <p:clrMapOvr>
    <a:masterClrMapping/>
  </p:clrMapOvr>
  <p:transition xmlns:p14="http://schemas.microsoft.com/office/powerpoint/2010/main"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6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75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1588" indent="0">
              <a:buNone/>
              <a:defRPr sz="7300"/>
            </a:lvl2pPr>
            <a:lvl3pPr marL="3683133" indent="0">
              <a:buNone/>
              <a:defRPr sz="6300"/>
            </a:lvl3pPr>
            <a:lvl4pPr marL="5524708" indent="0">
              <a:buNone/>
              <a:defRPr sz="5800"/>
            </a:lvl4pPr>
            <a:lvl5pPr marL="7366263" indent="0">
              <a:buNone/>
              <a:defRPr sz="5800"/>
            </a:lvl5pPr>
            <a:lvl6pPr marL="9207835" indent="0">
              <a:buNone/>
              <a:defRPr sz="5800"/>
            </a:lvl6pPr>
            <a:lvl7pPr marL="11049398" indent="0">
              <a:buNone/>
              <a:defRPr sz="5800"/>
            </a:lvl7pPr>
            <a:lvl8pPr marL="12890973" indent="0">
              <a:buNone/>
              <a:defRPr sz="5800"/>
            </a:lvl8pPr>
            <a:lvl9pPr marL="1473254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9266"/>
      </p:ext>
    </p:extLst>
  </p:cSld>
  <p:clrMapOvr>
    <a:masterClrMapping/>
  </p:clrMapOvr>
  <p:transition xmlns:p14="http://schemas.microsoft.com/office/powerpoint/2010/main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5760"/>
      </p:ext>
    </p:extLst>
  </p:cSld>
  <p:clrMapOvr>
    <a:masterClrMapping/>
  </p:clrMapOvr>
  <p:transition xmlns:p14="http://schemas.microsoft.com/office/powerpoint/2010/main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1588" indent="0">
              <a:buNone/>
              <a:defRPr sz="8300" b="1"/>
            </a:lvl2pPr>
            <a:lvl3pPr marL="3683133" indent="0">
              <a:buNone/>
              <a:defRPr sz="7300" b="1"/>
            </a:lvl3pPr>
            <a:lvl4pPr marL="5524708" indent="0">
              <a:buNone/>
              <a:defRPr sz="6300" b="1"/>
            </a:lvl4pPr>
            <a:lvl5pPr marL="7366263" indent="0">
              <a:buNone/>
              <a:defRPr sz="6300" b="1"/>
            </a:lvl5pPr>
            <a:lvl6pPr marL="9207835" indent="0">
              <a:buNone/>
              <a:defRPr sz="6300" b="1"/>
            </a:lvl6pPr>
            <a:lvl7pPr marL="11049398" indent="0">
              <a:buNone/>
              <a:defRPr sz="6300" b="1"/>
            </a:lvl7pPr>
            <a:lvl8pPr marL="12890973" indent="0">
              <a:buNone/>
              <a:defRPr sz="6300" b="1"/>
            </a:lvl8pPr>
            <a:lvl9pPr marL="1473254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7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1588" indent="0">
              <a:buNone/>
              <a:defRPr sz="8300" b="1"/>
            </a:lvl2pPr>
            <a:lvl3pPr marL="3683133" indent="0">
              <a:buNone/>
              <a:defRPr sz="7300" b="1"/>
            </a:lvl3pPr>
            <a:lvl4pPr marL="5524708" indent="0">
              <a:buNone/>
              <a:defRPr sz="6300" b="1"/>
            </a:lvl4pPr>
            <a:lvl5pPr marL="7366263" indent="0">
              <a:buNone/>
              <a:defRPr sz="6300" b="1"/>
            </a:lvl5pPr>
            <a:lvl6pPr marL="9207835" indent="0">
              <a:buNone/>
              <a:defRPr sz="6300" b="1"/>
            </a:lvl6pPr>
            <a:lvl7pPr marL="11049398" indent="0">
              <a:buNone/>
              <a:defRPr sz="6300" b="1"/>
            </a:lvl7pPr>
            <a:lvl8pPr marL="12890973" indent="0">
              <a:buNone/>
              <a:defRPr sz="6300" b="1"/>
            </a:lvl8pPr>
            <a:lvl9pPr marL="1473254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7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92"/>
      </p:ext>
    </p:extLst>
  </p:cSld>
  <p:clrMapOvr>
    <a:masterClrMapping/>
  </p:clrMapOvr>
  <p:transition xmlns:p14="http://schemas.microsoft.com/office/powerpoint/2010/main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82317"/>
      </p:ext>
    </p:extLst>
  </p:cSld>
  <p:clrMapOvr>
    <a:masterClrMapping/>
  </p:clrMapOvr>
  <p:transition xmlns:p14="http://schemas.microsoft.com/office/powerpoint/2010/main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34867"/>
      </p:ext>
    </p:extLst>
  </p:cSld>
  <p:clrMapOvr>
    <a:masterClrMapping/>
  </p:clrMapOvr>
  <p:transition xmlns:p14="http://schemas.microsoft.com/office/powerpoint/2010/main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30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49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30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1588" indent="0">
              <a:buNone/>
              <a:defRPr sz="5000"/>
            </a:lvl2pPr>
            <a:lvl3pPr marL="3683133" indent="0">
              <a:buNone/>
              <a:defRPr sz="4000"/>
            </a:lvl3pPr>
            <a:lvl4pPr marL="5524708" indent="0">
              <a:buNone/>
              <a:defRPr sz="3800"/>
            </a:lvl4pPr>
            <a:lvl5pPr marL="7366263" indent="0">
              <a:buNone/>
              <a:defRPr sz="3800"/>
            </a:lvl5pPr>
            <a:lvl6pPr marL="9207835" indent="0">
              <a:buNone/>
              <a:defRPr sz="3800"/>
            </a:lvl6pPr>
            <a:lvl7pPr marL="11049398" indent="0">
              <a:buNone/>
              <a:defRPr sz="3800"/>
            </a:lvl7pPr>
            <a:lvl8pPr marL="12890973" indent="0">
              <a:buNone/>
              <a:defRPr sz="3800"/>
            </a:lvl8pPr>
            <a:lvl9pPr marL="1473254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81580"/>
      </p:ext>
    </p:extLst>
  </p:cSld>
  <p:clrMapOvr>
    <a:masterClrMapping/>
  </p:clrMapOvr>
  <p:transition xmlns:p14="http://schemas.microsoft.com/office/powerpoint/2010/main"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1588" indent="0">
              <a:buNone/>
              <a:defRPr sz="11300"/>
            </a:lvl2pPr>
            <a:lvl3pPr marL="3683133" indent="0">
              <a:buNone/>
              <a:defRPr sz="10000"/>
            </a:lvl3pPr>
            <a:lvl4pPr marL="5524708" indent="0">
              <a:buNone/>
              <a:defRPr sz="8300"/>
            </a:lvl4pPr>
            <a:lvl5pPr marL="7366263" indent="0">
              <a:buNone/>
              <a:defRPr sz="8300"/>
            </a:lvl5pPr>
            <a:lvl6pPr marL="9207835" indent="0">
              <a:buNone/>
              <a:defRPr sz="8300"/>
            </a:lvl6pPr>
            <a:lvl7pPr marL="11049398" indent="0">
              <a:buNone/>
              <a:defRPr sz="8300"/>
            </a:lvl7pPr>
            <a:lvl8pPr marL="12890973" indent="0">
              <a:buNone/>
              <a:defRPr sz="8300"/>
            </a:lvl8pPr>
            <a:lvl9pPr marL="1473254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1588" indent="0">
              <a:buNone/>
              <a:defRPr sz="5000"/>
            </a:lvl2pPr>
            <a:lvl3pPr marL="3683133" indent="0">
              <a:buNone/>
              <a:defRPr sz="4000"/>
            </a:lvl3pPr>
            <a:lvl4pPr marL="5524708" indent="0">
              <a:buNone/>
              <a:defRPr sz="3800"/>
            </a:lvl4pPr>
            <a:lvl5pPr marL="7366263" indent="0">
              <a:buNone/>
              <a:defRPr sz="3800"/>
            </a:lvl5pPr>
            <a:lvl6pPr marL="9207835" indent="0">
              <a:buNone/>
              <a:defRPr sz="3800"/>
            </a:lvl6pPr>
            <a:lvl7pPr marL="11049398" indent="0">
              <a:buNone/>
              <a:defRPr sz="3800"/>
            </a:lvl7pPr>
            <a:lvl8pPr marL="12890973" indent="0">
              <a:buNone/>
              <a:defRPr sz="3800"/>
            </a:lvl8pPr>
            <a:lvl9pPr marL="1473254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63759"/>
      </p:ext>
    </p:extLst>
  </p:cSld>
  <p:clrMapOvr>
    <a:masterClrMapping/>
  </p:clrMapOvr>
  <p:transition xmlns:p14="http://schemas.microsoft.com/office/powerpoint/2010/main"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81248"/>
      </p:ext>
    </p:extLst>
  </p:cSld>
  <p:clrMapOvr>
    <a:masterClrMapping/>
  </p:clrMapOvr>
  <p:transition xmlns:p14="http://schemas.microsoft.com/office/powerpoint/2010/main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5679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72990" tIns="186485" rIns="372990" bIns="18648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990" tIns="186485" rIns="372990" bIns="18648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990" tIns="186485" rIns="372990" bIns="18648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65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173" tIns="183990" rIns="368173" bIns="183990"/>
          <a:lstStyle/>
          <a:p>
            <a:pPr defTabSz="3681325"/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173" tIns="183990" rIns="368173" bIns="183990"/>
          <a:lstStyle/>
          <a:p>
            <a:pPr defTabSz="368132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173" tIns="183990" rIns="368173" bIns="183990"/>
          <a:lstStyle/>
          <a:p>
            <a:pPr defTabSz="368132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pPr defTabSz="368132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59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7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79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59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0683" indent="0">
              <a:buNone/>
              <a:defRPr sz="7300"/>
            </a:lvl2pPr>
            <a:lvl3pPr marL="3681325" indent="0">
              <a:buNone/>
              <a:defRPr sz="6300"/>
            </a:lvl3pPr>
            <a:lvl4pPr marL="5522000" indent="0">
              <a:buNone/>
              <a:defRPr sz="5800"/>
            </a:lvl4pPr>
            <a:lvl5pPr marL="7362678" indent="0">
              <a:buNone/>
              <a:defRPr sz="5800"/>
            </a:lvl5pPr>
            <a:lvl6pPr marL="9203323" indent="0">
              <a:buNone/>
              <a:defRPr sz="5800"/>
            </a:lvl6pPr>
            <a:lvl7pPr marL="11044010" indent="0">
              <a:buNone/>
              <a:defRPr sz="5800"/>
            </a:lvl7pPr>
            <a:lvl8pPr marL="12884648" indent="0">
              <a:buNone/>
              <a:defRPr sz="5800"/>
            </a:lvl8pPr>
            <a:lvl9pPr marL="1472533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988"/>
      </p:ext>
    </p:extLst>
  </p:cSld>
  <p:clrMapOvr>
    <a:masterClrMapping/>
  </p:clrMapOvr>
  <p:transition xmlns:p14="http://schemas.microsoft.com/office/powerpoint/2010/main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4180"/>
      </p:ext>
    </p:extLst>
  </p:cSld>
  <p:clrMapOvr>
    <a:masterClrMapping/>
  </p:clrMapOvr>
  <p:transition xmlns:p14="http://schemas.microsoft.com/office/powerpoint/2010/main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0683" indent="0">
              <a:buNone/>
              <a:defRPr sz="8300" b="1"/>
            </a:lvl2pPr>
            <a:lvl3pPr marL="3681325" indent="0">
              <a:buNone/>
              <a:defRPr sz="7300" b="1"/>
            </a:lvl3pPr>
            <a:lvl4pPr marL="5522000" indent="0">
              <a:buNone/>
              <a:defRPr sz="6300" b="1"/>
            </a:lvl4pPr>
            <a:lvl5pPr marL="7362678" indent="0">
              <a:buNone/>
              <a:defRPr sz="6300" b="1"/>
            </a:lvl5pPr>
            <a:lvl6pPr marL="9203323" indent="0">
              <a:buNone/>
              <a:defRPr sz="6300" b="1"/>
            </a:lvl6pPr>
            <a:lvl7pPr marL="11044010" indent="0">
              <a:buNone/>
              <a:defRPr sz="6300" b="1"/>
            </a:lvl7pPr>
            <a:lvl8pPr marL="12884648" indent="0">
              <a:buNone/>
              <a:defRPr sz="6300" b="1"/>
            </a:lvl8pPr>
            <a:lvl9pPr marL="1472533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89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0683" indent="0">
              <a:buNone/>
              <a:defRPr sz="8300" b="1"/>
            </a:lvl2pPr>
            <a:lvl3pPr marL="3681325" indent="0">
              <a:buNone/>
              <a:defRPr sz="7300" b="1"/>
            </a:lvl3pPr>
            <a:lvl4pPr marL="5522000" indent="0">
              <a:buNone/>
              <a:defRPr sz="6300" b="1"/>
            </a:lvl4pPr>
            <a:lvl5pPr marL="7362678" indent="0">
              <a:buNone/>
              <a:defRPr sz="6300" b="1"/>
            </a:lvl5pPr>
            <a:lvl6pPr marL="9203323" indent="0">
              <a:buNone/>
              <a:defRPr sz="6300" b="1"/>
            </a:lvl6pPr>
            <a:lvl7pPr marL="11044010" indent="0">
              <a:buNone/>
              <a:defRPr sz="6300" b="1"/>
            </a:lvl7pPr>
            <a:lvl8pPr marL="12884648" indent="0">
              <a:buNone/>
              <a:defRPr sz="6300" b="1"/>
            </a:lvl8pPr>
            <a:lvl9pPr marL="1472533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89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75819"/>
      </p:ext>
    </p:extLst>
  </p:cSld>
  <p:clrMapOvr>
    <a:masterClrMapping/>
  </p:clrMapOvr>
  <p:transition xmlns:p14="http://schemas.microsoft.com/office/powerpoint/2010/main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44570"/>
      </p:ext>
    </p:extLst>
  </p:cSld>
  <p:clrMapOvr>
    <a:masterClrMapping/>
  </p:clrMapOvr>
  <p:transition xmlns:p14="http://schemas.microsoft.com/office/powerpoint/2010/main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3305"/>
      </p:ext>
    </p:extLst>
  </p:cSld>
  <p:clrMapOvr>
    <a:masterClrMapping/>
  </p:clrMapOvr>
  <p:transition xmlns:p14="http://schemas.microsoft.com/office/powerpoint/2010/main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30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552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30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0683" indent="0">
              <a:buNone/>
              <a:defRPr sz="5000"/>
            </a:lvl2pPr>
            <a:lvl3pPr marL="3681325" indent="0">
              <a:buNone/>
              <a:defRPr sz="4000"/>
            </a:lvl3pPr>
            <a:lvl4pPr marL="5522000" indent="0">
              <a:buNone/>
              <a:defRPr sz="3800"/>
            </a:lvl4pPr>
            <a:lvl5pPr marL="7362678" indent="0">
              <a:buNone/>
              <a:defRPr sz="3800"/>
            </a:lvl5pPr>
            <a:lvl6pPr marL="9203323" indent="0">
              <a:buNone/>
              <a:defRPr sz="3800"/>
            </a:lvl6pPr>
            <a:lvl7pPr marL="11044010" indent="0">
              <a:buNone/>
              <a:defRPr sz="3800"/>
            </a:lvl7pPr>
            <a:lvl8pPr marL="12884648" indent="0">
              <a:buNone/>
              <a:defRPr sz="3800"/>
            </a:lvl8pPr>
            <a:lvl9pPr marL="1472533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9631"/>
      </p:ext>
    </p:extLst>
  </p:cSld>
  <p:clrMapOvr>
    <a:masterClrMapping/>
  </p:clrMapOvr>
  <p:transition xmlns:p14="http://schemas.microsoft.com/office/powerpoint/2010/main"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0683" indent="0">
              <a:buNone/>
              <a:defRPr sz="11300"/>
            </a:lvl2pPr>
            <a:lvl3pPr marL="3681325" indent="0">
              <a:buNone/>
              <a:defRPr sz="10000"/>
            </a:lvl3pPr>
            <a:lvl4pPr marL="5522000" indent="0">
              <a:buNone/>
              <a:defRPr sz="8300"/>
            </a:lvl4pPr>
            <a:lvl5pPr marL="7362678" indent="0">
              <a:buNone/>
              <a:defRPr sz="8300"/>
            </a:lvl5pPr>
            <a:lvl6pPr marL="9203323" indent="0">
              <a:buNone/>
              <a:defRPr sz="8300"/>
            </a:lvl6pPr>
            <a:lvl7pPr marL="11044010" indent="0">
              <a:buNone/>
              <a:defRPr sz="8300"/>
            </a:lvl7pPr>
            <a:lvl8pPr marL="12884648" indent="0">
              <a:buNone/>
              <a:defRPr sz="8300"/>
            </a:lvl8pPr>
            <a:lvl9pPr marL="1472533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0683" indent="0">
              <a:buNone/>
              <a:defRPr sz="5000"/>
            </a:lvl2pPr>
            <a:lvl3pPr marL="3681325" indent="0">
              <a:buNone/>
              <a:defRPr sz="4000"/>
            </a:lvl3pPr>
            <a:lvl4pPr marL="5522000" indent="0">
              <a:buNone/>
              <a:defRPr sz="3800"/>
            </a:lvl4pPr>
            <a:lvl5pPr marL="7362678" indent="0">
              <a:buNone/>
              <a:defRPr sz="3800"/>
            </a:lvl5pPr>
            <a:lvl6pPr marL="9203323" indent="0">
              <a:buNone/>
              <a:defRPr sz="3800"/>
            </a:lvl6pPr>
            <a:lvl7pPr marL="11044010" indent="0">
              <a:buNone/>
              <a:defRPr sz="3800"/>
            </a:lvl7pPr>
            <a:lvl8pPr marL="12884648" indent="0">
              <a:buNone/>
              <a:defRPr sz="3800"/>
            </a:lvl8pPr>
            <a:lvl9pPr marL="1472533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0590"/>
      </p:ext>
    </p:extLst>
  </p:cSld>
  <p:clrMapOvr>
    <a:masterClrMapping/>
  </p:clrMapOvr>
  <p:transition xmlns:p14="http://schemas.microsoft.com/office/powerpoint/2010/main"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028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1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481"/>
      </p:ext>
    </p:extLst>
  </p:cSld>
  <p:clrMapOvr>
    <a:masterClrMapping/>
  </p:clrMapOvr>
  <p:transition xmlns:p14="http://schemas.microsoft.com/office/powerpoint/2010/main"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085" tIns="183945" rIns="368085" bIns="183945"/>
          <a:lstStyle/>
          <a:p>
            <a:pPr defTabSz="3680465"/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085" tIns="183945" rIns="368085" bIns="183945"/>
          <a:lstStyle/>
          <a:p>
            <a:pPr defTabSz="368046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085" tIns="183945" rIns="368085" bIns="183945"/>
          <a:lstStyle/>
          <a:p>
            <a:pPr defTabSz="368046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085" tIns="183945" rIns="368085" bIns="18394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pPr defTabSz="36804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3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1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826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59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40255" indent="0">
              <a:buNone/>
              <a:defRPr sz="7300"/>
            </a:lvl2pPr>
            <a:lvl3pPr marL="3680465" indent="0">
              <a:buNone/>
              <a:defRPr sz="6300"/>
            </a:lvl3pPr>
            <a:lvl4pPr marL="5520713" indent="0">
              <a:buNone/>
              <a:defRPr sz="5800"/>
            </a:lvl4pPr>
            <a:lvl5pPr marL="7360958" indent="0">
              <a:buNone/>
              <a:defRPr sz="5800"/>
            </a:lvl5pPr>
            <a:lvl6pPr marL="9201175" indent="0">
              <a:buNone/>
              <a:defRPr sz="5800"/>
            </a:lvl6pPr>
            <a:lvl7pPr marL="11041435" indent="0">
              <a:buNone/>
              <a:defRPr sz="5800"/>
            </a:lvl7pPr>
            <a:lvl8pPr marL="12881640" indent="0">
              <a:buNone/>
              <a:defRPr sz="5800"/>
            </a:lvl8pPr>
            <a:lvl9pPr marL="1472189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25072"/>
      </p:ext>
    </p:extLst>
  </p:cSld>
  <p:clrMapOvr>
    <a:masterClrMapping/>
  </p:clrMapOvr>
  <p:transition xmlns:p14="http://schemas.microsoft.com/office/powerpoint/2010/main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5259"/>
      </p:ext>
    </p:extLst>
  </p:cSld>
  <p:clrMapOvr>
    <a:masterClrMapping/>
  </p:clrMapOvr>
  <p:transition xmlns:p14="http://schemas.microsoft.com/office/powerpoint/2010/main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0255" indent="0">
              <a:buNone/>
              <a:defRPr sz="8300" b="1"/>
            </a:lvl2pPr>
            <a:lvl3pPr marL="3680465" indent="0">
              <a:buNone/>
              <a:defRPr sz="7300" b="1"/>
            </a:lvl3pPr>
            <a:lvl4pPr marL="5520713" indent="0">
              <a:buNone/>
              <a:defRPr sz="6300" b="1"/>
            </a:lvl4pPr>
            <a:lvl5pPr marL="7360958" indent="0">
              <a:buNone/>
              <a:defRPr sz="6300" b="1"/>
            </a:lvl5pPr>
            <a:lvl6pPr marL="9201175" indent="0">
              <a:buNone/>
              <a:defRPr sz="6300" b="1"/>
            </a:lvl6pPr>
            <a:lvl7pPr marL="11041435" indent="0">
              <a:buNone/>
              <a:defRPr sz="6300" b="1"/>
            </a:lvl7pPr>
            <a:lvl8pPr marL="12881640" indent="0">
              <a:buNone/>
              <a:defRPr sz="6300" b="1"/>
            </a:lvl8pPr>
            <a:lvl9pPr marL="1472189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89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40255" indent="0">
              <a:buNone/>
              <a:defRPr sz="8300" b="1"/>
            </a:lvl2pPr>
            <a:lvl3pPr marL="3680465" indent="0">
              <a:buNone/>
              <a:defRPr sz="7300" b="1"/>
            </a:lvl3pPr>
            <a:lvl4pPr marL="5520713" indent="0">
              <a:buNone/>
              <a:defRPr sz="6300" b="1"/>
            </a:lvl4pPr>
            <a:lvl5pPr marL="7360958" indent="0">
              <a:buNone/>
              <a:defRPr sz="6300" b="1"/>
            </a:lvl5pPr>
            <a:lvl6pPr marL="9201175" indent="0">
              <a:buNone/>
              <a:defRPr sz="6300" b="1"/>
            </a:lvl6pPr>
            <a:lvl7pPr marL="11041435" indent="0">
              <a:buNone/>
              <a:defRPr sz="6300" b="1"/>
            </a:lvl7pPr>
            <a:lvl8pPr marL="12881640" indent="0">
              <a:buNone/>
              <a:defRPr sz="6300" b="1"/>
            </a:lvl8pPr>
            <a:lvl9pPr marL="1472189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89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52709"/>
      </p:ext>
    </p:extLst>
  </p:cSld>
  <p:clrMapOvr>
    <a:masterClrMapping/>
  </p:clrMapOvr>
  <p:transition xmlns:p14="http://schemas.microsoft.com/office/powerpoint/2010/main"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3168"/>
      </p:ext>
    </p:extLst>
  </p:cSld>
  <p:clrMapOvr>
    <a:masterClrMapping/>
  </p:clrMapOvr>
  <p:transition xmlns:p14="http://schemas.microsoft.com/office/powerpoint/2010/main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01125"/>
      </p:ext>
    </p:extLst>
  </p:cSld>
  <p:clrMapOvr>
    <a:masterClrMapping/>
  </p:clrMapOvr>
  <p:transition xmlns:p14="http://schemas.microsoft.com/office/powerpoint/2010/main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35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56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35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40255" indent="0">
              <a:buNone/>
              <a:defRPr sz="5000"/>
            </a:lvl2pPr>
            <a:lvl3pPr marL="3680465" indent="0">
              <a:buNone/>
              <a:defRPr sz="4000"/>
            </a:lvl3pPr>
            <a:lvl4pPr marL="5520713" indent="0">
              <a:buNone/>
              <a:defRPr sz="3800"/>
            </a:lvl4pPr>
            <a:lvl5pPr marL="7360958" indent="0">
              <a:buNone/>
              <a:defRPr sz="3800"/>
            </a:lvl5pPr>
            <a:lvl6pPr marL="9201175" indent="0">
              <a:buNone/>
              <a:defRPr sz="3800"/>
            </a:lvl6pPr>
            <a:lvl7pPr marL="11041435" indent="0">
              <a:buNone/>
              <a:defRPr sz="3800"/>
            </a:lvl7pPr>
            <a:lvl8pPr marL="12881640" indent="0">
              <a:buNone/>
              <a:defRPr sz="3800"/>
            </a:lvl8pPr>
            <a:lvl9pPr marL="1472189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2854"/>
      </p:ext>
    </p:extLst>
  </p:cSld>
  <p:clrMapOvr>
    <a:masterClrMapping/>
  </p:clrMapOvr>
  <p:transition xmlns:p14="http://schemas.microsoft.com/office/powerpoint/2010/main"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40255" indent="0">
              <a:buNone/>
              <a:defRPr sz="11300"/>
            </a:lvl2pPr>
            <a:lvl3pPr marL="3680465" indent="0">
              <a:buNone/>
              <a:defRPr sz="10000"/>
            </a:lvl3pPr>
            <a:lvl4pPr marL="5520713" indent="0">
              <a:buNone/>
              <a:defRPr sz="8300"/>
            </a:lvl4pPr>
            <a:lvl5pPr marL="7360958" indent="0">
              <a:buNone/>
              <a:defRPr sz="8300"/>
            </a:lvl5pPr>
            <a:lvl6pPr marL="9201175" indent="0">
              <a:buNone/>
              <a:defRPr sz="8300"/>
            </a:lvl6pPr>
            <a:lvl7pPr marL="11041435" indent="0">
              <a:buNone/>
              <a:defRPr sz="8300"/>
            </a:lvl7pPr>
            <a:lvl8pPr marL="12881640" indent="0">
              <a:buNone/>
              <a:defRPr sz="8300"/>
            </a:lvl8pPr>
            <a:lvl9pPr marL="1472189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40255" indent="0">
              <a:buNone/>
              <a:defRPr sz="5000"/>
            </a:lvl2pPr>
            <a:lvl3pPr marL="3680465" indent="0">
              <a:buNone/>
              <a:defRPr sz="4000"/>
            </a:lvl3pPr>
            <a:lvl4pPr marL="5520713" indent="0">
              <a:buNone/>
              <a:defRPr sz="3800"/>
            </a:lvl4pPr>
            <a:lvl5pPr marL="7360958" indent="0">
              <a:buNone/>
              <a:defRPr sz="3800"/>
            </a:lvl5pPr>
            <a:lvl6pPr marL="9201175" indent="0">
              <a:buNone/>
              <a:defRPr sz="3800"/>
            </a:lvl6pPr>
            <a:lvl7pPr marL="11041435" indent="0">
              <a:buNone/>
              <a:defRPr sz="3800"/>
            </a:lvl7pPr>
            <a:lvl8pPr marL="12881640" indent="0">
              <a:buNone/>
              <a:defRPr sz="3800"/>
            </a:lvl8pPr>
            <a:lvl9pPr marL="1472189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2003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8701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29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4908" indent="0">
              <a:buNone/>
              <a:defRPr sz="7300"/>
            </a:lvl2pPr>
            <a:lvl3pPr marL="3729815" indent="0">
              <a:buNone/>
              <a:defRPr sz="6300"/>
            </a:lvl3pPr>
            <a:lvl4pPr marL="5594715" indent="0">
              <a:buNone/>
              <a:defRPr sz="5800"/>
            </a:lvl4pPr>
            <a:lvl5pPr marL="7459625" indent="0">
              <a:buNone/>
              <a:defRPr sz="5800"/>
            </a:lvl5pPr>
            <a:lvl6pPr marL="9324533" indent="0">
              <a:buNone/>
              <a:defRPr sz="5800"/>
            </a:lvl6pPr>
            <a:lvl7pPr marL="11189435" indent="0">
              <a:buNone/>
              <a:defRPr sz="5800"/>
            </a:lvl7pPr>
            <a:lvl8pPr marL="13054353" indent="0">
              <a:buNone/>
              <a:defRPr sz="5800"/>
            </a:lvl8pPr>
            <a:lvl9pPr marL="1491924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4454"/>
      </p:ext>
    </p:extLst>
  </p:cSld>
  <p:clrMapOvr>
    <a:masterClrMapping/>
  </p:clrMapOvr>
  <p:transition xmlns:p14="http://schemas.microsoft.com/office/powerpoint/2010/main"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5494"/>
      </p:ext>
    </p:extLst>
  </p:cSld>
  <p:clrMapOvr>
    <a:masterClrMapping/>
  </p:clrMapOvr>
  <p:transition xmlns:p14="http://schemas.microsoft.com/office/powerpoint/2010/main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119"/>
      </p:ext>
    </p:extLst>
  </p:cSld>
  <p:clrMapOvr>
    <a:masterClrMapping/>
  </p:clrMapOvr>
  <p:transition xmlns:p14="http://schemas.microsoft.com/office/powerpoint/2010/main"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7948" tIns="183883" rIns="367948" bIns="183883"/>
          <a:lstStyle/>
          <a:p>
            <a:pPr defTabSz="3679060"/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948" tIns="183883" rIns="367948" bIns="183883"/>
          <a:lstStyle/>
          <a:p>
            <a:pPr defTabSz="3679060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948" tIns="183883" rIns="367948" bIns="183883"/>
          <a:lstStyle/>
          <a:p>
            <a:pPr defTabSz="3679060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948" tIns="183883" rIns="367948" bIns="183883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pPr defTabSz="367906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05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856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59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39538" indent="0">
              <a:buNone/>
              <a:defRPr sz="7300"/>
            </a:lvl2pPr>
            <a:lvl3pPr marL="3679060" indent="0">
              <a:buNone/>
              <a:defRPr sz="6300"/>
            </a:lvl3pPr>
            <a:lvl4pPr marL="5518598" indent="0">
              <a:buNone/>
              <a:defRPr sz="5800"/>
            </a:lvl4pPr>
            <a:lvl5pPr marL="7358105" indent="0">
              <a:buNone/>
              <a:defRPr sz="5800"/>
            </a:lvl5pPr>
            <a:lvl6pPr marL="9197625" indent="0">
              <a:buNone/>
              <a:defRPr sz="5800"/>
            </a:lvl6pPr>
            <a:lvl7pPr marL="11037165" indent="0">
              <a:buNone/>
              <a:defRPr sz="5800"/>
            </a:lvl7pPr>
            <a:lvl8pPr marL="12876658" indent="0">
              <a:buNone/>
              <a:defRPr sz="5800"/>
            </a:lvl8pPr>
            <a:lvl9pPr marL="1471620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2061"/>
      </p:ext>
    </p:extLst>
  </p:cSld>
  <p:clrMapOvr>
    <a:masterClrMapping/>
  </p:clrMapOvr>
  <p:transition xmlns:p14="http://schemas.microsoft.com/office/powerpoint/2010/main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5133"/>
      </p:ext>
    </p:extLst>
  </p:cSld>
  <p:clrMapOvr>
    <a:masterClrMapping/>
  </p:clrMapOvr>
  <p:transition xmlns:p14="http://schemas.microsoft.com/office/powerpoint/2010/main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9538" indent="0">
              <a:buNone/>
              <a:defRPr sz="8300" b="1"/>
            </a:lvl2pPr>
            <a:lvl3pPr marL="3679060" indent="0">
              <a:buNone/>
              <a:defRPr sz="7300" b="1"/>
            </a:lvl3pPr>
            <a:lvl4pPr marL="5518598" indent="0">
              <a:buNone/>
              <a:defRPr sz="6300" b="1"/>
            </a:lvl4pPr>
            <a:lvl5pPr marL="7358105" indent="0">
              <a:buNone/>
              <a:defRPr sz="6300" b="1"/>
            </a:lvl5pPr>
            <a:lvl6pPr marL="9197625" indent="0">
              <a:buNone/>
              <a:defRPr sz="6300" b="1"/>
            </a:lvl6pPr>
            <a:lvl7pPr marL="11037165" indent="0">
              <a:buNone/>
              <a:defRPr sz="6300" b="1"/>
            </a:lvl7pPr>
            <a:lvl8pPr marL="12876658" indent="0">
              <a:buNone/>
              <a:defRPr sz="6300" b="1"/>
            </a:lvl8pPr>
            <a:lvl9pPr marL="1471620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95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9538" indent="0">
              <a:buNone/>
              <a:defRPr sz="8300" b="1"/>
            </a:lvl2pPr>
            <a:lvl3pPr marL="3679060" indent="0">
              <a:buNone/>
              <a:defRPr sz="7300" b="1"/>
            </a:lvl3pPr>
            <a:lvl4pPr marL="5518598" indent="0">
              <a:buNone/>
              <a:defRPr sz="6300" b="1"/>
            </a:lvl4pPr>
            <a:lvl5pPr marL="7358105" indent="0">
              <a:buNone/>
              <a:defRPr sz="6300" b="1"/>
            </a:lvl5pPr>
            <a:lvl6pPr marL="9197625" indent="0">
              <a:buNone/>
              <a:defRPr sz="6300" b="1"/>
            </a:lvl6pPr>
            <a:lvl7pPr marL="11037165" indent="0">
              <a:buNone/>
              <a:defRPr sz="6300" b="1"/>
            </a:lvl7pPr>
            <a:lvl8pPr marL="12876658" indent="0">
              <a:buNone/>
              <a:defRPr sz="6300" b="1"/>
            </a:lvl8pPr>
            <a:lvl9pPr marL="1471620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95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7106"/>
      </p:ext>
    </p:extLst>
  </p:cSld>
  <p:clrMapOvr>
    <a:masterClrMapping/>
  </p:clrMapOvr>
  <p:transition xmlns:p14="http://schemas.microsoft.com/office/powerpoint/2010/main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02205"/>
      </p:ext>
    </p:extLst>
  </p:cSld>
  <p:clrMapOvr>
    <a:masterClrMapping/>
  </p:clrMapOvr>
  <p:transition xmlns:p14="http://schemas.microsoft.com/office/powerpoint/2010/main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83931"/>
      </p:ext>
    </p:extLst>
  </p:cSld>
  <p:clrMapOvr>
    <a:masterClrMapping/>
  </p:clrMapOvr>
  <p:transition xmlns:p14="http://schemas.microsoft.com/office/powerpoint/2010/main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35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60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35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39538" indent="0">
              <a:buNone/>
              <a:defRPr sz="5000"/>
            </a:lvl2pPr>
            <a:lvl3pPr marL="3679060" indent="0">
              <a:buNone/>
              <a:defRPr sz="4000"/>
            </a:lvl3pPr>
            <a:lvl4pPr marL="5518598" indent="0">
              <a:buNone/>
              <a:defRPr sz="3800"/>
            </a:lvl4pPr>
            <a:lvl5pPr marL="7358105" indent="0">
              <a:buNone/>
              <a:defRPr sz="3800"/>
            </a:lvl5pPr>
            <a:lvl6pPr marL="9197625" indent="0">
              <a:buNone/>
              <a:defRPr sz="3800"/>
            </a:lvl6pPr>
            <a:lvl7pPr marL="11037165" indent="0">
              <a:buNone/>
              <a:defRPr sz="3800"/>
            </a:lvl7pPr>
            <a:lvl8pPr marL="12876658" indent="0">
              <a:buNone/>
              <a:defRPr sz="3800"/>
            </a:lvl8pPr>
            <a:lvl9pPr marL="1471620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129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0322"/>
      </p:ext>
    </p:extLst>
  </p:cSld>
  <p:clrMapOvr>
    <a:masterClrMapping/>
  </p:clrMapOvr>
  <p:transition xmlns:p14="http://schemas.microsoft.com/office/powerpoint/2010/main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39538" indent="0">
              <a:buNone/>
              <a:defRPr sz="11300"/>
            </a:lvl2pPr>
            <a:lvl3pPr marL="3679060" indent="0">
              <a:buNone/>
              <a:defRPr sz="10000"/>
            </a:lvl3pPr>
            <a:lvl4pPr marL="5518598" indent="0">
              <a:buNone/>
              <a:defRPr sz="8300"/>
            </a:lvl4pPr>
            <a:lvl5pPr marL="7358105" indent="0">
              <a:buNone/>
              <a:defRPr sz="8300"/>
            </a:lvl5pPr>
            <a:lvl6pPr marL="9197625" indent="0">
              <a:buNone/>
              <a:defRPr sz="8300"/>
            </a:lvl6pPr>
            <a:lvl7pPr marL="11037165" indent="0">
              <a:buNone/>
              <a:defRPr sz="8300"/>
            </a:lvl7pPr>
            <a:lvl8pPr marL="12876658" indent="0">
              <a:buNone/>
              <a:defRPr sz="8300"/>
            </a:lvl8pPr>
            <a:lvl9pPr marL="1471620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39538" indent="0">
              <a:buNone/>
              <a:defRPr sz="5000"/>
            </a:lvl2pPr>
            <a:lvl3pPr marL="3679060" indent="0">
              <a:buNone/>
              <a:defRPr sz="4000"/>
            </a:lvl3pPr>
            <a:lvl4pPr marL="5518598" indent="0">
              <a:buNone/>
              <a:defRPr sz="3800"/>
            </a:lvl4pPr>
            <a:lvl5pPr marL="7358105" indent="0">
              <a:buNone/>
              <a:defRPr sz="3800"/>
            </a:lvl5pPr>
            <a:lvl6pPr marL="9197625" indent="0">
              <a:buNone/>
              <a:defRPr sz="3800"/>
            </a:lvl6pPr>
            <a:lvl7pPr marL="11037165" indent="0">
              <a:buNone/>
              <a:defRPr sz="3800"/>
            </a:lvl7pPr>
            <a:lvl8pPr marL="12876658" indent="0">
              <a:buNone/>
              <a:defRPr sz="3800"/>
            </a:lvl8pPr>
            <a:lvl9pPr marL="1471620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82367"/>
      </p:ext>
    </p:extLst>
  </p:cSld>
  <p:clrMapOvr>
    <a:masterClrMapping/>
  </p:clrMapOvr>
  <p:transition xmlns:p14="http://schemas.microsoft.com/office/powerpoint/2010/main"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6798"/>
      </p:ext>
    </p:extLst>
  </p:cSld>
  <p:clrMapOvr>
    <a:masterClrMapping/>
  </p:clrMapOvr>
  <p:transition xmlns:p14="http://schemas.microsoft.com/office/powerpoint/2010/main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5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5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32961"/>
      </p:ext>
    </p:extLst>
  </p:cSld>
  <p:clrMapOvr>
    <a:masterClrMapping/>
  </p:clrMapOvr>
  <p:transition xmlns:p14="http://schemas.microsoft.com/office/powerpoint/2010/main"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8015" tIns="183905" rIns="368015" bIns="18390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015" tIns="183905" rIns="368015" bIns="1839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015" tIns="183905" rIns="368015" bIns="1839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97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70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826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39868" indent="0">
              <a:buNone/>
              <a:defRPr sz="7300"/>
            </a:lvl2pPr>
            <a:lvl3pPr marL="3679700" indent="0">
              <a:buNone/>
              <a:defRPr sz="6300"/>
            </a:lvl3pPr>
            <a:lvl4pPr marL="5519560" indent="0">
              <a:buNone/>
              <a:defRPr sz="5800"/>
            </a:lvl4pPr>
            <a:lvl5pPr marL="7359398" indent="0">
              <a:buNone/>
              <a:defRPr sz="5800"/>
            </a:lvl5pPr>
            <a:lvl6pPr marL="9199255" indent="0">
              <a:buNone/>
              <a:defRPr sz="5800"/>
            </a:lvl6pPr>
            <a:lvl7pPr marL="11039098" indent="0">
              <a:buNone/>
              <a:defRPr sz="5800"/>
            </a:lvl7pPr>
            <a:lvl8pPr marL="12878955" indent="0">
              <a:buNone/>
              <a:defRPr sz="5800"/>
            </a:lvl8pPr>
            <a:lvl9pPr marL="1471880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3912"/>
      </p:ext>
    </p:extLst>
  </p:cSld>
  <p:clrMapOvr>
    <a:masterClrMapping/>
  </p:clrMapOvr>
  <p:transition xmlns:p14="http://schemas.microsoft.com/office/powerpoint/2010/main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392"/>
      </p:ext>
    </p:extLst>
  </p:cSld>
  <p:clrMapOvr>
    <a:masterClrMapping/>
  </p:clrMapOvr>
  <p:transition xmlns:p14="http://schemas.microsoft.com/office/powerpoint/2010/main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9868" indent="0">
              <a:buNone/>
              <a:defRPr sz="8300" b="1"/>
            </a:lvl2pPr>
            <a:lvl3pPr marL="3679700" indent="0">
              <a:buNone/>
              <a:defRPr sz="7300" b="1"/>
            </a:lvl3pPr>
            <a:lvl4pPr marL="5519560" indent="0">
              <a:buNone/>
              <a:defRPr sz="6300" b="1"/>
            </a:lvl4pPr>
            <a:lvl5pPr marL="7359398" indent="0">
              <a:buNone/>
              <a:defRPr sz="6300" b="1"/>
            </a:lvl5pPr>
            <a:lvl6pPr marL="9199255" indent="0">
              <a:buNone/>
              <a:defRPr sz="6300" b="1"/>
            </a:lvl6pPr>
            <a:lvl7pPr marL="11039098" indent="0">
              <a:buNone/>
              <a:defRPr sz="6300" b="1"/>
            </a:lvl7pPr>
            <a:lvl8pPr marL="12878955" indent="0">
              <a:buNone/>
              <a:defRPr sz="6300" b="1"/>
            </a:lvl8pPr>
            <a:lvl9pPr marL="1471880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95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9868" indent="0">
              <a:buNone/>
              <a:defRPr sz="8300" b="1"/>
            </a:lvl2pPr>
            <a:lvl3pPr marL="3679700" indent="0">
              <a:buNone/>
              <a:defRPr sz="7300" b="1"/>
            </a:lvl3pPr>
            <a:lvl4pPr marL="5519560" indent="0">
              <a:buNone/>
              <a:defRPr sz="6300" b="1"/>
            </a:lvl4pPr>
            <a:lvl5pPr marL="7359398" indent="0">
              <a:buNone/>
              <a:defRPr sz="6300" b="1"/>
            </a:lvl5pPr>
            <a:lvl6pPr marL="9199255" indent="0">
              <a:buNone/>
              <a:defRPr sz="6300" b="1"/>
            </a:lvl6pPr>
            <a:lvl7pPr marL="11039098" indent="0">
              <a:buNone/>
              <a:defRPr sz="6300" b="1"/>
            </a:lvl7pPr>
            <a:lvl8pPr marL="12878955" indent="0">
              <a:buNone/>
              <a:defRPr sz="6300" b="1"/>
            </a:lvl8pPr>
            <a:lvl9pPr marL="1471880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95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4559"/>
      </p:ext>
    </p:extLst>
  </p:cSld>
  <p:clrMapOvr>
    <a:masterClrMapping/>
  </p:clrMapOvr>
  <p:transition xmlns:p14="http://schemas.microsoft.com/office/powerpoint/2010/main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4"/>
      </p:ext>
    </p:extLst>
  </p:cSld>
  <p:clrMapOvr>
    <a:masterClrMapping/>
  </p:clrMapOvr>
  <p:transition xmlns:p14="http://schemas.microsoft.com/office/powerpoint/2010/main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3498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4908" indent="0">
              <a:buNone/>
              <a:defRPr sz="8300" b="1"/>
            </a:lvl2pPr>
            <a:lvl3pPr marL="3729815" indent="0">
              <a:buNone/>
              <a:defRPr sz="7300" b="1"/>
            </a:lvl3pPr>
            <a:lvl4pPr marL="5594715" indent="0">
              <a:buNone/>
              <a:defRPr sz="6300" b="1"/>
            </a:lvl4pPr>
            <a:lvl5pPr marL="7459625" indent="0">
              <a:buNone/>
              <a:defRPr sz="6300" b="1"/>
            </a:lvl5pPr>
            <a:lvl6pPr marL="9324533" indent="0">
              <a:buNone/>
              <a:defRPr sz="6300" b="1"/>
            </a:lvl6pPr>
            <a:lvl7pPr marL="11189435" indent="0">
              <a:buNone/>
              <a:defRPr sz="6300" b="1"/>
            </a:lvl7pPr>
            <a:lvl8pPr marL="13054353" indent="0">
              <a:buNone/>
              <a:defRPr sz="6300" b="1"/>
            </a:lvl8pPr>
            <a:lvl9pPr marL="1491924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9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4908" indent="0">
              <a:buNone/>
              <a:defRPr sz="8300" b="1"/>
            </a:lvl2pPr>
            <a:lvl3pPr marL="3729815" indent="0">
              <a:buNone/>
              <a:defRPr sz="7300" b="1"/>
            </a:lvl3pPr>
            <a:lvl4pPr marL="5594715" indent="0">
              <a:buNone/>
              <a:defRPr sz="6300" b="1"/>
            </a:lvl4pPr>
            <a:lvl5pPr marL="7459625" indent="0">
              <a:buNone/>
              <a:defRPr sz="6300" b="1"/>
            </a:lvl5pPr>
            <a:lvl6pPr marL="9324533" indent="0">
              <a:buNone/>
              <a:defRPr sz="6300" b="1"/>
            </a:lvl6pPr>
            <a:lvl7pPr marL="11189435" indent="0">
              <a:buNone/>
              <a:defRPr sz="6300" b="1"/>
            </a:lvl7pPr>
            <a:lvl8pPr marL="13054353" indent="0">
              <a:buNone/>
              <a:defRPr sz="6300" b="1"/>
            </a:lvl8pPr>
            <a:lvl9pPr marL="1491924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9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8124"/>
      </p:ext>
    </p:extLst>
  </p:cSld>
  <p:clrMapOvr>
    <a:masterClrMapping/>
  </p:clrMapOvr>
  <p:transition xmlns:p14="http://schemas.microsoft.com/office/powerpoint/2010/main"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41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568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41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39868" indent="0">
              <a:buNone/>
              <a:defRPr sz="5000"/>
            </a:lvl2pPr>
            <a:lvl3pPr marL="3679700" indent="0">
              <a:buNone/>
              <a:defRPr sz="4000"/>
            </a:lvl3pPr>
            <a:lvl4pPr marL="5519560" indent="0">
              <a:buNone/>
              <a:defRPr sz="3800"/>
            </a:lvl4pPr>
            <a:lvl5pPr marL="7359398" indent="0">
              <a:buNone/>
              <a:defRPr sz="3800"/>
            </a:lvl5pPr>
            <a:lvl6pPr marL="9199255" indent="0">
              <a:buNone/>
              <a:defRPr sz="3800"/>
            </a:lvl6pPr>
            <a:lvl7pPr marL="11039098" indent="0">
              <a:buNone/>
              <a:defRPr sz="3800"/>
            </a:lvl7pPr>
            <a:lvl8pPr marL="12878955" indent="0">
              <a:buNone/>
              <a:defRPr sz="3800"/>
            </a:lvl8pPr>
            <a:lvl9pPr marL="1471880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6639"/>
      </p:ext>
    </p:extLst>
  </p:cSld>
  <p:clrMapOvr>
    <a:masterClrMapping/>
  </p:clrMapOvr>
  <p:transition xmlns:p14="http://schemas.microsoft.com/office/powerpoint/2010/main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39868" indent="0">
              <a:buNone/>
              <a:defRPr sz="11300"/>
            </a:lvl2pPr>
            <a:lvl3pPr marL="3679700" indent="0">
              <a:buNone/>
              <a:defRPr sz="10000"/>
            </a:lvl3pPr>
            <a:lvl4pPr marL="5519560" indent="0">
              <a:buNone/>
              <a:defRPr sz="8300"/>
            </a:lvl4pPr>
            <a:lvl5pPr marL="7359398" indent="0">
              <a:buNone/>
              <a:defRPr sz="8300"/>
            </a:lvl5pPr>
            <a:lvl6pPr marL="9199255" indent="0">
              <a:buNone/>
              <a:defRPr sz="8300"/>
            </a:lvl6pPr>
            <a:lvl7pPr marL="11039098" indent="0">
              <a:buNone/>
              <a:defRPr sz="8300"/>
            </a:lvl7pPr>
            <a:lvl8pPr marL="12878955" indent="0">
              <a:buNone/>
              <a:defRPr sz="8300"/>
            </a:lvl8pPr>
            <a:lvl9pPr marL="1471880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39868" indent="0">
              <a:buNone/>
              <a:defRPr sz="5000"/>
            </a:lvl2pPr>
            <a:lvl3pPr marL="3679700" indent="0">
              <a:buNone/>
              <a:defRPr sz="4000"/>
            </a:lvl3pPr>
            <a:lvl4pPr marL="5519560" indent="0">
              <a:buNone/>
              <a:defRPr sz="3800"/>
            </a:lvl4pPr>
            <a:lvl5pPr marL="7359398" indent="0">
              <a:buNone/>
              <a:defRPr sz="3800"/>
            </a:lvl5pPr>
            <a:lvl6pPr marL="9199255" indent="0">
              <a:buNone/>
              <a:defRPr sz="3800"/>
            </a:lvl6pPr>
            <a:lvl7pPr marL="11039098" indent="0">
              <a:buNone/>
              <a:defRPr sz="3800"/>
            </a:lvl7pPr>
            <a:lvl8pPr marL="12878955" indent="0">
              <a:buNone/>
              <a:defRPr sz="3800"/>
            </a:lvl8pPr>
            <a:lvl9pPr marL="1471880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64431"/>
      </p:ext>
    </p:extLst>
  </p:cSld>
  <p:clrMapOvr>
    <a:masterClrMapping/>
  </p:clrMapOvr>
  <p:transition xmlns:p14="http://schemas.microsoft.com/office/powerpoint/2010/main"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9686"/>
      </p:ext>
    </p:extLst>
  </p:cSld>
  <p:clrMapOvr>
    <a:masterClrMapping/>
  </p:clrMapOvr>
  <p:transition xmlns:p14="http://schemas.microsoft.com/office/powerpoint/2010/main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3058"/>
      </p:ext>
    </p:extLst>
  </p:cSld>
  <p:clrMapOvr>
    <a:masterClrMapping/>
  </p:clrMapOvr>
  <p:transition xmlns:p14="http://schemas.microsoft.com/office/powerpoint/2010/main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7928" tIns="183865" rIns="367928" bIns="18386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928" tIns="183865" rIns="367928" bIns="18386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928" tIns="183865" rIns="367928" bIns="18386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71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75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850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39440" indent="0">
              <a:buNone/>
              <a:defRPr sz="7300"/>
            </a:lvl2pPr>
            <a:lvl3pPr marL="3678840" indent="0">
              <a:buNone/>
              <a:defRPr sz="6300"/>
            </a:lvl3pPr>
            <a:lvl4pPr marL="5518268" indent="0">
              <a:buNone/>
              <a:defRPr sz="5800"/>
            </a:lvl4pPr>
            <a:lvl5pPr marL="7357683" indent="0">
              <a:buNone/>
              <a:defRPr sz="5800"/>
            </a:lvl5pPr>
            <a:lvl6pPr marL="9197108" indent="0">
              <a:buNone/>
              <a:defRPr sz="5800"/>
            </a:lvl6pPr>
            <a:lvl7pPr marL="11036518" indent="0">
              <a:buNone/>
              <a:defRPr sz="5800"/>
            </a:lvl7pPr>
            <a:lvl8pPr marL="12875950" indent="0">
              <a:buNone/>
              <a:defRPr sz="5800"/>
            </a:lvl8pPr>
            <a:lvl9pPr marL="1471536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4507"/>
      </p:ext>
    </p:extLst>
  </p:cSld>
  <p:clrMapOvr>
    <a:masterClrMapping/>
  </p:clrMapOvr>
  <p:transition xmlns:p14="http://schemas.microsoft.com/office/powerpoint/2010/main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7800"/>
      </p:ext>
    </p:extLst>
  </p:cSld>
  <p:clrMapOvr>
    <a:masterClrMapping/>
  </p:clrMapOvr>
  <p:transition xmlns:p14="http://schemas.microsoft.com/office/powerpoint/2010/main"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9440" indent="0">
              <a:buNone/>
              <a:defRPr sz="8300" b="1"/>
            </a:lvl2pPr>
            <a:lvl3pPr marL="3678840" indent="0">
              <a:buNone/>
              <a:defRPr sz="7300" b="1"/>
            </a:lvl3pPr>
            <a:lvl4pPr marL="5518268" indent="0">
              <a:buNone/>
              <a:defRPr sz="6300" b="1"/>
            </a:lvl4pPr>
            <a:lvl5pPr marL="7357683" indent="0">
              <a:buNone/>
              <a:defRPr sz="6300" b="1"/>
            </a:lvl5pPr>
            <a:lvl6pPr marL="9197108" indent="0">
              <a:buNone/>
              <a:defRPr sz="6300" b="1"/>
            </a:lvl6pPr>
            <a:lvl7pPr marL="11036518" indent="0">
              <a:buNone/>
              <a:defRPr sz="6300" b="1"/>
            </a:lvl7pPr>
            <a:lvl8pPr marL="12875950" indent="0">
              <a:buNone/>
              <a:defRPr sz="6300" b="1"/>
            </a:lvl8pPr>
            <a:lvl9pPr marL="147153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895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9440" indent="0">
              <a:buNone/>
              <a:defRPr sz="8300" b="1"/>
            </a:lvl2pPr>
            <a:lvl3pPr marL="3678840" indent="0">
              <a:buNone/>
              <a:defRPr sz="7300" b="1"/>
            </a:lvl3pPr>
            <a:lvl4pPr marL="5518268" indent="0">
              <a:buNone/>
              <a:defRPr sz="6300" b="1"/>
            </a:lvl4pPr>
            <a:lvl5pPr marL="7357683" indent="0">
              <a:buNone/>
              <a:defRPr sz="6300" b="1"/>
            </a:lvl5pPr>
            <a:lvl6pPr marL="9197108" indent="0">
              <a:buNone/>
              <a:defRPr sz="6300" b="1"/>
            </a:lvl6pPr>
            <a:lvl7pPr marL="11036518" indent="0">
              <a:buNone/>
              <a:defRPr sz="6300" b="1"/>
            </a:lvl7pPr>
            <a:lvl8pPr marL="12875950" indent="0">
              <a:buNone/>
              <a:defRPr sz="6300" b="1"/>
            </a:lvl8pPr>
            <a:lvl9pPr marL="147153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895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7732"/>
      </p:ext>
    </p:extLst>
  </p:cSld>
  <p:clrMapOvr>
    <a:masterClrMapping/>
  </p:clrMapOvr>
  <p:transition xmlns:p14="http://schemas.microsoft.com/office/powerpoint/2010/main"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5094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3241"/>
      </p:ext>
    </p:extLst>
  </p:cSld>
  <p:clrMapOvr>
    <a:masterClrMapping/>
  </p:clrMapOvr>
  <p:transition xmlns:p14="http://schemas.microsoft.com/office/powerpoint/2010/main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6718"/>
      </p:ext>
    </p:extLst>
  </p:cSld>
  <p:clrMapOvr>
    <a:masterClrMapping/>
  </p:clrMapOvr>
  <p:transition xmlns:p14="http://schemas.microsoft.com/office/powerpoint/2010/main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4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589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4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39440" indent="0">
              <a:buNone/>
              <a:defRPr sz="5000"/>
            </a:lvl2pPr>
            <a:lvl3pPr marL="3678840" indent="0">
              <a:buNone/>
              <a:defRPr sz="4000"/>
            </a:lvl3pPr>
            <a:lvl4pPr marL="5518268" indent="0">
              <a:buNone/>
              <a:defRPr sz="3800"/>
            </a:lvl4pPr>
            <a:lvl5pPr marL="7357683" indent="0">
              <a:buNone/>
              <a:defRPr sz="3800"/>
            </a:lvl5pPr>
            <a:lvl6pPr marL="9197108" indent="0">
              <a:buNone/>
              <a:defRPr sz="3800"/>
            </a:lvl6pPr>
            <a:lvl7pPr marL="11036518" indent="0">
              <a:buNone/>
              <a:defRPr sz="3800"/>
            </a:lvl7pPr>
            <a:lvl8pPr marL="12875950" indent="0">
              <a:buNone/>
              <a:defRPr sz="3800"/>
            </a:lvl8pPr>
            <a:lvl9pPr marL="147153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45640"/>
      </p:ext>
    </p:extLst>
  </p:cSld>
  <p:clrMapOvr>
    <a:masterClrMapping/>
  </p:clrMapOvr>
  <p:transition xmlns:p14="http://schemas.microsoft.com/office/powerpoint/2010/main"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39440" indent="0">
              <a:buNone/>
              <a:defRPr sz="11300"/>
            </a:lvl2pPr>
            <a:lvl3pPr marL="3678840" indent="0">
              <a:buNone/>
              <a:defRPr sz="10000"/>
            </a:lvl3pPr>
            <a:lvl4pPr marL="5518268" indent="0">
              <a:buNone/>
              <a:defRPr sz="8300"/>
            </a:lvl4pPr>
            <a:lvl5pPr marL="7357683" indent="0">
              <a:buNone/>
              <a:defRPr sz="8300"/>
            </a:lvl5pPr>
            <a:lvl6pPr marL="9197108" indent="0">
              <a:buNone/>
              <a:defRPr sz="8300"/>
            </a:lvl6pPr>
            <a:lvl7pPr marL="11036518" indent="0">
              <a:buNone/>
              <a:defRPr sz="8300"/>
            </a:lvl7pPr>
            <a:lvl8pPr marL="12875950" indent="0">
              <a:buNone/>
              <a:defRPr sz="8300"/>
            </a:lvl8pPr>
            <a:lvl9pPr marL="1471536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39440" indent="0">
              <a:buNone/>
              <a:defRPr sz="5000"/>
            </a:lvl2pPr>
            <a:lvl3pPr marL="3678840" indent="0">
              <a:buNone/>
              <a:defRPr sz="4000"/>
            </a:lvl3pPr>
            <a:lvl4pPr marL="5518268" indent="0">
              <a:buNone/>
              <a:defRPr sz="3800"/>
            </a:lvl4pPr>
            <a:lvl5pPr marL="7357683" indent="0">
              <a:buNone/>
              <a:defRPr sz="3800"/>
            </a:lvl5pPr>
            <a:lvl6pPr marL="9197108" indent="0">
              <a:buNone/>
              <a:defRPr sz="3800"/>
            </a:lvl6pPr>
            <a:lvl7pPr marL="11036518" indent="0">
              <a:buNone/>
              <a:defRPr sz="3800"/>
            </a:lvl7pPr>
            <a:lvl8pPr marL="12875950" indent="0">
              <a:buNone/>
              <a:defRPr sz="3800"/>
            </a:lvl8pPr>
            <a:lvl9pPr marL="147153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52794"/>
      </p:ext>
    </p:extLst>
  </p:cSld>
  <p:clrMapOvr>
    <a:masterClrMapping/>
  </p:clrMapOvr>
  <p:transition xmlns:p14="http://schemas.microsoft.com/office/powerpoint/2010/main"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1471"/>
      </p:ext>
    </p:extLst>
  </p:cSld>
  <p:clrMapOvr>
    <a:masterClrMapping/>
  </p:clrMapOvr>
  <p:transition xmlns:p14="http://schemas.microsoft.com/office/powerpoint/2010/main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8119"/>
      </p:ext>
    </p:extLst>
  </p:cSld>
  <p:clrMapOvr>
    <a:masterClrMapping/>
  </p:clrMapOvr>
  <p:transition xmlns:p14="http://schemas.microsoft.com/office/powerpoint/2010/main"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7843" tIns="183825" rIns="367843" bIns="18382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843" tIns="183825" rIns="367843" bIns="1838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843" tIns="183825" rIns="367843" bIns="1838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1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69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869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39008" indent="0">
              <a:buNone/>
              <a:defRPr sz="7300"/>
            </a:lvl2pPr>
            <a:lvl3pPr marL="3677988" indent="0">
              <a:buNone/>
              <a:defRPr sz="6300"/>
            </a:lvl3pPr>
            <a:lvl4pPr marL="5516980" indent="0">
              <a:buNone/>
              <a:defRPr sz="5800"/>
            </a:lvl4pPr>
            <a:lvl5pPr marL="7355963" indent="0">
              <a:buNone/>
              <a:defRPr sz="5800"/>
            </a:lvl5pPr>
            <a:lvl6pPr marL="9194963" indent="0">
              <a:buNone/>
              <a:defRPr sz="5800"/>
            </a:lvl6pPr>
            <a:lvl7pPr marL="11033945" indent="0">
              <a:buNone/>
              <a:defRPr sz="5800"/>
            </a:lvl7pPr>
            <a:lvl8pPr marL="12872948" indent="0">
              <a:buNone/>
              <a:defRPr sz="5800"/>
            </a:lvl8pPr>
            <a:lvl9pPr marL="14711935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5694"/>
      </p:ext>
    </p:extLst>
  </p:cSld>
  <p:clrMapOvr>
    <a:masterClrMapping/>
  </p:clrMapOvr>
  <p:transition xmlns:p14="http://schemas.microsoft.com/office/powerpoint/2010/main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5365"/>
      </p:ext>
    </p:extLst>
  </p:cSld>
  <p:clrMapOvr>
    <a:masterClrMapping/>
  </p:clrMapOvr>
  <p:transition xmlns:p14="http://schemas.microsoft.com/office/powerpoint/2010/main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9008" indent="0">
              <a:buNone/>
              <a:defRPr sz="8300" b="1"/>
            </a:lvl2pPr>
            <a:lvl3pPr marL="3677988" indent="0">
              <a:buNone/>
              <a:defRPr sz="7300" b="1"/>
            </a:lvl3pPr>
            <a:lvl4pPr marL="5516980" indent="0">
              <a:buNone/>
              <a:defRPr sz="6300" b="1"/>
            </a:lvl4pPr>
            <a:lvl5pPr marL="7355963" indent="0">
              <a:buNone/>
              <a:defRPr sz="6300" b="1"/>
            </a:lvl5pPr>
            <a:lvl6pPr marL="9194963" indent="0">
              <a:buNone/>
              <a:defRPr sz="6300" b="1"/>
            </a:lvl6pPr>
            <a:lvl7pPr marL="11033945" indent="0">
              <a:buNone/>
              <a:defRPr sz="6300" b="1"/>
            </a:lvl7pPr>
            <a:lvl8pPr marL="12872948" indent="0">
              <a:buNone/>
              <a:defRPr sz="6300" b="1"/>
            </a:lvl8pPr>
            <a:lvl9pPr marL="1471193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0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9008" indent="0">
              <a:buNone/>
              <a:defRPr sz="8300" b="1"/>
            </a:lvl2pPr>
            <a:lvl3pPr marL="3677988" indent="0">
              <a:buNone/>
              <a:defRPr sz="7300" b="1"/>
            </a:lvl3pPr>
            <a:lvl4pPr marL="5516980" indent="0">
              <a:buNone/>
              <a:defRPr sz="6300" b="1"/>
            </a:lvl4pPr>
            <a:lvl5pPr marL="7355963" indent="0">
              <a:buNone/>
              <a:defRPr sz="6300" b="1"/>
            </a:lvl5pPr>
            <a:lvl6pPr marL="9194963" indent="0">
              <a:buNone/>
              <a:defRPr sz="6300" b="1"/>
            </a:lvl6pPr>
            <a:lvl7pPr marL="11033945" indent="0">
              <a:buNone/>
              <a:defRPr sz="6300" b="1"/>
            </a:lvl7pPr>
            <a:lvl8pPr marL="12872948" indent="0">
              <a:buNone/>
              <a:defRPr sz="6300" b="1"/>
            </a:lvl8pPr>
            <a:lvl9pPr marL="14711935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0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5113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2639"/>
      </p:ext>
    </p:extLst>
  </p:cSld>
  <p:clrMapOvr>
    <a:masterClrMapping/>
  </p:clrMapOvr>
  <p:transition xmlns:p14="http://schemas.microsoft.com/office/powerpoint/2010/main"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1964"/>
      </p:ext>
    </p:extLst>
  </p:cSld>
  <p:clrMapOvr>
    <a:masterClrMapping/>
  </p:clrMapOvr>
  <p:transition xmlns:p14="http://schemas.microsoft.com/office/powerpoint/2010/main"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0192"/>
      </p:ext>
    </p:extLst>
  </p:cSld>
  <p:clrMapOvr>
    <a:masterClrMapping/>
  </p:clrMapOvr>
  <p:transition xmlns:p14="http://schemas.microsoft.com/office/powerpoint/2010/main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47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61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47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39008" indent="0">
              <a:buNone/>
              <a:defRPr sz="5000"/>
            </a:lvl2pPr>
            <a:lvl3pPr marL="3677988" indent="0">
              <a:buNone/>
              <a:defRPr sz="4000"/>
            </a:lvl3pPr>
            <a:lvl4pPr marL="5516980" indent="0">
              <a:buNone/>
              <a:defRPr sz="3800"/>
            </a:lvl4pPr>
            <a:lvl5pPr marL="7355963" indent="0">
              <a:buNone/>
              <a:defRPr sz="3800"/>
            </a:lvl5pPr>
            <a:lvl6pPr marL="9194963" indent="0">
              <a:buNone/>
              <a:defRPr sz="3800"/>
            </a:lvl6pPr>
            <a:lvl7pPr marL="11033945" indent="0">
              <a:buNone/>
              <a:defRPr sz="3800"/>
            </a:lvl7pPr>
            <a:lvl8pPr marL="12872948" indent="0">
              <a:buNone/>
              <a:defRPr sz="3800"/>
            </a:lvl8pPr>
            <a:lvl9pPr marL="1471193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2027"/>
      </p:ext>
    </p:extLst>
  </p:cSld>
  <p:clrMapOvr>
    <a:masterClrMapping/>
  </p:clrMapOvr>
  <p:transition xmlns:p14="http://schemas.microsoft.com/office/powerpoint/2010/main"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39008" indent="0">
              <a:buNone/>
              <a:defRPr sz="11300"/>
            </a:lvl2pPr>
            <a:lvl3pPr marL="3677988" indent="0">
              <a:buNone/>
              <a:defRPr sz="10000"/>
            </a:lvl3pPr>
            <a:lvl4pPr marL="5516980" indent="0">
              <a:buNone/>
              <a:defRPr sz="8300"/>
            </a:lvl4pPr>
            <a:lvl5pPr marL="7355963" indent="0">
              <a:buNone/>
              <a:defRPr sz="8300"/>
            </a:lvl5pPr>
            <a:lvl6pPr marL="9194963" indent="0">
              <a:buNone/>
              <a:defRPr sz="8300"/>
            </a:lvl6pPr>
            <a:lvl7pPr marL="11033945" indent="0">
              <a:buNone/>
              <a:defRPr sz="8300"/>
            </a:lvl7pPr>
            <a:lvl8pPr marL="12872948" indent="0">
              <a:buNone/>
              <a:defRPr sz="8300"/>
            </a:lvl8pPr>
            <a:lvl9pPr marL="14711935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39008" indent="0">
              <a:buNone/>
              <a:defRPr sz="5000"/>
            </a:lvl2pPr>
            <a:lvl3pPr marL="3677988" indent="0">
              <a:buNone/>
              <a:defRPr sz="4000"/>
            </a:lvl3pPr>
            <a:lvl4pPr marL="5516980" indent="0">
              <a:buNone/>
              <a:defRPr sz="3800"/>
            </a:lvl4pPr>
            <a:lvl5pPr marL="7355963" indent="0">
              <a:buNone/>
              <a:defRPr sz="3800"/>
            </a:lvl5pPr>
            <a:lvl6pPr marL="9194963" indent="0">
              <a:buNone/>
              <a:defRPr sz="3800"/>
            </a:lvl6pPr>
            <a:lvl7pPr marL="11033945" indent="0">
              <a:buNone/>
              <a:defRPr sz="3800"/>
            </a:lvl7pPr>
            <a:lvl8pPr marL="12872948" indent="0">
              <a:buNone/>
              <a:defRPr sz="3800"/>
            </a:lvl8pPr>
            <a:lvl9pPr marL="14711935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5625"/>
      </p:ext>
    </p:extLst>
  </p:cSld>
  <p:clrMapOvr>
    <a:masterClrMapping/>
  </p:clrMapOvr>
  <p:transition xmlns:p14="http://schemas.microsoft.com/office/powerpoint/2010/main"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6819"/>
      </p:ext>
    </p:extLst>
  </p:cSld>
  <p:clrMapOvr>
    <a:masterClrMapping/>
  </p:clrMapOvr>
  <p:transition xmlns:p14="http://schemas.microsoft.com/office/powerpoint/2010/main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85823"/>
      </p:ext>
    </p:extLst>
  </p:cSld>
  <p:clrMapOvr>
    <a:masterClrMapping/>
  </p:clrMapOvr>
  <p:transition xmlns:p14="http://schemas.microsoft.com/office/powerpoint/2010/main"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7758" tIns="183780" rIns="367758" bIns="18378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758" tIns="183780" rIns="367758" bIns="1837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758" tIns="183780" rIns="367758" bIns="1837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0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7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888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38580" indent="0">
              <a:buNone/>
              <a:defRPr sz="7300"/>
            </a:lvl2pPr>
            <a:lvl3pPr marL="3677128" indent="0">
              <a:buNone/>
              <a:defRPr sz="6300"/>
            </a:lvl3pPr>
            <a:lvl4pPr marL="5515695" indent="0">
              <a:buNone/>
              <a:defRPr sz="5800"/>
            </a:lvl4pPr>
            <a:lvl5pPr marL="7354248" indent="0">
              <a:buNone/>
              <a:defRPr sz="5800"/>
            </a:lvl5pPr>
            <a:lvl6pPr marL="9192818" indent="0">
              <a:buNone/>
              <a:defRPr sz="5800"/>
            </a:lvl6pPr>
            <a:lvl7pPr marL="11031370" indent="0">
              <a:buNone/>
              <a:defRPr sz="5800"/>
            </a:lvl7pPr>
            <a:lvl8pPr marL="12869943" indent="0">
              <a:buNone/>
              <a:defRPr sz="5800"/>
            </a:lvl8pPr>
            <a:lvl9pPr marL="14708503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2810"/>
      </p:ext>
    </p:extLst>
  </p:cSld>
  <p:clrMapOvr>
    <a:masterClrMapping/>
  </p:clrMapOvr>
  <p:transition xmlns:p14="http://schemas.microsoft.com/office/powerpoint/2010/main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2535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33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80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33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4908" indent="0">
              <a:buNone/>
              <a:defRPr sz="5000"/>
            </a:lvl2pPr>
            <a:lvl3pPr marL="3729815" indent="0">
              <a:buNone/>
              <a:defRPr sz="4000"/>
            </a:lvl3pPr>
            <a:lvl4pPr marL="5594715" indent="0">
              <a:buNone/>
              <a:defRPr sz="3800"/>
            </a:lvl4pPr>
            <a:lvl5pPr marL="7459625" indent="0">
              <a:buNone/>
              <a:defRPr sz="3800"/>
            </a:lvl5pPr>
            <a:lvl6pPr marL="9324533" indent="0">
              <a:buNone/>
              <a:defRPr sz="3800"/>
            </a:lvl6pPr>
            <a:lvl7pPr marL="11189435" indent="0">
              <a:buNone/>
              <a:defRPr sz="3800"/>
            </a:lvl7pPr>
            <a:lvl8pPr marL="13054353" indent="0">
              <a:buNone/>
              <a:defRPr sz="3800"/>
            </a:lvl8pPr>
            <a:lvl9pPr marL="1491924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4470"/>
      </p:ext>
    </p:extLst>
  </p:cSld>
  <p:clrMapOvr>
    <a:masterClrMapping/>
  </p:clrMapOvr>
  <p:transition xmlns:p14="http://schemas.microsoft.com/office/powerpoint/2010/main"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8580" indent="0">
              <a:buNone/>
              <a:defRPr sz="8300" b="1"/>
            </a:lvl2pPr>
            <a:lvl3pPr marL="3677128" indent="0">
              <a:buNone/>
              <a:defRPr sz="7300" b="1"/>
            </a:lvl3pPr>
            <a:lvl4pPr marL="5515695" indent="0">
              <a:buNone/>
              <a:defRPr sz="6300" b="1"/>
            </a:lvl4pPr>
            <a:lvl5pPr marL="7354248" indent="0">
              <a:buNone/>
              <a:defRPr sz="6300" b="1"/>
            </a:lvl5pPr>
            <a:lvl6pPr marL="9192818" indent="0">
              <a:buNone/>
              <a:defRPr sz="6300" b="1"/>
            </a:lvl6pPr>
            <a:lvl7pPr marL="11031370" indent="0">
              <a:buNone/>
              <a:defRPr sz="6300" b="1"/>
            </a:lvl7pPr>
            <a:lvl8pPr marL="12869943" indent="0">
              <a:buNone/>
              <a:defRPr sz="6300" b="1"/>
            </a:lvl8pPr>
            <a:lvl9pPr marL="1470850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0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8580" indent="0">
              <a:buNone/>
              <a:defRPr sz="8300" b="1"/>
            </a:lvl2pPr>
            <a:lvl3pPr marL="3677128" indent="0">
              <a:buNone/>
              <a:defRPr sz="7300" b="1"/>
            </a:lvl3pPr>
            <a:lvl4pPr marL="5515695" indent="0">
              <a:buNone/>
              <a:defRPr sz="6300" b="1"/>
            </a:lvl4pPr>
            <a:lvl5pPr marL="7354248" indent="0">
              <a:buNone/>
              <a:defRPr sz="6300" b="1"/>
            </a:lvl5pPr>
            <a:lvl6pPr marL="9192818" indent="0">
              <a:buNone/>
              <a:defRPr sz="6300" b="1"/>
            </a:lvl6pPr>
            <a:lvl7pPr marL="11031370" indent="0">
              <a:buNone/>
              <a:defRPr sz="6300" b="1"/>
            </a:lvl7pPr>
            <a:lvl8pPr marL="12869943" indent="0">
              <a:buNone/>
              <a:defRPr sz="6300" b="1"/>
            </a:lvl8pPr>
            <a:lvl9pPr marL="14708503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0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3741"/>
      </p:ext>
    </p:extLst>
  </p:cSld>
  <p:clrMapOvr>
    <a:masterClrMapping/>
  </p:clrMapOvr>
  <p:transition xmlns:p14="http://schemas.microsoft.com/office/powerpoint/2010/main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70967"/>
      </p:ext>
    </p:extLst>
  </p:cSld>
  <p:clrMapOvr>
    <a:masterClrMapping/>
  </p:clrMapOvr>
  <p:transition xmlns:p14="http://schemas.microsoft.com/office/powerpoint/2010/main"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3137"/>
      </p:ext>
    </p:extLst>
  </p:cSld>
  <p:clrMapOvr>
    <a:masterClrMapping/>
  </p:clrMapOvr>
  <p:transition xmlns:p14="http://schemas.microsoft.com/office/powerpoint/2010/main"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52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634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52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38580" indent="0">
              <a:buNone/>
              <a:defRPr sz="5000"/>
            </a:lvl2pPr>
            <a:lvl3pPr marL="3677128" indent="0">
              <a:buNone/>
              <a:defRPr sz="4000"/>
            </a:lvl3pPr>
            <a:lvl4pPr marL="5515695" indent="0">
              <a:buNone/>
              <a:defRPr sz="3800"/>
            </a:lvl4pPr>
            <a:lvl5pPr marL="7354248" indent="0">
              <a:buNone/>
              <a:defRPr sz="3800"/>
            </a:lvl5pPr>
            <a:lvl6pPr marL="9192818" indent="0">
              <a:buNone/>
              <a:defRPr sz="3800"/>
            </a:lvl6pPr>
            <a:lvl7pPr marL="11031370" indent="0">
              <a:buNone/>
              <a:defRPr sz="3800"/>
            </a:lvl7pPr>
            <a:lvl8pPr marL="12869943" indent="0">
              <a:buNone/>
              <a:defRPr sz="3800"/>
            </a:lvl8pPr>
            <a:lvl9pPr marL="1470850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483"/>
      </p:ext>
    </p:extLst>
  </p:cSld>
  <p:clrMapOvr>
    <a:masterClrMapping/>
  </p:clrMapOvr>
  <p:transition xmlns:p14="http://schemas.microsoft.com/office/powerpoint/2010/main"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38580" indent="0">
              <a:buNone/>
              <a:defRPr sz="11300"/>
            </a:lvl2pPr>
            <a:lvl3pPr marL="3677128" indent="0">
              <a:buNone/>
              <a:defRPr sz="10000"/>
            </a:lvl3pPr>
            <a:lvl4pPr marL="5515695" indent="0">
              <a:buNone/>
              <a:defRPr sz="8300"/>
            </a:lvl4pPr>
            <a:lvl5pPr marL="7354248" indent="0">
              <a:buNone/>
              <a:defRPr sz="8300"/>
            </a:lvl5pPr>
            <a:lvl6pPr marL="9192818" indent="0">
              <a:buNone/>
              <a:defRPr sz="8300"/>
            </a:lvl6pPr>
            <a:lvl7pPr marL="11031370" indent="0">
              <a:buNone/>
              <a:defRPr sz="8300"/>
            </a:lvl7pPr>
            <a:lvl8pPr marL="12869943" indent="0">
              <a:buNone/>
              <a:defRPr sz="8300"/>
            </a:lvl8pPr>
            <a:lvl9pPr marL="1470850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38580" indent="0">
              <a:buNone/>
              <a:defRPr sz="5000"/>
            </a:lvl2pPr>
            <a:lvl3pPr marL="3677128" indent="0">
              <a:buNone/>
              <a:defRPr sz="4000"/>
            </a:lvl3pPr>
            <a:lvl4pPr marL="5515695" indent="0">
              <a:buNone/>
              <a:defRPr sz="3800"/>
            </a:lvl4pPr>
            <a:lvl5pPr marL="7354248" indent="0">
              <a:buNone/>
              <a:defRPr sz="3800"/>
            </a:lvl5pPr>
            <a:lvl6pPr marL="9192818" indent="0">
              <a:buNone/>
              <a:defRPr sz="3800"/>
            </a:lvl6pPr>
            <a:lvl7pPr marL="11031370" indent="0">
              <a:buNone/>
              <a:defRPr sz="3800"/>
            </a:lvl7pPr>
            <a:lvl8pPr marL="12869943" indent="0">
              <a:buNone/>
              <a:defRPr sz="3800"/>
            </a:lvl8pPr>
            <a:lvl9pPr marL="1470850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81947"/>
      </p:ext>
    </p:extLst>
  </p:cSld>
  <p:clrMapOvr>
    <a:masterClrMapping/>
  </p:clrMapOvr>
  <p:transition xmlns:p14="http://schemas.microsoft.com/office/powerpoint/2010/main"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30326"/>
      </p:ext>
    </p:extLst>
  </p:cSld>
  <p:clrMapOvr>
    <a:masterClrMapping/>
  </p:clrMapOvr>
  <p:transition xmlns:p14="http://schemas.microsoft.com/office/powerpoint/2010/main"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1340"/>
      </p:ext>
    </p:extLst>
  </p:cSld>
  <p:clrMapOvr>
    <a:masterClrMapping/>
  </p:clrMapOvr>
  <p:transition xmlns:p14="http://schemas.microsoft.com/office/powerpoint/2010/main"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7673" tIns="183733" rIns="367673" bIns="183733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673" tIns="183733" rIns="367673" bIns="18373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673" tIns="183733" rIns="367673" bIns="18373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924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901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38153" indent="0">
              <a:buNone/>
              <a:defRPr sz="7300"/>
            </a:lvl2pPr>
            <a:lvl3pPr marL="3676268" indent="0">
              <a:buNone/>
              <a:defRPr sz="6300"/>
            </a:lvl3pPr>
            <a:lvl4pPr marL="5514408" indent="0">
              <a:buNone/>
              <a:defRPr sz="5800"/>
            </a:lvl4pPr>
            <a:lvl5pPr marL="7352530" indent="0">
              <a:buNone/>
              <a:defRPr sz="5800"/>
            </a:lvl5pPr>
            <a:lvl6pPr marL="9190670" indent="0">
              <a:buNone/>
              <a:defRPr sz="5800"/>
            </a:lvl6pPr>
            <a:lvl7pPr marL="11028798" indent="0">
              <a:buNone/>
              <a:defRPr sz="5800"/>
            </a:lvl7pPr>
            <a:lvl8pPr marL="12866943" indent="0">
              <a:buNone/>
              <a:defRPr sz="5800"/>
            </a:lvl8pPr>
            <a:lvl9pPr marL="1470507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076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4908" indent="0">
              <a:buNone/>
              <a:defRPr sz="11300"/>
            </a:lvl2pPr>
            <a:lvl3pPr marL="3729815" indent="0">
              <a:buNone/>
              <a:defRPr sz="10000"/>
            </a:lvl3pPr>
            <a:lvl4pPr marL="5594715" indent="0">
              <a:buNone/>
              <a:defRPr sz="8300"/>
            </a:lvl4pPr>
            <a:lvl5pPr marL="7459625" indent="0">
              <a:buNone/>
              <a:defRPr sz="8300"/>
            </a:lvl5pPr>
            <a:lvl6pPr marL="9324533" indent="0">
              <a:buNone/>
              <a:defRPr sz="8300"/>
            </a:lvl6pPr>
            <a:lvl7pPr marL="11189435" indent="0">
              <a:buNone/>
              <a:defRPr sz="8300"/>
            </a:lvl7pPr>
            <a:lvl8pPr marL="13054353" indent="0">
              <a:buNone/>
              <a:defRPr sz="8300"/>
            </a:lvl8pPr>
            <a:lvl9pPr marL="1491924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4908" indent="0">
              <a:buNone/>
              <a:defRPr sz="5000"/>
            </a:lvl2pPr>
            <a:lvl3pPr marL="3729815" indent="0">
              <a:buNone/>
              <a:defRPr sz="4000"/>
            </a:lvl3pPr>
            <a:lvl4pPr marL="5594715" indent="0">
              <a:buNone/>
              <a:defRPr sz="3800"/>
            </a:lvl4pPr>
            <a:lvl5pPr marL="7459625" indent="0">
              <a:buNone/>
              <a:defRPr sz="3800"/>
            </a:lvl5pPr>
            <a:lvl6pPr marL="9324533" indent="0">
              <a:buNone/>
              <a:defRPr sz="3800"/>
            </a:lvl6pPr>
            <a:lvl7pPr marL="11189435" indent="0">
              <a:buNone/>
              <a:defRPr sz="3800"/>
            </a:lvl7pPr>
            <a:lvl8pPr marL="13054353" indent="0">
              <a:buNone/>
              <a:defRPr sz="3800"/>
            </a:lvl8pPr>
            <a:lvl9pPr marL="1491924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5448"/>
      </p:ext>
    </p:extLst>
  </p:cSld>
  <p:clrMapOvr>
    <a:masterClrMapping/>
  </p:clrMapOvr>
  <p:transition xmlns:p14="http://schemas.microsoft.com/office/powerpoint/2010/main"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0224"/>
      </p:ext>
    </p:extLst>
  </p:cSld>
  <p:clrMapOvr>
    <a:masterClrMapping/>
  </p:clrMapOvr>
  <p:transition xmlns:p14="http://schemas.microsoft.com/office/powerpoint/2010/main"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8153" indent="0">
              <a:buNone/>
              <a:defRPr sz="8300" b="1"/>
            </a:lvl2pPr>
            <a:lvl3pPr marL="3676268" indent="0">
              <a:buNone/>
              <a:defRPr sz="7300" b="1"/>
            </a:lvl3pPr>
            <a:lvl4pPr marL="5514408" indent="0">
              <a:buNone/>
              <a:defRPr sz="6300" b="1"/>
            </a:lvl4pPr>
            <a:lvl5pPr marL="7352530" indent="0">
              <a:buNone/>
              <a:defRPr sz="6300" b="1"/>
            </a:lvl5pPr>
            <a:lvl6pPr marL="9190670" indent="0">
              <a:buNone/>
              <a:defRPr sz="6300" b="1"/>
            </a:lvl6pPr>
            <a:lvl7pPr marL="11028798" indent="0">
              <a:buNone/>
              <a:defRPr sz="6300" b="1"/>
            </a:lvl7pPr>
            <a:lvl8pPr marL="12866943" indent="0">
              <a:buNone/>
              <a:defRPr sz="6300" b="1"/>
            </a:lvl8pPr>
            <a:lvl9pPr marL="1470507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06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8153" indent="0">
              <a:buNone/>
              <a:defRPr sz="8300" b="1"/>
            </a:lvl2pPr>
            <a:lvl3pPr marL="3676268" indent="0">
              <a:buNone/>
              <a:defRPr sz="7300" b="1"/>
            </a:lvl3pPr>
            <a:lvl4pPr marL="5514408" indent="0">
              <a:buNone/>
              <a:defRPr sz="6300" b="1"/>
            </a:lvl4pPr>
            <a:lvl5pPr marL="7352530" indent="0">
              <a:buNone/>
              <a:defRPr sz="6300" b="1"/>
            </a:lvl5pPr>
            <a:lvl6pPr marL="9190670" indent="0">
              <a:buNone/>
              <a:defRPr sz="6300" b="1"/>
            </a:lvl6pPr>
            <a:lvl7pPr marL="11028798" indent="0">
              <a:buNone/>
              <a:defRPr sz="6300" b="1"/>
            </a:lvl7pPr>
            <a:lvl8pPr marL="12866943" indent="0">
              <a:buNone/>
              <a:defRPr sz="6300" b="1"/>
            </a:lvl8pPr>
            <a:lvl9pPr marL="1470507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06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9313"/>
      </p:ext>
    </p:extLst>
  </p:cSld>
  <p:clrMapOvr>
    <a:masterClrMapping/>
  </p:clrMapOvr>
  <p:transition xmlns:p14="http://schemas.microsoft.com/office/powerpoint/2010/main"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91534"/>
      </p:ext>
    </p:extLst>
  </p:cSld>
  <p:clrMapOvr>
    <a:masterClrMapping/>
  </p:clrMapOvr>
  <p:transition xmlns:p14="http://schemas.microsoft.com/office/powerpoint/2010/main"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6909"/>
      </p:ext>
    </p:extLst>
  </p:cSld>
  <p:clrMapOvr>
    <a:masterClrMapping/>
  </p:clrMapOvr>
  <p:transition xmlns:p14="http://schemas.microsoft.com/office/powerpoint/2010/main"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52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64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52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38153" indent="0">
              <a:buNone/>
              <a:defRPr sz="5000"/>
            </a:lvl2pPr>
            <a:lvl3pPr marL="3676268" indent="0">
              <a:buNone/>
              <a:defRPr sz="4000"/>
            </a:lvl3pPr>
            <a:lvl4pPr marL="5514408" indent="0">
              <a:buNone/>
              <a:defRPr sz="3800"/>
            </a:lvl4pPr>
            <a:lvl5pPr marL="7352530" indent="0">
              <a:buNone/>
              <a:defRPr sz="3800"/>
            </a:lvl5pPr>
            <a:lvl6pPr marL="9190670" indent="0">
              <a:buNone/>
              <a:defRPr sz="3800"/>
            </a:lvl6pPr>
            <a:lvl7pPr marL="11028798" indent="0">
              <a:buNone/>
              <a:defRPr sz="3800"/>
            </a:lvl7pPr>
            <a:lvl8pPr marL="12866943" indent="0">
              <a:buNone/>
              <a:defRPr sz="3800"/>
            </a:lvl8pPr>
            <a:lvl9pPr marL="1470507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1667"/>
      </p:ext>
    </p:extLst>
  </p:cSld>
  <p:clrMapOvr>
    <a:masterClrMapping/>
  </p:clrMapOvr>
  <p:transition xmlns:p14="http://schemas.microsoft.com/office/powerpoint/2010/main"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38153" indent="0">
              <a:buNone/>
              <a:defRPr sz="11300"/>
            </a:lvl2pPr>
            <a:lvl3pPr marL="3676268" indent="0">
              <a:buNone/>
              <a:defRPr sz="10000"/>
            </a:lvl3pPr>
            <a:lvl4pPr marL="5514408" indent="0">
              <a:buNone/>
              <a:defRPr sz="8300"/>
            </a:lvl4pPr>
            <a:lvl5pPr marL="7352530" indent="0">
              <a:buNone/>
              <a:defRPr sz="8300"/>
            </a:lvl5pPr>
            <a:lvl6pPr marL="9190670" indent="0">
              <a:buNone/>
              <a:defRPr sz="8300"/>
            </a:lvl6pPr>
            <a:lvl7pPr marL="11028798" indent="0">
              <a:buNone/>
              <a:defRPr sz="8300"/>
            </a:lvl7pPr>
            <a:lvl8pPr marL="12866943" indent="0">
              <a:buNone/>
              <a:defRPr sz="8300"/>
            </a:lvl8pPr>
            <a:lvl9pPr marL="1470507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38153" indent="0">
              <a:buNone/>
              <a:defRPr sz="5000"/>
            </a:lvl2pPr>
            <a:lvl3pPr marL="3676268" indent="0">
              <a:buNone/>
              <a:defRPr sz="4000"/>
            </a:lvl3pPr>
            <a:lvl4pPr marL="5514408" indent="0">
              <a:buNone/>
              <a:defRPr sz="3800"/>
            </a:lvl4pPr>
            <a:lvl5pPr marL="7352530" indent="0">
              <a:buNone/>
              <a:defRPr sz="3800"/>
            </a:lvl5pPr>
            <a:lvl6pPr marL="9190670" indent="0">
              <a:buNone/>
              <a:defRPr sz="3800"/>
            </a:lvl6pPr>
            <a:lvl7pPr marL="11028798" indent="0">
              <a:buNone/>
              <a:defRPr sz="3800"/>
            </a:lvl7pPr>
            <a:lvl8pPr marL="12866943" indent="0">
              <a:buNone/>
              <a:defRPr sz="3800"/>
            </a:lvl8pPr>
            <a:lvl9pPr marL="1470507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5089"/>
      </p:ext>
    </p:extLst>
  </p:cSld>
  <p:clrMapOvr>
    <a:masterClrMapping/>
  </p:clrMapOvr>
  <p:transition xmlns:p14="http://schemas.microsoft.com/office/powerpoint/2010/main"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516"/>
      </p:ext>
    </p:extLst>
  </p:cSld>
  <p:clrMapOvr>
    <a:masterClrMapping/>
  </p:clrMapOvr>
  <p:transition xmlns:p14="http://schemas.microsoft.com/office/powerpoint/2010/main"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96200"/>
      </p:ext>
    </p:extLst>
  </p:cSld>
  <p:clrMapOvr>
    <a:masterClrMapping/>
  </p:clrMapOvr>
  <p:transition xmlns:p14="http://schemas.microsoft.com/office/powerpoint/2010/main"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7588" tIns="183690" rIns="367588" bIns="18369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588" tIns="183690" rIns="367588" bIns="18369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588" tIns="183690" rIns="367588" bIns="18369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6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32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9649"/>
      </p:ext>
    </p:extLst>
  </p:cSld>
  <p:clrMapOvr>
    <a:masterClrMapping/>
  </p:clrMapOvr>
  <p:transition xmlns:p14="http://schemas.microsoft.com/office/powerpoint/2010/main"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917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37723" indent="0">
              <a:buNone/>
              <a:defRPr sz="7300"/>
            </a:lvl2pPr>
            <a:lvl3pPr marL="3675408" indent="0">
              <a:buNone/>
              <a:defRPr sz="6300"/>
            </a:lvl3pPr>
            <a:lvl4pPr marL="5513120" indent="0">
              <a:buNone/>
              <a:defRPr sz="5800"/>
            </a:lvl4pPr>
            <a:lvl5pPr marL="7350815" indent="0">
              <a:buNone/>
              <a:defRPr sz="5800"/>
            </a:lvl5pPr>
            <a:lvl6pPr marL="9188533" indent="0">
              <a:buNone/>
              <a:defRPr sz="5800"/>
            </a:lvl6pPr>
            <a:lvl7pPr marL="11026223" indent="0">
              <a:buNone/>
              <a:defRPr sz="5800"/>
            </a:lvl7pPr>
            <a:lvl8pPr marL="12863945" indent="0">
              <a:buNone/>
              <a:defRPr sz="5800"/>
            </a:lvl8pPr>
            <a:lvl9pPr marL="1470165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6702"/>
      </p:ext>
    </p:extLst>
  </p:cSld>
  <p:clrMapOvr>
    <a:masterClrMapping/>
  </p:clrMapOvr>
  <p:transition xmlns:p14="http://schemas.microsoft.com/office/powerpoint/2010/main"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34999"/>
      </p:ext>
    </p:extLst>
  </p:cSld>
  <p:clrMapOvr>
    <a:masterClrMapping/>
  </p:clrMapOvr>
  <p:transition xmlns:p14="http://schemas.microsoft.com/office/powerpoint/2010/main"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7723" indent="0">
              <a:buNone/>
              <a:defRPr sz="8300" b="1"/>
            </a:lvl2pPr>
            <a:lvl3pPr marL="3675408" indent="0">
              <a:buNone/>
              <a:defRPr sz="7300" b="1"/>
            </a:lvl3pPr>
            <a:lvl4pPr marL="5513120" indent="0">
              <a:buNone/>
              <a:defRPr sz="6300" b="1"/>
            </a:lvl4pPr>
            <a:lvl5pPr marL="7350815" indent="0">
              <a:buNone/>
              <a:defRPr sz="6300" b="1"/>
            </a:lvl5pPr>
            <a:lvl6pPr marL="9188533" indent="0">
              <a:buNone/>
              <a:defRPr sz="6300" b="1"/>
            </a:lvl6pPr>
            <a:lvl7pPr marL="11026223" indent="0">
              <a:buNone/>
              <a:defRPr sz="6300" b="1"/>
            </a:lvl7pPr>
            <a:lvl8pPr marL="12863945" indent="0">
              <a:buNone/>
              <a:defRPr sz="6300" b="1"/>
            </a:lvl8pPr>
            <a:lvl9pPr marL="1470165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1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7723" indent="0">
              <a:buNone/>
              <a:defRPr sz="8300" b="1"/>
            </a:lvl2pPr>
            <a:lvl3pPr marL="3675408" indent="0">
              <a:buNone/>
              <a:defRPr sz="7300" b="1"/>
            </a:lvl3pPr>
            <a:lvl4pPr marL="5513120" indent="0">
              <a:buNone/>
              <a:defRPr sz="6300" b="1"/>
            </a:lvl4pPr>
            <a:lvl5pPr marL="7350815" indent="0">
              <a:buNone/>
              <a:defRPr sz="6300" b="1"/>
            </a:lvl5pPr>
            <a:lvl6pPr marL="9188533" indent="0">
              <a:buNone/>
              <a:defRPr sz="6300" b="1"/>
            </a:lvl6pPr>
            <a:lvl7pPr marL="11026223" indent="0">
              <a:buNone/>
              <a:defRPr sz="6300" b="1"/>
            </a:lvl7pPr>
            <a:lvl8pPr marL="12863945" indent="0">
              <a:buNone/>
              <a:defRPr sz="6300" b="1"/>
            </a:lvl8pPr>
            <a:lvl9pPr marL="1470165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1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2947"/>
      </p:ext>
    </p:extLst>
  </p:cSld>
  <p:clrMapOvr>
    <a:masterClrMapping/>
  </p:clrMapOvr>
  <p:transition xmlns:p14="http://schemas.microsoft.com/office/powerpoint/2010/main"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2224"/>
      </p:ext>
    </p:extLst>
  </p:cSld>
  <p:clrMapOvr>
    <a:masterClrMapping/>
  </p:clrMapOvr>
  <p:transition xmlns:p14="http://schemas.microsoft.com/office/powerpoint/2010/main"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93"/>
      </p:ext>
    </p:extLst>
  </p:cSld>
  <p:clrMapOvr>
    <a:masterClrMapping/>
  </p:clrMapOvr>
  <p:transition xmlns:p14="http://schemas.microsoft.com/office/powerpoint/2010/main"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61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665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61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37723" indent="0">
              <a:buNone/>
              <a:defRPr sz="5000"/>
            </a:lvl2pPr>
            <a:lvl3pPr marL="3675408" indent="0">
              <a:buNone/>
              <a:defRPr sz="4000"/>
            </a:lvl3pPr>
            <a:lvl4pPr marL="5513120" indent="0">
              <a:buNone/>
              <a:defRPr sz="3800"/>
            </a:lvl4pPr>
            <a:lvl5pPr marL="7350815" indent="0">
              <a:buNone/>
              <a:defRPr sz="3800"/>
            </a:lvl5pPr>
            <a:lvl6pPr marL="9188533" indent="0">
              <a:buNone/>
              <a:defRPr sz="3800"/>
            </a:lvl6pPr>
            <a:lvl7pPr marL="11026223" indent="0">
              <a:buNone/>
              <a:defRPr sz="3800"/>
            </a:lvl7pPr>
            <a:lvl8pPr marL="12863945" indent="0">
              <a:buNone/>
              <a:defRPr sz="3800"/>
            </a:lvl8pPr>
            <a:lvl9pPr marL="1470165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1363"/>
      </p:ext>
    </p:extLst>
  </p:cSld>
  <p:clrMapOvr>
    <a:masterClrMapping/>
  </p:clrMapOvr>
  <p:transition xmlns:p14="http://schemas.microsoft.com/office/powerpoint/2010/main"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37723" indent="0">
              <a:buNone/>
              <a:defRPr sz="11300"/>
            </a:lvl2pPr>
            <a:lvl3pPr marL="3675408" indent="0">
              <a:buNone/>
              <a:defRPr sz="10000"/>
            </a:lvl3pPr>
            <a:lvl4pPr marL="5513120" indent="0">
              <a:buNone/>
              <a:defRPr sz="8300"/>
            </a:lvl4pPr>
            <a:lvl5pPr marL="7350815" indent="0">
              <a:buNone/>
              <a:defRPr sz="8300"/>
            </a:lvl5pPr>
            <a:lvl6pPr marL="9188533" indent="0">
              <a:buNone/>
              <a:defRPr sz="8300"/>
            </a:lvl6pPr>
            <a:lvl7pPr marL="11026223" indent="0">
              <a:buNone/>
              <a:defRPr sz="8300"/>
            </a:lvl7pPr>
            <a:lvl8pPr marL="12863945" indent="0">
              <a:buNone/>
              <a:defRPr sz="8300"/>
            </a:lvl8pPr>
            <a:lvl9pPr marL="1470165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37723" indent="0">
              <a:buNone/>
              <a:defRPr sz="5000"/>
            </a:lvl2pPr>
            <a:lvl3pPr marL="3675408" indent="0">
              <a:buNone/>
              <a:defRPr sz="4000"/>
            </a:lvl3pPr>
            <a:lvl4pPr marL="5513120" indent="0">
              <a:buNone/>
              <a:defRPr sz="3800"/>
            </a:lvl4pPr>
            <a:lvl5pPr marL="7350815" indent="0">
              <a:buNone/>
              <a:defRPr sz="3800"/>
            </a:lvl5pPr>
            <a:lvl6pPr marL="9188533" indent="0">
              <a:buNone/>
              <a:defRPr sz="3800"/>
            </a:lvl6pPr>
            <a:lvl7pPr marL="11026223" indent="0">
              <a:buNone/>
              <a:defRPr sz="3800"/>
            </a:lvl7pPr>
            <a:lvl8pPr marL="12863945" indent="0">
              <a:buNone/>
              <a:defRPr sz="3800"/>
            </a:lvl8pPr>
            <a:lvl9pPr marL="1470165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35981"/>
      </p:ext>
    </p:extLst>
  </p:cSld>
  <p:clrMapOvr>
    <a:masterClrMapping/>
  </p:clrMapOvr>
  <p:transition xmlns:p14="http://schemas.microsoft.com/office/powerpoint/2010/main"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5265"/>
      </p:ext>
    </p:extLst>
  </p:cSld>
  <p:clrMapOvr>
    <a:masterClrMapping/>
  </p:clrMapOvr>
  <p:transition xmlns:p14="http://schemas.microsoft.com/office/powerpoint/2010/main"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6272"/>
      </p:ext>
    </p:extLst>
  </p:cSld>
  <p:clrMapOvr>
    <a:masterClrMapping/>
  </p:clrMapOvr>
  <p:transition xmlns:p14="http://schemas.microsoft.com/office/powerpoint/2010/main"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7500" tIns="183645" rIns="367500" bIns="183645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500" tIns="183645" rIns="367500" bIns="1836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500" tIns="183645" rIns="367500" bIns="1836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38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2819"/>
      </p:ext>
    </p:extLst>
  </p:cSld>
  <p:clrMapOvr>
    <a:masterClrMapping/>
  </p:clrMapOvr>
  <p:transition xmlns:p14="http://schemas.microsoft.com/office/powerpoint/2010/main"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38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939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37295" indent="0">
              <a:buNone/>
              <a:defRPr sz="7300"/>
            </a:lvl2pPr>
            <a:lvl3pPr marL="3674553" indent="0">
              <a:buNone/>
              <a:defRPr sz="6300"/>
            </a:lvl3pPr>
            <a:lvl4pPr marL="5511833" indent="0">
              <a:buNone/>
              <a:defRPr sz="5800"/>
            </a:lvl4pPr>
            <a:lvl5pPr marL="7349098" indent="0">
              <a:buNone/>
              <a:defRPr sz="5800"/>
            </a:lvl5pPr>
            <a:lvl6pPr marL="9186393" indent="0">
              <a:buNone/>
              <a:defRPr sz="5800"/>
            </a:lvl6pPr>
            <a:lvl7pPr marL="11023655" indent="0">
              <a:buNone/>
              <a:defRPr sz="5800"/>
            </a:lvl7pPr>
            <a:lvl8pPr marL="12860945" indent="0">
              <a:buNone/>
              <a:defRPr sz="5800"/>
            </a:lvl8pPr>
            <a:lvl9pPr marL="1469822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0573"/>
      </p:ext>
    </p:extLst>
  </p:cSld>
  <p:clrMapOvr>
    <a:masterClrMapping/>
  </p:clrMapOvr>
  <p:transition xmlns:p14="http://schemas.microsoft.com/office/powerpoint/2010/main"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5966"/>
      </p:ext>
    </p:extLst>
  </p:cSld>
  <p:clrMapOvr>
    <a:masterClrMapping/>
  </p:clrMapOvr>
  <p:transition xmlns:p14="http://schemas.microsoft.com/office/powerpoint/2010/main"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7295" indent="0">
              <a:buNone/>
              <a:defRPr sz="8300" b="1"/>
            </a:lvl2pPr>
            <a:lvl3pPr marL="3674553" indent="0">
              <a:buNone/>
              <a:defRPr sz="7300" b="1"/>
            </a:lvl3pPr>
            <a:lvl4pPr marL="5511833" indent="0">
              <a:buNone/>
              <a:defRPr sz="6300" b="1"/>
            </a:lvl4pPr>
            <a:lvl5pPr marL="7349098" indent="0">
              <a:buNone/>
              <a:defRPr sz="6300" b="1"/>
            </a:lvl5pPr>
            <a:lvl6pPr marL="9186393" indent="0">
              <a:buNone/>
              <a:defRPr sz="6300" b="1"/>
            </a:lvl6pPr>
            <a:lvl7pPr marL="11023655" indent="0">
              <a:buNone/>
              <a:defRPr sz="6300" b="1"/>
            </a:lvl7pPr>
            <a:lvl8pPr marL="12860945" indent="0">
              <a:buNone/>
              <a:defRPr sz="6300" b="1"/>
            </a:lvl8pPr>
            <a:lvl9pPr marL="1469822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1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7295" indent="0">
              <a:buNone/>
              <a:defRPr sz="8300" b="1"/>
            </a:lvl2pPr>
            <a:lvl3pPr marL="3674553" indent="0">
              <a:buNone/>
              <a:defRPr sz="7300" b="1"/>
            </a:lvl3pPr>
            <a:lvl4pPr marL="5511833" indent="0">
              <a:buNone/>
              <a:defRPr sz="6300" b="1"/>
            </a:lvl4pPr>
            <a:lvl5pPr marL="7349098" indent="0">
              <a:buNone/>
              <a:defRPr sz="6300" b="1"/>
            </a:lvl5pPr>
            <a:lvl6pPr marL="9186393" indent="0">
              <a:buNone/>
              <a:defRPr sz="6300" b="1"/>
            </a:lvl6pPr>
            <a:lvl7pPr marL="11023655" indent="0">
              <a:buNone/>
              <a:defRPr sz="6300" b="1"/>
            </a:lvl7pPr>
            <a:lvl8pPr marL="12860945" indent="0">
              <a:buNone/>
              <a:defRPr sz="6300" b="1"/>
            </a:lvl8pPr>
            <a:lvl9pPr marL="1469822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1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7570"/>
      </p:ext>
    </p:extLst>
  </p:cSld>
  <p:clrMapOvr>
    <a:masterClrMapping/>
  </p:clrMapOvr>
  <p:transition xmlns:p14="http://schemas.microsoft.com/office/powerpoint/2010/main"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27600"/>
      </p:ext>
    </p:extLst>
  </p:cSld>
  <p:clrMapOvr>
    <a:masterClrMapping/>
  </p:clrMapOvr>
  <p:transition xmlns:p14="http://schemas.microsoft.com/office/powerpoint/2010/main"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9231"/>
      </p:ext>
    </p:extLst>
  </p:cSld>
  <p:clrMapOvr>
    <a:masterClrMapping/>
  </p:clrMapOvr>
  <p:transition xmlns:p14="http://schemas.microsoft.com/office/powerpoint/2010/main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64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682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64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37295" indent="0">
              <a:buNone/>
              <a:defRPr sz="5000"/>
            </a:lvl2pPr>
            <a:lvl3pPr marL="3674553" indent="0">
              <a:buNone/>
              <a:defRPr sz="4000"/>
            </a:lvl3pPr>
            <a:lvl4pPr marL="5511833" indent="0">
              <a:buNone/>
              <a:defRPr sz="3800"/>
            </a:lvl4pPr>
            <a:lvl5pPr marL="7349098" indent="0">
              <a:buNone/>
              <a:defRPr sz="3800"/>
            </a:lvl5pPr>
            <a:lvl6pPr marL="9186393" indent="0">
              <a:buNone/>
              <a:defRPr sz="3800"/>
            </a:lvl6pPr>
            <a:lvl7pPr marL="11023655" indent="0">
              <a:buNone/>
              <a:defRPr sz="3800"/>
            </a:lvl7pPr>
            <a:lvl8pPr marL="12860945" indent="0">
              <a:buNone/>
              <a:defRPr sz="3800"/>
            </a:lvl8pPr>
            <a:lvl9pPr marL="1469822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34229"/>
      </p:ext>
    </p:extLst>
  </p:cSld>
  <p:clrMapOvr>
    <a:masterClrMapping/>
  </p:clrMapOvr>
  <p:transition xmlns:p14="http://schemas.microsoft.com/office/powerpoint/2010/main"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37295" indent="0">
              <a:buNone/>
              <a:defRPr sz="11300"/>
            </a:lvl2pPr>
            <a:lvl3pPr marL="3674553" indent="0">
              <a:buNone/>
              <a:defRPr sz="10000"/>
            </a:lvl3pPr>
            <a:lvl4pPr marL="5511833" indent="0">
              <a:buNone/>
              <a:defRPr sz="8300"/>
            </a:lvl4pPr>
            <a:lvl5pPr marL="7349098" indent="0">
              <a:buNone/>
              <a:defRPr sz="8300"/>
            </a:lvl5pPr>
            <a:lvl6pPr marL="9186393" indent="0">
              <a:buNone/>
              <a:defRPr sz="8300"/>
            </a:lvl6pPr>
            <a:lvl7pPr marL="11023655" indent="0">
              <a:buNone/>
              <a:defRPr sz="8300"/>
            </a:lvl7pPr>
            <a:lvl8pPr marL="12860945" indent="0">
              <a:buNone/>
              <a:defRPr sz="8300"/>
            </a:lvl8pPr>
            <a:lvl9pPr marL="1469822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37295" indent="0">
              <a:buNone/>
              <a:defRPr sz="5000"/>
            </a:lvl2pPr>
            <a:lvl3pPr marL="3674553" indent="0">
              <a:buNone/>
              <a:defRPr sz="4000"/>
            </a:lvl3pPr>
            <a:lvl4pPr marL="5511833" indent="0">
              <a:buNone/>
              <a:defRPr sz="3800"/>
            </a:lvl4pPr>
            <a:lvl5pPr marL="7349098" indent="0">
              <a:buNone/>
              <a:defRPr sz="3800"/>
            </a:lvl5pPr>
            <a:lvl6pPr marL="9186393" indent="0">
              <a:buNone/>
              <a:defRPr sz="3800"/>
            </a:lvl6pPr>
            <a:lvl7pPr marL="11023655" indent="0">
              <a:buNone/>
              <a:defRPr sz="3800"/>
            </a:lvl7pPr>
            <a:lvl8pPr marL="12860945" indent="0">
              <a:buNone/>
              <a:defRPr sz="3800"/>
            </a:lvl8pPr>
            <a:lvl9pPr marL="1469822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70295"/>
      </p:ext>
    </p:extLst>
  </p:cSld>
  <p:clrMapOvr>
    <a:masterClrMapping/>
  </p:clrMapOvr>
  <p:transition xmlns:p14="http://schemas.microsoft.com/office/powerpoint/2010/main"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6104"/>
      </p:ext>
    </p:extLst>
  </p:cSld>
  <p:clrMapOvr>
    <a:masterClrMapping/>
  </p:clrMapOvr>
  <p:transition xmlns:p14="http://schemas.microsoft.com/office/powerpoint/2010/main"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209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 algn="ctr"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2905" tIns="186438" rIns="372905" bIns="186438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4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367413" tIns="183600" rIns="367413" bIns="183600"/>
          <a:lstStyle/>
          <a:p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413" tIns="183600" rIns="367413" bIns="18360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413" tIns="183600" rIns="367413" bIns="18360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19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7413" tIns="183600" rIns="367413" bIns="183600" numCol="1" anchor="b" anchorCtr="0" compatLnSpc="1">
            <a:prstTxWarp prst="textNoShape">
              <a:avLst/>
            </a:prstTxWarp>
          </a:bodyPr>
          <a:lstStyle>
            <a:lvl1pPr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0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0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4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4964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36868" indent="0">
              <a:buNone/>
              <a:defRPr sz="7300"/>
            </a:lvl2pPr>
            <a:lvl3pPr marL="3673693" indent="0">
              <a:buNone/>
              <a:defRPr sz="6300"/>
            </a:lvl3pPr>
            <a:lvl4pPr marL="5510550" indent="0">
              <a:buNone/>
              <a:defRPr sz="5800"/>
            </a:lvl4pPr>
            <a:lvl5pPr marL="7347388" indent="0">
              <a:buNone/>
              <a:defRPr sz="5800"/>
            </a:lvl5pPr>
            <a:lvl6pPr marL="9184250" indent="0">
              <a:buNone/>
              <a:defRPr sz="5800"/>
            </a:lvl6pPr>
            <a:lvl7pPr marL="11021085" indent="0">
              <a:buNone/>
              <a:defRPr sz="5800"/>
            </a:lvl7pPr>
            <a:lvl8pPr marL="12857948" indent="0">
              <a:buNone/>
              <a:defRPr sz="5800"/>
            </a:lvl8pPr>
            <a:lvl9pPr marL="14694790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3585"/>
      </p:ext>
    </p:extLst>
  </p:cSld>
  <p:clrMapOvr>
    <a:masterClrMapping/>
  </p:clrMapOvr>
  <p:transition xmlns:p14="http://schemas.microsoft.com/office/powerpoint/2010/main"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58798"/>
      </p:ext>
    </p:extLst>
  </p:cSld>
  <p:clrMapOvr>
    <a:masterClrMapping/>
  </p:clrMapOvr>
  <p:transition xmlns:p14="http://schemas.microsoft.com/office/powerpoint/2010/main"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6868" indent="0">
              <a:buNone/>
              <a:defRPr sz="8300" b="1"/>
            </a:lvl2pPr>
            <a:lvl3pPr marL="3673693" indent="0">
              <a:buNone/>
              <a:defRPr sz="7300" b="1"/>
            </a:lvl3pPr>
            <a:lvl4pPr marL="5510550" indent="0">
              <a:buNone/>
              <a:defRPr sz="6300" b="1"/>
            </a:lvl4pPr>
            <a:lvl5pPr marL="7347388" indent="0">
              <a:buNone/>
              <a:defRPr sz="6300" b="1"/>
            </a:lvl5pPr>
            <a:lvl6pPr marL="9184250" indent="0">
              <a:buNone/>
              <a:defRPr sz="6300" b="1"/>
            </a:lvl6pPr>
            <a:lvl7pPr marL="11021085" indent="0">
              <a:buNone/>
              <a:defRPr sz="6300" b="1"/>
            </a:lvl7pPr>
            <a:lvl8pPr marL="12857948" indent="0">
              <a:buNone/>
              <a:defRPr sz="6300" b="1"/>
            </a:lvl8pPr>
            <a:lvl9pPr marL="146947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923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36868" indent="0">
              <a:buNone/>
              <a:defRPr sz="8300" b="1"/>
            </a:lvl2pPr>
            <a:lvl3pPr marL="3673693" indent="0">
              <a:buNone/>
              <a:defRPr sz="7300" b="1"/>
            </a:lvl3pPr>
            <a:lvl4pPr marL="5510550" indent="0">
              <a:buNone/>
              <a:defRPr sz="6300" b="1"/>
            </a:lvl4pPr>
            <a:lvl5pPr marL="7347388" indent="0">
              <a:buNone/>
              <a:defRPr sz="6300" b="1"/>
            </a:lvl5pPr>
            <a:lvl6pPr marL="9184250" indent="0">
              <a:buNone/>
              <a:defRPr sz="6300" b="1"/>
            </a:lvl6pPr>
            <a:lvl7pPr marL="11021085" indent="0">
              <a:buNone/>
              <a:defRPr sz="6300" b="1"/>
            </a:lvl7pPr>
            <a:lvl8pPr marL="12857948" indent="0">
              <a:buNone/>
              <a:defRPr sz="6300" b="1"/>
            </a:lvl8pPr>
            <a:lvl9pPr marL="146947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923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1593"/>
      </p:ext>
    </p:extLst>
  </p:cSld>
  <p:clrMapOvr>
    <a:masterClrMapping/>
  </p:clrMapOvr>
  <p:transition xmlns:p14="http://schemas.microsoft.com/office/powerpoint/2010/main"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8028"/>
      </p:ext>
    </p:extLst>
  </p:cSld>
  <p:clrMapOvr>
    <a:masterClrMapping/>
  </p:clrMapOvr>
  <p:transition xmlns:p14="http://schemas.microsoft.com/office/powerpoint/2010/main"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1912"/>
      </p:ext>
    </p:extLst>
  </p:cSld>
  <p:clrMapOvr>
    <a:masterClrMapping/>
  </p:clrMapOvr>
  <p:transition xmlns:p14="http://schemas.microsoft.com/office/powerpoint/2010/main"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64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1701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564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36868" indent="0">
              <a:buNone/>
              <a:defRPr sz="5000"/>
            </a:lvl2pPr>
            <a:lvl3pPr marL="3673693" indent="0">
              <a:buNone/>
              <a:defRPr sz="4000"/>
            </a:lvl3pPr>
            <a:lvl4pPr marL="5510550" indent="0">
              <a:buNone/>
              <a:defRPr sz="3800"/>
            </a:lvl4pPr>
            <a:lvl5pPr marL="7347388" indent="0">
              <a:buNone/>
              <a:defRPr sz="3800"/>
            </a:lvl5pPr>
            <a:lvl6pPr marL="9184250" indent="0">
              <a:buNone/>
              <a:defRPr sz="3800"/>
            </a:lvl6pPr>
            <a:lvl7pPr marL="11021085" indent="0">
              <a:buNone/>
              <a:defRPr sz="3800"/>
            </a:lvl7pPr>
            <a:lvl8pPr marL="12857948" indent="0">
              <a:buNone/>
              <a:defRPr sz="3800"/>
            </a:lvl8pPr>
            <a:lvl9pPr marL="146947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52288"/>
      </p:ext>
    </p:extLst>
  </p:cSld>
  <p:clrMapOvr>
    <a:masterClrMapping/>
  </p:clrMapOvr>
  <p:transition xmlns:p14="http://schemas.microsoft.com/office/powerpoint/2010/main"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36868" indent="0">
              <a:buNone/>
              <a:defRPr sz="11300"/>
            </a:lvl2pPr>
            <a:lvl3pPr marL="3673693" indent="0">
              <a:buNone/>
              <a:defRPr sz="10000"/>
            </a:lvl3pPr>
            <a:lvl4pPr marL="5510550" indent="0">
              <a:buNone/>
              <a:defRPr sz="8300"/>
            </a:lvl4pPr>
            <a:lvl5pPr marL="7347388" indent="0">
              <a:buNone/>
              <a:defRPr sz="8300"/>
            </a:lvl5pPr>
            <a:lvl6pPr marL="9184250" indent="0">
              <a:buNone/>
              <a:defRPr sz="8300"/>
            </a:lvl6pPr>
            <a:lvl7pPr marL="11021085" indent="0">
              <a:buNone/>
              <a:defRPr sz="8300"/>
            </a:lvl7pPr>
            <a:lvl8pPr marL="12857948" indent="0">
              <a:buNone/>
              <a:defRPr sz="8300"/>
            </a:lvl8pPr>
            <a:lvl9pPr marL="14694790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36868" indent="0">
              <a:buNone/>
              <a:defRPr sz="5000"/>
            </a:lvl2pPr>
            <a:lvl3pPr marL="3673693" indent="0">
              <a:buNone/>
              <a:defRPr sz="4000"/>
            </a:lvl3pPr>
            <a:lvl4pPr marL="5510550" indent="0">
              <a:buNone/>
              <a:defRPr sz="3800"/>
            </a:lvl4pPr>
            <a:lvl5pPr marL="7347388" indent="0">
              <a:buNone/>
              <a:defRPr sz="3800"/>
            </a:lvl5pPr>
            <a:lvl6pPr marL="9184250" indent="0">
              <a:buNone/>
              <a:defRPr sz="3800"/>
            </a:lvl6pPr>
            <a:lvl7pPr marL="11021085" indent="0">
              <a:buNone/>
              <a:defRPr sz="3800"/>
            </a:lvl7pPr>
            <a:lvl8pPr marL="12857948" indent="0">
              <a:buNone/>
              <a:defRPr sz="3800"/>
            </a:lvl8pPr>
            <a:lvl9pPr marL="146947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2712"/>
      </p:ext>
    </p:extLst>
  </p:cSld>
  <p:clrMapOvr>
    <a:masterClrMapping/>
  </p:clrMapOvr>
  <p:transition xmlns:p14="http://schemas.microsoft.com/office/powerpoint/2010/main"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390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05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331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05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8393" indent="0">
              <a:buNone/>
              <a:defRPr sz="5000"/>
            </a:lvl2pPr>
            <a:lvl3pPr marL="3736778" indent="0">
              <a:buNone/>
              <a:defRPr sz="4000"/>
            </a:lvl3pPr>
            <a:lvl4pPr marL="5605170" indent="0">
              <a:buNone/>
              <a:defRPr sz="3800"/>
            </a:lvl4pPr>
            <a:lvl5pPr marL="7473553" indent="0">
              <a:buNone/>
              <a:defRPr sz="3800"/>
            </a:lvl5pPr>
            <a:lvl6pPr marL="9341945" indent="0">
              <a:buNone/>
              <a:defRPr sz="3800"/>
            </a:lvl6pPr>
            <a:lvl7pPr marL="11210335" indent="0">
              <a:buNone/>
              <a:defRPr sz="3800"/>
            </a:lvl7pPr>
            <a:lvl8pPr marL="13078723" indent="0">
              <a:buNone/>
              <a:defRPr sz="3800"/>
            </a:lvl8pPr>
            <a:lvl9pPr marL="1494711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6347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731973" indent="-1327135">
              <a:buFont typeface="Wingdings" charset="2"/>
              <a:buChar char="q"/>
              <a:defRPr/>
            </a:lvl2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10141" y="5724936"/>
            <a:ext cx="3051530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06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7105"/>
      </p:ext>
    </p:extLst>
  </p:cSld>
  <p:clrMapOvr>
    <a:masterClrMapping/>
  </p:clrMapOvr>
  <p:transition xmlns:p14="http://schemas.microsoft.com/office/powerpoint/2010/main"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11440" tIns="205720" rIns="411440" bIns="205720"/>
          <a:lstStyle/>
          <a:p>
            <a:endParaRPr lang="en-US" sz="83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440" tIns="205720" rIns="411440" bIns="205720"/>
          <a:lstStyle/>
          <a:p>
            <a:pPr>
              <a:defRPr/>
            </a:pPr>
            <a:endParaRPr lang="en-US" sz="830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440" tIns="205720" rIns="411440" bIns="205720"/>
          <a:lstStyle/>
          <a:p>
            <a:pPr>
              <a:defRPr/>
            </a:pPr>
            <a:endParaRPr lang="en-US" sz="830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fld id="{1328C3C1-546C-9A46-B9E7-A6B3FBF1F65F}" type="datetimeFigureOut">
              <a:rPr lang="en-US" smtClean="0"/>
              <a:t>4/17/16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43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578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29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7198" indent="0">
              <a:buNone/>
              <a:defRPr sz="8300"/>
            </a:lvl2pPr>
            <a:lvl3pPr marL="4114393" indent="0">
              <a:buNone/>
              <a:defRPr sz="7300"/>
            </a:lvl3pPr>
            <a:lvl4pPr marL="6171590" indent="0">
              <a:buNone/>
              <a:defRPr sz="6300"/>
            </a:lvl4pPr>
            <a:lvl5pPr marL="8228788" indent="0">
              <a:buNone/>
              <a:defRPr sz="6300"/>
            </a:lvl5pPr>
            <a:lvl6pPr marL="10285983" indent="0">
              <a:buNone/>
              <a:defRPr sz="6300"/>
            </a:lvl6pPr>
            <a:lvl7pPr marL="12343180" indent="0">
              <a:buNone/>
              <a:defRPr sz="6300"/>
            </a:lvl7pPr>
            <a:lvl8pPr marL="14400375" indent="0">
              <a:buNone/>
              <a:defRPr sz="6300"/>
            </a:lvl8pPr>
            <a:lvl9pPr marL="1645757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2171"/>
      </p:ext>
    </p:extLst>
  </p:cSld>
  <p:clrMapOvr>
    <a:masterClrMapping/>
  </p:clrMapOvr>
  <p:transition xmlns:p14="http://schemas.microsoft.com/office/powerpoint/2010/main"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6598"/>
      </p:ext>
    </p:extLst>
  </p:cSld>
  <p:clrMapOvr>
    <a:masterClrMapping/>
  </p:clrMapOvr>
  <p:transition xmlns:p14="http://schemas.microsoft.com/office/powerpoint/2010/main"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198" indent="0">
              <a:buNone/>
              <a:defRPr sz="9000" b="1"/>
            </a:lvl2pPr>
            <a:lvl3pPr marL="4114393" indent="0">
              <a:buNone/>
              <a:defRPr sz="8300" b="1"/>
            </a:lvl3pPr>
            <a:lvl4pPr marL="6171590" indent="0">
              <a:buNone/>
              <a:defRPr sz="7300" b="1"/>
            </a:lvl4pPr>
            <a:lvl5pPr marL="8228788" indent="0">
              <a:buNone/>
              <a:defRPr sz="7300" b="1"/>
            </a:lvl5pPr>
            <a:lvl6pPr marL="10285983" indent="0">
              <a:buNone/>
              <a:defRPr sz="7300" b="1"/>
            </a:lvl6pPr>
            <a:lvl7pPr marL="12343180" indent="0">
              <a:buNone/>
              <a:defRPr sz="7300" b="1"/>
            </a:lvl7pPr>
            <a:lvl8pPr marL="14400375" indent="0">
              <a:buNone/>
              <a:defRPr sz="7300" b="1"/>
            </a:lvl8pPr>
            <a:lvl9pPr marL="1645757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53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198" indent="0">
              <a:buNone/>
              <a:defRPr sz="9000" b="1"/>
            </a:lvl2pPr>
            <a:lvl3pPr marL="4114393" indent="0">
              <a:buNone/>
              <a:defRPr sz="8300" b="1"/>
            </a:lvl3pPr>
            <a:lvl4pPr marL="6171590" indent="0">
              <a:buNone/>
              <a:defRPr sz="7300" b="1"/>
            </a:lvl4pPr>
            <a:lvl5pPr marL="8228788" indent="0">
              <a:buNone/>
              <a:defRPr sz="7300" b="1"/>
            </a:lvl5pPr>
            <a:lvl6pPr marL="10285983" indent="0">
              <a:buNone/>
              <a:defRPr sz="7300" b="1"/>
            </a:lvl6pPr>
            <a:lvl7pPr marL="12343180" indent="0">
              <a:buNone/>
              <a:defRPr sz="7300" b="1"/>
            </a:lvl7pPr>
            <a:lvl8pPr marL="14400375" indent="0">
              <a:buNone/>
              <a:defRPr sz="7300" b="1"/>
            </a:lvl8pPr>
            <a:lvl9pPr marL="1645757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53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4967"/>
      </p:ext>
    </p:extLst>
  </p:cSld>
  <p:clrMapOvr>
    <a:masterClrMapping/>
  </p:clrMapOvr>
  <p:transition xmlns:p14="http://schemas.microsoft.com/office/powerpoint/2010/main"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5971"/>
      </p:ext>
    </p:extLst>
  </p:cSld>
  <p:clrMapOvr>
    <a:masterClrMapping/>
  </p:clrMapOvr>
  <p:transition xmlns:p14="http://schemas.microsoft.com/office/powerpoint/2010/main"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8701"/>
      </p:ext>
    </p:extLst>
  </p:cSld>
  <p:clrMapOvr>
    <a:masterClrMapping/>
  </p:clrMapOvr>
  <p:transition xmlns:p14="http://schemas.microsoft.com/office/powerpoint/2010/main"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02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32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02" y="9041153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7198" indent="0">
              <a:buNone/>
              <a:defRPr sz="5500"/>
            </a:lvl2pPr>
            <a:lvl3pPr marL="4114393" indent="0">
              <a:buNone/>
              <a:defRPr sz="4500"/>
            </a:lvl3pPr>
            <a:lvl4pPr marL="6171590" indent="0">
              <a:buNone/>
              <a:defRPr sz="4000"/>
            </a:lvl4pPr>
            <a:lvl5pPr marL="8228788" indent="0">
              <a:buNone/>
              <a:defRPr sz="4000"/>
            </a:lvl5pPr>
            <a:lvl6pPr marL="10285983" indent="0">
              <a:buNone/>
              <a:defRPr sz="4000"/>
            </a:lvl6pPr>
            <a:lvl7pPr marL="12343180" indent="0">
              <a:buNone/>
              <a:defRPr sz="4000"/>
            </a:lvl7pPr>
            <a:lvl8pPr marL="14400375" indent="0">
              <a:buNone/>
              <a:defRPr sz="4000"/>
            </a:lvl8pPr>
            <a:lvl9pPr marL="1645757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6347"/>
      </p:ext>
    </p:extLst>
  </p:cSld>
  <p:clrMapOvr>
    <a:masterClrMapping/>
  </p:clrMapOvr>
  <p:transition xmlns:p14="http://schemas.microsoft.com/office/powerpoint/2010/main"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7198" indent="0">
              <a:buNone/>
              <a:defRPr sz="12500"/>
            </a:lvl2pPr>
            <a:lvl3pPr marL="4114393" indent="0">
              <a:buNone/>
              <a:defRPr sz="10800"/>
            </a:lvl3pPr>
            <a:lvl4pPr marL="6171590" indent="0">
              <a:buNone/>
              <a:defRPr sz="9000"/>
            </a:lvl4pPr>
            <a:lvl5pPr marL="8228788" indent="0">
              <a:buNone/>
              <a:defRPr sz="9000"/>
            </a:lvl5pPr>
            <a:lvl6pPr marL="10285983" indent="0">
              <a:buNone/>
              <a:defRPr sz="9000"/>
            </a:lvl6pPr>
            <a:lvl7pPr marL="12343180" indent="0">
              <a:buNone/>
              <a:defRPr sz="9000"/>
            </a:lvl7pPr>
            <a:lvl8pPr marL="14400375" indent="0">
              <a:buNone/>
              <a:defRPr sz="9000"/>
            </a:lvl8pPr>
            <a:lvl9pPr marL="1645757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7198" indent="0">
              <a:buNone/>
              <a:defRPr sz="5500"/>
            </a:lvl2pPr>
            <a:lvl3pPr marL="4114393" indent="0">
              <a:buNone/>
              <a:defRPr sz="4500"/>
            </a:lvl3pPr>
            <a:lvl4pPr marL="6171590" indent="0">
              <a:buNone/>
              <a:defRPr sz="4000"/>
            </a:lvl4pPr>
            <a:lvl5pPr marL="8228788" indent="0">
              <a:buNone/>
              <a:defRPr sz="4000"/>
            </a:lvl5pPr>
            <a:lvl6pPr marL="10285983" indent="0">
              <a:buNone/>
              <a:defRPr sz="4000"/>
            </a:lvl6pPr>
            <a:lvl7pPr marL="12343180" indent="0">
              <a:buNone/>
              <a:defRPr sz="4000"/>
            </a:lvl7pPr>
            <a:lvl8pPr marL="14400375" indent="0">
              <a:buNone/>
              <a:defRPr sz="4000"/>
            </a:lvl8pPr>
            <a:lvl9pPr marL="1645757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8890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48"/>
            <a:ext cx="27544793" cy="8581071"/>
          </a:xfrm>
        </p:spPr>
        <p:txBody>
          <a:bodyPr/>
          <a:lstStyle>
            <a:lvl1pPr algn="l">
              <a:defRPr sz="163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05"/>
            <a:ext cx="27544793" cy="9451176"/>
          </a:xfrm>
        </p:spPr>
        <p:txBody>
          <a:bodyPr anchor="b"/>
          <a:lstStyle>
            <a:lvl1pPr marL="0" indent="0">
              <a:buNone/>
              <a:defRPr sz="8300"/>
            </a:lvl1pPr>
            <a:lvl2pPr marL="1864473" indent="0">
              <a:buNone/>
              <a:defRPr sz="7300"/>
            </a:lvl2pPr>
            <a:lvl3pPr marL="3728943" indent="0">
              <a:buNone/>
              <a:defRPr sz="6300"/>
            </a:lvl3pPr>
            <a:lvl4pPr marL="5593415" indent="0">
              <a:buNone/>
              <a:defRPr sz="5800"/>
            </a:lvl4pPr>
            <a:lvl5pPr marL="7457883" indent="0">
              <a:buNone/>
              <a:defRPr sz="5800"/>
            </a:lvl5pPr>
            <a:lvl6pPr marL="9322360" indent="0">
              <a:buNone/>
              <a:defRPr sz="5800"/>
            </a:lvl6pPr>
            <a:lvl7pPr marL="11186828" indent="0">
              <a:buNone/>
              <a:defRPr sz="5800"/>
            </a:lvl7pPr>
            <a:lvl8pPr marL="13051308" indent="0">
              <a:buNone/>
              <a:defRPr sz="5800"/>
            </a:lvl8pPr>
            <a:lvl9pPr marL="14915768" indent="0">
              <a:buNone/>
              <a:defRPr sz="5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0067"/>
      </p:ext>
    </p:extLst>
  </p:cSld>
  <p:clrMapOvr>
    <a:masterClrMapping/>
  </p:clrMapOvr>
  <p:transition xmlns:p14="http://schemas.microsoft.com/office/powerpoint/2010/main"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0773"/>
      </p:ext>
    </p:extLst>
  </p:cSld>
  <p:clrMapOvr>
    <a:masterClrMapping/>
  </p:clrMapOvr>
  <p:transition xmlns:p14="http://schemas.microsoft.com/office/powerpoint/2010/main"/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11103" tIns="205545" rIns="411103" bIns="20554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103" tIns="205545" rIns="411103" bIns="20554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103" tIns="205545" rIns="411103" bIns="20554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08C9543E-5205-9747-9651-834D4A409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6635"/>
      </p:ext>
    </p:extLst>
  </p:cSld>
  <p:clrMapOvr>
    <a:masterClrMapping/>
  </p:clrMapOvr>
  <p:transition xmlns:p14="http://schemas.microsoft.com/office/powerpoint/2010/main"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7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28456-B93E-5440-A8F9-7EDDF5DA4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6257"/>
      </p:ext>
    </p:extLst>
  </p:cSld>
  <p:clrMapOvr>
    <a:masterClrMapping/>
  </p:clrMapOvr>
  <p:transition xmlns:p14="http://schemas.microsoft.com/office/powerpoint/2010/main"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16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1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5495" indent="0">
              <a:buNone/>
              <a:defRPr sz="8300"/>
            </a:lvl2pPr>
            <a:lvl3pPr marL="4111000" indent="0">
              <a:buNone/>
              <a:defRPr sz="7300"/>
            </a:lvl3pPr>
            <a:lvl4pPr marL="6166500" indent="0">
              <a:buNone/>
              <a:defRPr sz="6300"/>
            </a:lvl4pPr>
            <a:lvl5pPr marL="8221998" indent="0">
              <a:buNone/>
              <a:defRPr sz="6300"/>
            </a:lvl5pPr>
            <a:lvl6pPr marL="10277493" indent="0">
              <a:buNone/>
              <a:defRPr sz="6300"/>
            </a:lvl6pPr>
            <a:lvl7pPr marL="12333003" indent="0">
              <a:buNone/>
              <a:defRPr sz="6300"/>
            </a:lvl7pPr>
            <a:lvl8pPr marL="14388498" indent="0">
              <a:buNone/>
              <a:defRPr sz="6300"/>
            </a:lvl8pPr>
            <a:lvl9pPr marL="1644399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E74C4-6B34-3540-BD78-3BF22C79F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29"/>
      </p:ext>
    </p:extLst>
  </p:cSld>
  <p:clrMapOvr>
    <a:masterClrMapping/>
  </p:clrMapOvr>
  <p:transition xmlns:p14="http://schemas.microsoft.com/office/powerpoint/2010/main"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A4C24-166C-5343-9210-F74E0D4C9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87"/>
      </p:ext>
    </p:extLst>
  </p:cSld>
  <p:clrMapOvr>
    <a:masterClrMapping/>
  </p:clrMapOvr>
  <p:transition xmlns:p14="http://schemas.microsoft.com/office/powerpoint/2010/main"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5495" indent="0">
              <a:buNone/>
              <a:defRPr sz="9000" b="1"/>
            </a:lvl2pPr>
            <a:lvl3pPr marL="4111000" indent="0">
              <a:buNone/>
              <a:defRPr sz="8300" b="1"/>
            </a:lvl3pPr>
            <a:lvl4pPr marL="6166500" indent="0">
              <a:buNone/>
              <a:defRPr sz="7300" b="1"/>
            </a:lvl4pPr>
            <a:lvl5pPr marL="8221998" indent="0">
              <a:buNone/>
              <a:defRPr sz="7300" b="1"/>
            </a:lvl5pPr>
            <a:lvl6pPr marL="10277493" indent="0">
              <a:buNone/>
              <a:defRPr sz="7300" b="1"/>
            </a:lvl6pPr>
            <a:lvl7pPr marL="12333003" indent="0">
              <a:buNone/>
              <a:defRPr sz="7300" b="1"/>
            </a:lvl7pPr>
            <a:lvl8pPr marL="14388498" indent="0">
              <a:buNone/>
              <a:defRPr sz="7300" b="1"/>
            </a:lvl8pPr>
            <a:lvl9pPr marL="164439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76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5495" indent="0">
              <a:buNone/>
              <a:defRPr sz="9000" b="1"/>
            </a:lvl2pPr>
            <a:lvl3pPr marL="4111000" indent="0">
              <a:buNone/>
              <a:defRPr sz="8300" b="1"/>
            </a:lvl3pPr>
            <a:lvl4pPr marL="6166500" indent="0">
              <a:buNone/>
              <a:defRPr sz="7300" b="1"/>
            </a:lvl4pPr>
            <a:lvl5pPr marL="8221998" indent="0">
              <a:buNone/>
              <a:defRPr sz="7300" b="1"/>
            </a:lvl5pPr>
            <a:lvl6pPr marL="10277493" indent="0">
              <a:buNone/>
              <a:defRPr sz="7300" b="1"/>
            </a:lvl6pPr>
            <a:lvl7pPr marL="12333003" indent="0">
              <a:buNone/>
              <a:defRPr sz="7300" b="1"/>
            </a:lvl7pPr>
            <a:lvl8pPr marL="14388498" indent="0">
              <a:buNone/>
              <a:defRPr sz="7300" b="1"/>
            </a:lvl8pPr>
            <a:lvl9pPr marL="164439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76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D87D2-DA19-8940-8B3B-FF8552C5B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358"/>
      </p:ext>
    </p:extLst>
  </p:cSld>
  <p:clrMapOvr>
    <a:masterClrMapping/>
  </p:clrMapOvr>
  <p:transition xmlns:p14="http://schemas.microsoft.com/office/powerpoint/2010/main"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99FD-8268-5940-A9CC-24B1D521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8107"/>
      </p:ext>
    </p:extLst>
  </p:cSld>
  <p:clrMapOvr>
    <a:masterClrMapping/>
  </p:clrMapOvr>
  <p:transition xmlns:p14="http://schemas.microsoft.com/office/powerpoint/2010/main"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2CAEC-1353-BA41-92DA-2E5E12ABA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61719"/>
      </p:ext>
    </p:extLst>
  </p:cSld>
  <p:clrMapOvr>
    <a:masterClrMapping/>
  </p:clrMapOvr>
  <p:transition xmlns:p14="http://schemas.microsoft.com/office/powerpoint/2010/main"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10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37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10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5495" indent="0">
              <a:buNone/>
              <a:defRPr sz="5500"/>
            </a:lvl2pPr>
            <a:lvl3pPr marL="4111000" indent="0">
              <a:buNone/>
              <a:defRPr sz="4500"/>
            </a:lvl3pPr>
            <a:lvl4pPr marL="6166500" indent="0">
              <a:buNone/>
              <a:defRPr sz="4000"/>
            </a:lvl4pPr>
            <a:lvl5pPr marL="8221998" indent="0">
              <a:buNone/>
              <a:defRPr sz="4000"/>
            </a:lvl5pPr>
            <a:lvl6pPr marL="10277493" indent="0">
              <a:buNone/>
              <a:defRPr sz="4000"/>
            </a:lvl6pPr>
            <a:lvl7pPr marL="12333003" indent="0">
              <a:buNone/>
              <a:defRPr sz="4000"/>
            </a:lvl7pPr>
            <a:lvl8pPr marL="14388498" indent="0">
              <a:buNone/>
              <a:defRPr sz="4000"/>
            </a:lvl8pPr>
            <a:lvl9pPr marL="164439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ADA9-1537-724E-8CE4-71E37348B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9337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1300"/>
            </a:lvl1pPr>
            <a:lvl2pPr>
              <a:defRPr sz="10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0141" y="5724936"/>
            <a:ext cx="3051530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2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5495" indent="0">
              <a:buNone/>
              <a:defRPr sz="12500"/>
            </a:lvl2pPr>
            <a:lvl3pPr marL="4111000" indent="0">
              <a:buNone/>
              <a:defRPr sz="10800"/>
            </a:lvl3pPr>
            <a:lvl4pPr marL="6166500" indent="0">
              <a:buNone/>
              <a:defRPr sz="9000"/>
            </a:lvl4pPr>
            <a:lvl5pPr marL="8221998" indent="0">
              <a:buNone/>
              <a:defRPr sz="9000"/>
            </a:lvl5pPr>
            <a:lvl6pPr marL="10277493" indent="0">
              <a:buNone/>
              <a:defRPr sz="9000"/>
            </a:lvl6pPr>
            <a:lvl7pPr marL="12333003" indent="0">
              <a:buNone/>
              <a:defRPr sz="9000"/>
            </a:lvl7pPr>
            <a:lvl8pPr marL="14388498" indent="0">
              <a:buNone/>
              <a:defRPr sz="9000"/>
            </a:lvl8pPr>
            <a:lvl9pPr marL="1644399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5495" indent="0">
              <a:buNone/>
              <a:defRPr sz="5500"/>
            </a:lvl2pPr>
            <a:lvl3pPr marL="4111000" indent="0">
              <a:buNone/>
              <a:defRPr sz="4500"/>
            </a:lvl3pPr>
            <a:lvl4pPr marL="6166500" indent="0">
              <a:buNone/>
              <a:defRPr sz="4000"/>
            </a:lvl4pPr>
            <a:lvl5pPr marL="8221998" indent="0">
              <a:buNone/>
              <a:defRPr sz="4000"/>
            </a:lvl5pPr>
            <a:lvl6pPr marL="10277493" indent="0">
              <a:buNone/>
              <a:defRPr sz="4000"/>
            </a:lvl6pPr>
            <a:lvl7pPr marL="12333003" indent="0">
              <a:buNone/>
              <a:defRPr sz="4000"/>
            </a:lvl7pPr>
            <a:lvl8pPr marL="14388498" indent="0">
              <a:buNone/>
              <a:defRPr sz="4000"/>
            </a:lvl8pPr>
            <a:lvl9pPr marL="164439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D07FE-2D64-9D48-9FEC-8FE722137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8358"/>
      </p:ext>
    </p:extLst>
  </p:cSld>
  <p:clrMapOvr>
    <a:masterClrMapping/>
  </p:clrMapOvr>
  <p:transition xmlns:p14="http://schemas.microsoft.com/office/powerpoint/2010/main"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5A95C-21DE-4C43-BF97-15D8A913B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33569"/>
      </p:ext>
    </p:extLst>
  </p:cSld>
  <p:clrMapOvr>
    <a:masterClrMapping/>
  </p:clrMapOvr>
  <p:transition xmlns:p14="http://schemas.microsoft.com/office/powerpoint/2010/main"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8AE-8785-5A4E-95AC-C39405B3DB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25198"/>
      </p:ext>
    </p:extLst>
  </p:cSld>
  <p:clrMapOvr>
    <a:masterClrMapping/>
  </p:clrMapOvr>
  <p:transition xmlns:p14="http://schemas.microsoft.com/office/powerpoint/2010/main"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EA279-ECCA-8F44-B787-311CA82BA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430"/>
      </p:ext>
    </p:extLst>
  </p:cSld>
  <p:clrMapOvr>
    <a:masterClrMapping/>
  </p:clrMapOvr>
  <p:transition xmlns:p14="http://schemas.microsoft.com/office/powerpoint/2010/main"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10990" tIns="205488" rIns="410990" bIns="20548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990" tIns="205488" rIns="410990" bIns="2054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990" tIns="205488" rIns="410990" bIns="2054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2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9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36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2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4928" indent="0">
              <a:buNone/>
              <a:defRPr sz="8300"/>
            </a:lvl2pPr>
            <a:lvl3pPr marL="4109873" indent="0">
              <a:buNone/>
              <a:defRPr sz="7300"/>
            </a:lvl3pPr>
            <a:lvl4pPr marL="6164805" indent="0">
              <a:buNone/>
              <a:defRPr sz="6300"/>
            </a:lvl4pPr>
            <a:lvl5pPr marL="8219735" indent="0">
              <a:buNone/>
              <a:defRPr sz="6300"/>
            </a:lvl5pPr>
            <a:lvl6pPr marL="10274668" indent="0">
              <a:buNone/>
              <a:defRPr sz="6300"/>
            </a:lvl6pPr>
            <a:lvl7pPr marL="12329608" indent="0">
              <a:buNone/>
              <a:defRPr sz="6300"/>
            </a:lvl7pPr>
            <a:lvl8pPr marL="14384538" indent="0">
              <a:buNone/>
              <a:defRPr sz="6300"/>
            </a:lvl8pPr>
            <a:lvl9pPr marL="1643947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04317"/>
      </p:ext>
    </p:extLst>
  </p:cSld>
  <p:clrMapOvr>
    <a:masterClrMapping/>
  </p:clrMapOvr>
  <p:transition xmlns:p14="http://schemas.microsoft.com/office/powerpoint/2010/main"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71256"/>
      </p:ext>
    </p:extLst>
  </p:cSld>
  <p:clrMapOvr>
    <a:masterClrMapping/>
  </p:clrMapOvr>
  <p:transition xmlns:p14="http://schemas.microsoft.com/office/powerpoint/2010/main"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4928" indent="0">
              <a:buNone/>
              <a:defRPr sz="9000" b="1"/>
            </a:lvl2pPr>
            <a:lvl3pPr marL="4109873" indent="0">
              <a:buNone/>
              <a:defRPr sz="8300" b="1"/>
            </a:lvl3pPr>
            <a:lvl4pPr marL="6164805" indent="0">
              <a:buNone/>
              <a:defRPr sz="7300" b="1"/>
            </a:lvl4pPr>
            <a:lvl5pPr marL="8219735" indent="0">
              <a:buNone/>
              <a:defRPr sz="7300" b="1"/>
            </a:lvl5pPr>
            <a:lvl6pPr marL="10274668" indent="0">
              <a:buNone/>
              <a:defRPr sz="7300" b="1"/>
            </a:lvl6pPr>
            <a:lvl7pPr marL="12329608" indent="0">
              <a:buNone/>
              <a:defRPr sz="7300" b="1"/>
            </a:lvl7pPr>
            <a:lvl8pPr marL="14384538" indent="0">
              <a:buNone/>
              <a:defRPr sz="7300" b="1"/>
            </a:lvl8pPr>
            <a:lvl9pPr marL="164394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81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4928" indent="0">
              <a:buNone/>
              <a:defRPr sz="9000" b="1"/>
            </a:lvl2pPr>
            <a:lvl3pPr marL="4109873" indent="0">
              <a:buNone/>
              <a:defRPr sz="8300" b="1"/>
            </a:lvl3pPr>
            <a:lvl4pPr marL="6164805" indent="0">
              <a:buNone/>
              <a:defRPr sz="7300" b="1"/>
            </a:lvl4pPr>
            <a:lvl5pPr marL="8219735" indent="0">
              <a:buNone/>
              <a:defRPr sz="7300" b="1"/>
            </a:lvl5pPr>
            <a:lvl6pPr marL="10274668" indent="0">
              <a:buNone/>
              <a:defRPr sz="7300" b="1"/>
            </a:lvl6pPr>
            <a:lvl7pPr marL="12329608" indent="0">
              <a:buNone/>
              <a:defRPr sz="7300" b="1"/>
            </a:lvl7pPr>
            <a:lvl8pPr marL="14384538" indent="0">
              <a:buNone/>
              <a:defRPr sz="7300" b="1"/>
            </a:lvl8pPr>
            <a:lvl9pPr marL="1643947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81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9370"/>
      </p:ext>
    </p:extLst>
  </p:cSld>
  <p:clrMapOvr>
    <a:masterClrMapping/>
  </p:clrMapOvr>
  <p:transition xmlns:p14="http://schemas.microsoft.com/office/powerpoint/2010/main"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38050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9671218"/>
            <a:ext cx="14318117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4473" indent="0">
              <a:buNone/>
              <a:defRPr sz="8300" b="1"/>
            </a:lvl2pPr>
            <a:lvl3pPr marL="3728943" indent="0">
              <a:buNone/>
              <a:defRPr sz="7300" b="1"/>
            </a:lvl3pPr>
            <a:lvl4pPr marL="5593415" indent="0">
              <a:buNone/>
              <a:defRPr sz="6300" b="1"/>
            </a:lvl4pPr>
            <a:lvl5pPr marL="7457883" indent="0">
              <a:buNone/>
              <a:defRPr sz="6300" b="1"/>
            </a:lvl5pPr>
            <a:lvl6pPr marL="9322360" indent="0">
              <a:buNone/>
              <a:defRPr sz="6300" b="1"/>
            </a:lvl6pPr>
            <a:lvl7pPr marL="11186828" indent="0">
              <a:buNone/>
              <a:defRPr sz="6300" b="1"/>
            </a:lvl7pPr>
            <a:lvl8pPr marL="13051308" indent="0">
              <a:buNone/>
              <a:defRPr sz="6300" b="1"/>
            </a:lvl8pPr>
            <a:lvl9pPr marL="149157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97" y="13701711"/>
            <a:ext cx="14318117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92" y="9671218"/>
            <a:ext cx="14323742" cy="4030502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864473" indent="0">
              <a:buNone/>
              <a:defRPr sz="8300" b="1"/>
            </a:lvl2pPr>
            <a:lvl3pPr marL="3728943" indent="0">
              <a:buNone/>
              <a:defRPr sz="7300" b="1"/>
            </a:lvl3pPr>
            <a:lvl4pPr marL="5593415" indent="0">
              <a:buNone/>
              <a:defRPr sz="6300" b="1"/>
            </a:lvl4pPr>
            <a:lvl5pPr marL="7457883" indent="0">
              <a:buNone/>
              <a:defRPr sz="6300" b="1"/>
            </a:lvl5pPr>
            <a:lvl6pPr marL="9322360" indent="0">
              <a:buNone/>
              <a:defRPr sz="6300" b="1"/>
            </a:lvl6pPr>
            <a:lvl7pPr marL="11186828" indent="0">
              <a:buNone/>
              <a:defRPr sz="6300" b="1"/>
            </a:lvl7pPr>
            <a:lvl8pPr marL="13051308" indent="0">
              <a:buNone/>
              <a:defRPr sz="6300" b="1"/>
            </a:lvl8pPr>
            <a:lvl9pPr marL="14915768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92" y="13701711"/>
            <a:ext cx="14323742" cy="24893116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3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2995"/>
      </p:ext>
    </p:extLst>
  </p:cSld>
  <p:clrMapOvr>
    <a:masterClrMapping/>
  </p:clrMapOvr>
  <p:transition xmlns:p14="http://schemas.microsoft.com/office/powerpoint/2010/main"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8391"/>
      </p:ext>
    </p:extLst>
  </p:cSld>
  <p:clrMapOvr>
    <a:masterClrMapping/>
  </p:clrMapOvr>
  <p:transition xmlns:p14="http://schemas.microsoft.com/office/powerpoint/2010/main"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16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387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16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4928" indent="0">
              <a:buNone/>
              <a:defRPr sz="5500"/>
            </a:lvl2pPr>
            <a:lvl3pPr marL="4109873" indent="0">
              <a:buNone/>
              <a:defRPr sz="4500"/>
            </a:lvl3pPr>
            <a:lvl4pPr marL="6164805" indent="0">
              <a:buNone/>
              <a:defRPr sz="4000"/>
            </a:lvl4pPr>
            <a:lvl5pPr marL="8219735" indent="0">
              <a:buNone/>
              <a:defRPr sz="4000"/>
            </a:lvl5pPr>
            <a:lvl6pPr marL="10274668" indent="0">
              <a:buNone/>
              <a:defRPr sz="4000"/>
            </a:lvl6pPr>
            <a:lvl7pPr marL="12329608" indent="0">
              <a:buNone/>
              <a:defRPr sz="4000"/>
            </a:lvl7pPr>
            <a:lvl8pPr marL="14384538" indent="0">
              <a:buNone/>
              <a:defRPr sz="4000"/>
            </a:lvl8pPr>
            <a:lvl9pPr marL="164394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1560"/>
      </p:ext>
    </p:extLst>
  </p:cSld>
  <p:clrMapOvr>
    <a:masterClrMapping/>
  </p:clrMapOvr>
  <p:transition xmlns:p14="http://schemas.microsoft.com/office/powerpoint/2010/main"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4928" indent="0">
              <a:buNone/>
              <a:defRPr sz="12500"/>
            </a:lvl2pPr>
            <a:lvl3pPr marL="4109873" indent="0">
              <a:buNone/>
              <a:defRPr sz="10800"/>
            </a:lvl3pPr>
            <a:lvl4pPr marL="6164805" indent="0">
              <a:buNone/>
              <a:defRPr sz="9000"/>
            </a:lvl4pPr>
            <a:lvl5pPr marL="8219735" indent="0">
              <a:buNone/>
              <a:defRPr sz="9000"/>
            </a:lvl5pPr>
            <a:lvl6pPr marL="10274668" indent="0">
              <a:buNone/>
              <a:defRPr sz="9000"/>
            </a:lvl6pPr>
            <a:lvl7pPr marL="12329608" indent="0">
              <a:buNone/>
              <a:defRPr sz="9000"/>
            </a:lvl7pPr>
            <a:lvl8pPr marL="14384538" indent="0">
              <a:buNone/>
              <a:defRPr sz="9000"/>
            </a:lvl8pPr>
            <a:lvl9pPr marL="1643947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4928" indent="0">
              <a:buNone/>
              <a:defRPr sz="5500"/>
            </a:lvl2pPr>
            <a:lvl3pPr marL="4109873" indent="0">
              <a:buNone/>
              <a:defRPr sz="4500"/>
            </a:lvl3pPr>
            <a:lvl4pPr marL="6164805" indent="0">
              <a:buNone/>
              <a:defRPr sz="4000"/>
            </a:lvl4pPr>
            <a:lvl5pPr marL="8219735" indent="0">
              <a:buNone/>
              <a:defRPr sz="4000"/>
            </a:lvl5pPr>
            <a:lvl6pPr marL="10274668" indent="0">
              <a:buNone/>
              <a:defRPr sz="4000"/>
            </a:lvl6pPr>
            <a:lvl7pPr marL="12329608" indent="0">
              <a:buNone/>
              <a:defRPr sz="4000"/>
            </a:lvl7pPr>
            <a:lvl8pPr marL="14384538" indent="0">
              <a:buNone/>
              <a:defRPr sz="4000"/>
            </a:lvl8pPr>
            <a:lvl9pPr marL="1643947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3639"/>
      </p:ext>
    </p:extLst>
  </p:cSld>
  <p:clrMapOvr>
    <a:masterClrMapping/>
  </p:clrMapOvr>
  <p:transition xmlns:p14="http://schemas.microsoft.com/office/powerpoint/2010/main"/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498"/>
      </p:ext>
    </p:extLst>
  </p:cSld>
  <p:clrMapOvr>
    <a:masterClrMapping/>
  </p:clrMapOvr>
  <p:transition xmlns:p14="http://schemas.microsoft.com/office/powerpoint/2010/main"/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39749"/>
      </p:ext>
    </p:extLst>
  </p:cSld>
  <p:clrMapOvr>
    <a:masterClrMapping/>
  </p:clrMapOvr>
  <p:transition xmlns:p14="http://schemas.microsoft.com/office/powerpoint/2010/main"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10878" tIns="205428" rIns="410878" bIns="20542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878" tIns="205428" rIns="410878" bIns="2054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878" tIns="205428" rIns="410878" bIns="2054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9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5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3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4363" indent="0">
              <a:buNone/>
              <a:defRPr sz="8300"/>
            </a:lvl2pPr>
            <a:lvl3pPr marL="4108743" indent="0">
              <a:buNone/>
              <a:defRPr sz="7300"/>
            </a:lvl3pPr>
            <a:lvl4pPr marL="6163108" indent="0">
              <a:buNone/>
              <a:defRPr sz="6300"/>
            </a:lvl4pPr>
            <a:lvl5pPr marL="8217470" indent="0">
              <a:buNone/>
              <a:defRPr sz="6300"/>
            </a:lvl5pPr>
            <a:lvl6pPr marL="10271840" indent="0">
              <a:buNone/>
              <a:defRPr sz="6300"/>
            </a:lvl6pPr>
            <a:lvl7pPr marL="12326218" indent="0">
              <a:buNone/>
              <a:defRPr sz="6300"/>
            </a:lvl7pPr>
            <a:lvl8pPr marL="14380583" indent="0">
              <a:buNone/>
              <a:defRPr sz="6300"/>
            </a:lvl8pPr>
            <a:lvl9pPr marL="1643495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4274"/>
      </p:ext>
    </p:extLst>
  </p:cSld>
  <p:clrMapOvr>
    <a:masterClrMapping/>
  </p:clrMapOvr>
  <p:transition xmlns:p14="http://schemas.microsoft.com/office/powerpoint/2010/main"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82989"/>
      </p:ext>
    </p:extLst>
  </p:cSld>
  <p:clrMapOvr>
    <a:masterClrMapping/>
  </p:clrMapOvr>
  <p:transition xmlns:p14="http://schemas.microsoft.com/office/powerpoint/2010/main"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4363" indent="0">
              <a:buNone/>
              <a:defRPr sz="9000" b="1"/>
            </a:lvl2pPr>
            <a:lvl3pPr marL="4108743" indent="0">
              <a:buNone/>
              <a:defRPr sz="8300" b="1"/>
            </a:lvl3pPr>
            <a:lvl4pPr marL="6163108" indent="0">
              <a:buNone/>
              <a:defRPr sz="7300" b="1"/>
            </a:lvl4pPr>
            <a:lvl5pPr marL="8217470" indent="0">
              <a:buNone/>
              <a:defRPr sz="7300" b="1"/>
            </a:lvl5pPr>
            <a:lvl6pPr marL="10271840" indent="0">
              <a:buNone/>
              <a:defRPr sz="7300" b="1"/>
            </a:lvl6pPr>
            <a:lvl7pPr marL="12326218" indent="0">
              <a:buNone/>
              <a:defRPr sz="7300" b="1"/>
            </a:lvl7pPr>
            <a:lvl8pPr marL="14380583" indent="0">
              <a:buNone/>
              <a:defRPr sz="7300" b="1"/>
            </a:lvl8pPr>
            <a:lvl9pPr marL="1643495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90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4363" indent="0">
              <a:buNone/>
              <a:defRPr sz="9000" b="1"/>
            </a:lvl2pPr>
            <a:lvl3pPr marL="4108743" indent="0">
              <a:buNone/>
              <a:defRPr sz="8300" b="1"/>
            </a:lvl3pPr>
            <a:lvl4pPr marL="6163108" indent="0">
              <a:buNone/>
              <a:defRPr sz="7300" b="1"/>
            </a:lvl4pPr>
            <a:lvl5pPr marL="8217470" indent="0">
              <a:buNone/>
              <a:defRPr sz="7300" b="1"/>
            </a:lvl5pPr>
            <a:lvl6pPr marL="10271840" indent="0">
              <a:buNone/>
              <a:defRPr sz="7300" b="1"/>
            </a:lvl6pPr>
            <a:lvl7pPr marL="12326218" indent="0">
              <a:buNone/>
              <a:defRPr sz="7300" b="1"/>
            </a:lvl7pPr>
            <a:lvl8pPr marL="14380583" indent="0">
              <a:buNone/>
              <a:defRPr sz="7300" b="1"/>
            </a:lvl8pPr>
            <a:lvl9pPr marL="1643495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90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4211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6129"/>
      </p:ext>
    </p:extLst>
  </p:cSld>
  <p:clrMapOvr>
    <a:masterClrMapping/>
  </p:clrMapOvr>
  <p:transition xmlns:p14="http://schemas.microsoft.com/office/powerpoint/2010/main"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9754"/>
      </p:ext>
    </p:extLst>
  </p:cSld>
  <p:clrMapOvr>
    <a:masterClrMapping/>
  </p:clrMapOvr>
  <p:transition xmlns:p14="http://schemas.microsoft.com/office/powerpoint/2010/main"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19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387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19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4363" indent="0">
              <a:buNone/>
              <a:defRPr sz="5500"/>
            </a:lvl2pPr>
            <a:lvl3pPr marL="4108743" indent="0">
              <a:buNone/>
              <a:defRPr sz="4500"/>
            </a:lvl3pPr>
            <a:lvl4pPr marL="6163108" indent="0">
              <a:buNone/>
              <a:defRPr sz="4000"/>
            </a:lvl4pPr>
            <a:lvl5pPr marL="8217470" indent="0">
              <a:buNone/>
              <a:defRPr sz="4000"/>
            </a:lvl5pPr>
            <a:lvl6pPr marL="10271840" indent="0">
              <a:buNone/>
              <a:defRPr sz="4000"/>
            </a:lvl6pPr>
            <a:lvl7pPr marL="12326218" indent="0">
              <a:buNone/>
              <a:defRPr sz="4000"/>
            </a:lvl7pPr>
            <a:lvl8pPr marL="14380583" indent="0">
              <a:buNone/>
              <a:defRPr sz="4000"/>
            </a:lvl8pPr>
            <a:lvl9pPr marL="1643495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2103"/>
      </p:ext>
    </p:extLst>
  </p:cSld>
  <p:clrMapOvr>
    <a:masterClrMapping/>
  </p:clrMapOvr>
  <p:transition xmlns:p14="http://schemas.microsoft.com/office/powerpoint/2010/main"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4363" indent="0">
              <a:buNone/>
              <a:defRPr sz="12500"/>
            </a:lvl2pPr>
            <a:lvl3pPr marL="4108743" indent="0">
              <a:buNone/>
              <a:defRPr sz="10800"/>
            </a:lvl3pPr>
            <a:lvl4pPr marL="6163108" indent="0">
              <a:buNone/>
              <a:defRPr sz="9000"/>
            </a:lvl4pPr>
            <a:lvl5pPr marL="8217470" indent="0">
              <a:buNone/>
              <a:defRPr sz="9000"/>
            </a:lvl5pPr>
            <a:lvl6pPr marL="10271840" indent="0">
              <a:buNone/>
              <a:defRPr sz="9000"/>
            </a:lvl6pPr>
            <a:lvl7pPr marL="12326218" indent="0">
              <a:buNone/>
              <a:defRPr sz="9000"/>
            </a:lvl7pPr>
            <a:lvl8pPr marL="14380583" indent="0">
              <a:buNone/>
              <a:defRPr sz="9000"/>
            </a:lvl8pPr>
            <a:lvl9pPr marL="1643495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4363" indent="0">
              <a:buNone/>
              <a:defRPr sz="5500"/>
            </a:lvl2pPr>
            <a:lvl3pPr marL="4108743" indent="0">
              <a:buNone/>
              <a:defRPr sz="4500"/>
            </a:lvl3pPr>
            <a:lvl4pPr marL="6163108" indent="0">
              <a:buNone/>
              <a:defRPr sz="4000"/>
            </a:lvl4pPr>
            <a:lvl5pPr marL="8217470" indent="0">
              <a:buNone/>
              <a:defRPr sz="4000"/>
            </a:lvl5pPr>
            <a:lvl6pPr marL="10271840" indent="0">
              <a:buNone/>
              <a:defRPr sz="4000"/>
            </a:lvl6pPr>
            <a:lvl7pPr marL="12326218" indent="0">
              <a:buNone/>
              <a:defRPr sz="4000"/>
            </a:lvl7pPr>
            <a:lvl8pPr marL="14380583" indent="0">
              <a:buNone/>
              <a:defRPr sz="4000"/>
            </a:lvl8pPr>
            <a:lvl9pPr marL="1643495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01036"/>
      </p:ext>
    </p:extLst>
  </p:cSld>
  <p:clrMapOvr>
    <a:masterClrMapping/>
  </p:clrMapOvr>
  <p:transition xmlns:p14="http://schemas.microsoft.com/office/powerpoint/2010/main"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3173"/>
      </p:ext>
    </p:extLst>
  </p:cSld>
  <p:clrMapOvr>
    <a:masterClrMapping/>
  </p:clrMapOvr>
  <p:transition xmlns:p14="http://schemas.microsoft.com/office/powerpoint/2010/main"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5042"/>
      </p:ext>
    </p:extLst>
  </p:cSld>
  <p:clrMapOvr>
    <a:masterClrMapping/>
  </p:clrMapOvr>
  <p:transition xmlns:p14="http://schemas.microsoft.com/office/powerpoint/2010/main"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10765" tIns="205368" rIns="410765" bIns="20536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765" tIns="205368" rIns="410765" bIns="20536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765" tIns="205368" rIns="410765" bIns="20536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7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8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5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34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3795" indent="0">
              <a:buNone/>
              <a:defRPr sz="8300"/>
            </a:lvl2pPr>
            <a:lvl3pPr marL="4107613" indent="0">
              <a:buNone/>
              <a:defRPr sz="7300"/>
            </a:lvl3pPr>
            <a:lvl4pPr marL="6161413" indent="0">
              <a:buNone/>
              <a:defRPr sz="6300"/>
            </a:lvl4pPr>
            <a:lvl5pPr marL="8215213" indent="0">
              <a:buNone/>
              <a:defRPr sz="6300"/>
            </a:lvl5pPr>
            <a:lvl6pPr marL="10269015" indent="0">
              <a:buNone/>
              <a:defRPr sz="6300"/>
            </a:lvl6pPr>
            <a:lvl7pPr marL="12322828" indent="0">
              <a:buNone/>
              <a:defRPr sz="6300"/>
            </a:lvl7pPr>
            <a:lvl8pPr marL="14376628" indent="0">
              <a:buNone/>
              <a:defRPr sz="6300"/>
            </a:lvl8pPr>
            <a:lvl9pPr marL="1643043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63204"/>
      </p:ext>
    </p:extLst>
  </p:cSld>
  <p:clrMapOvr>
    <a:masterClrMapping/>
  </p:clrMapOvr>
  <p:transition xmlns:p14="http://schemas.microsoft.com/office/powerpoint/2010/main"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6487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4631"/>
      </p:ext>
    </p:extLst>
  </p:cSld>
  <p:clrMapOvr>
    <a:masterClrMapping/>
  </p:clrMapOvr>
  <p:transition xmlns:p14="http://schemas.microsoft.com/office/powerpoint/2010/main"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3795" indent="0">
              <a:buNone/>
              <a:defRPr sz="9000" b="1"/>
            </a:lvl2pPr>
            <a:lvl3pPr marL="4107613" indent="0">
              <a:buNone/>
              <a:defRPr sz="8300" b="1"/>
            </a:lvl3pPr>
            <a:lvl4pPr marL="6161413" indent="0">
              <a:buNone/>
              <a:defRPr sz="7300" b="1"/>
            </a:lvl4pPr>
            <a:lvl5pPr marL="8215213" indent="0">
              <a:buNone/>
              <a:defRPr sz="7300" b="1"/>
            </a:lvl5pPr>
            <a:lvl6pPr marL="10269015" indent="0">
              <a:buNone/>
              <a:defRPr sz="7300" b="1"/>
            </a:lvl6pPr>
            <a:lvl7pPr marL="12322828" indent="0">
              <a:buNone/>
              <a:defRPr sz="7300" b="1"/>
            </a:lvl7pPr>
            <a:lvl8pPr marL="14376628" indent="0">
              <a:buNone/>
              <a:defRPr sz="7300" b="1"/>
            </a:lvl8pPr>
            <a:lvl9pPr marL="1643043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96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3795" indent="0">
              <a:buNone/>
              <a:defRPr sz="9000" b="1"/>
            </a:lvl2pPr>
            <a:lvl3pPr marL="4107613" indent="0">
              <a:buNone/>
              <a:defRPr sz="8300" b="1"/>
            </a:lvl3pPr>
            <a:lvl4pPr marL="6161413" indent="0">
              <a:buNone/>
              <a:defRPr sz="7300" b="1"/>
            </a:lvl4pPr>
            <a:lvl5pPr marL="8215213" indent="0">
              <a:buNone/>
              <a:defRPr sz="7300" b="1"/>
            </a:lvl5pPr>
            <a:lvl6pPr marL="10269015" indent="0">
              <a:buNone/>
              <a:defRPr sz="7300" b="1"/>
            </a:lvl6pPr>
            <a:lvl7pPr marL="12322828" indent="0">
              <a:buNone/>
              <a:defRPr sz="7300" b="1"/>
            </a:lvl7pPr>
            <a:lvl8pPr marL="14376628" indent="0">
              <a:buNone/>
              <a:defRPr sz="7300" b="1"/>
            </a:lvl8pPr>
            <a:lvl9pPr marL="1643043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96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5837"/>
      </p:ext>
    </p:extLst>
  </p:cSld>
  <p:clrMapOvr>
    <a:masterClrMapping/>
  </p:clrMapOvr>
  <p:transition xmlns:p14="http://schemas.microsoft.com/office/powerpoint/2010/main"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7085"/>
      </p:ext>
    </p:extLst>
  </p:cSld>
  <p:clrMapOvr>
    <a:masterClrMapping/>
  </p:clrMapOvr>
  <p:transition xmlns:p14="http://schemas.microsoft.com/office/powerpoint/2010/main"/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19066"/>
      </p:ext>
    </p:extLst>
  </p:cSld>
  <p:clrMapOvr>
    <a:masterClrMapping/>
  </p:clrMapOvr>
  <p:transition xmlns:p14="http://schemas.microsoft.com/office/powerpoint/2010/main"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22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0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22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3795" indent="0">
              <a:buNone/>
              <a:defRPr sz="5500"/>
            </a:lvl2pPr>
            <a:lvl3pPr marL="4107613" indent="0">
              <a:buNone/>
              <a:defRPr sz="4500"/>
            </a:lvl3pPr>
            <a:lvl4pPr marL="6161413" indent="0">
              <a:buNone/>
              <a:defRPr sz="4000"/>
            </a:lvl4pPr>
            <a:lvl5pPr marL="8215213" indent="0">
              <a:buNone/>
              <a:defRPr sz="4000"/>
            </a:lvl5pPr>
            <a:lvl6pPr marL="10269015" indent="0">
              <a:buNone/>
              <a:defRPr sz="4000"/>
            </a:lvl6pPr>
            <a:lvl7pPr marL="12322828" indent="0">
              <a:buNone/>
              <a:defRPr sz="4000"/>
            </a:lvl7pPr>
            <a:lvl8pPr marL="14376628" indent="0">
              <a:buNone/>
              <a:defRPr sz="4000"/>
            </a:lvl8pPr>
            <a:lvl9pPr marL="1643043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44549"/>
      </p:ext>
    </p:extLst>
  </p:cSld>
  <p:clrMapOvr>
    <a:masterClrMapping/>
  </p:clrMapOvr>
  <p:transition xmlns:p14="http://schemas.microsoft.com/office/powerpoint/2010/main"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3795" indent="0">
              <a:buNone/>
              <a:defRPr sz="12500"/>
            </a:lvl2pPr>
            <a:lvl3pPr marL="4107613" indent="0">
              <a:buNone/>
              <a:defRPr sz="10800"/>
            </a:lvl3pPr>
            <a:lvl4pPr marL="6161413" indent="0">
              <a:buNone/>
              <a:defRPr sz="9000"/>
            </a:lvl4pPr>
            <a:lvl5pPr marL="8215213" indent="0">
              <a:buNone/>
              <a:defRPr sz="9000"/>
            </a:lvl5pPr>
            <a:lvl6pPr marL="10269015" indent="0">
              <a:buNone/>
              <a:defRPr sz="9000"/>
            </a:lvl6pPr>
            <a:lvl7pPr marL="12322828" indent="0">
              <a:buNone/>
              <a:defRPr sz="9000"/>
            </a:lvl7pPr>
            <a:lvl8pPr marL="14376628" indent="0">
              <a:buNone/>
              <a:defRPr sz="9000"/>
            </a:lvl8pPr>
            <a:lvl9pPr marL="1643043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3795" indent="0">
              <a:buNone/>
              <a:defRPr sz="5500"/>
            </a:lvl2pPr>
            <a:lvl3pPr marL="4107613" indent="0">
              <a:buNone/>
              <a:defRPr sz="4500"/>
            </a:lvl3pPr>
            <a:lvl4pPr marL="6161413" indent="0">
              <a:buNone/>
              <a:defRPr sz="4000"/>
            </a:lvl4pPr>
            <a:lvl5pPr marL="8215213" indent="0">
              <a:buNone/>
              <a:defRPr sz="4000"/>
            </a:lvl5pPr>
            <a:lvl6pPr marL="10269015" indent="0">
              <a:buNone/>
              <a:defRPr sz="4000"/>
            </a:lvl6pPr>
            <a:lvl7pPr marL="12322828" indent="0">
              <a:buNone/>
              <a:defRPr sz="4000"/>
            </a:lvl7pPr>
            <a:lvl8pPr marL="14376628" indent="0">
              <a:buNone/>
              <a:defRPr sz="4000"/>
            </a:lvl8pPr>
            <a:lvl9pPr marL="1643043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64928"/>
      </p:ext>
    </p:extLst>
  </p:cSld>
  <p:clrMapOvr>
    <a:masterClrMapping/>
  </p:clrMapOvr>
  <p:transition xmlns:p14="http://schemas.microsoft.com/office/powerpoint/2010/main"/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50533"/>
      </p:ext>
    </p:extLst>
  </p:cSld>
  <p:clrMapOvr>
    <a:masterClrMapping/>
  </p:clrMapOvr>
  <p:transition xmlns:p14="http://schemas.microsoft.com/office/powerpoint/2010/main"/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2553"/>
      </p:ext>
    </p:extLst>
  </p:cSld>
  <p:clrMapOvr>
    <a:masterClrMapping/>
  </p:clrMapOvr>
  <p:transition xmlns:p14="http://schemas.microsoft.com/office/powerpoint/2010/main"/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10653" tIns="205310" rIns="410653" bIns="20531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653" tIns="205310" rIns="410653" bIns="20531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653" tIns="205310" rIns="410653" bIns="20531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5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93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7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42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3228" indent="0">
              <a:buNone/>
              <a:defRPr sz="8300"/>
            </a:lvl2pPr>
            <a:lvl3pPr marL="4106483" indent="0">
              <a:buNone/>
              <a:defRPr sz="7300"/>
            </a:lvl3pPr>
            <a:lvl4pPr marL="6159715" indent="0">
              <a:buNone/>
              <a:defRPr sz="6300"/>
            </a:lvl4pPr>
            <a:lvl5pPr marL="8212953" indent="0">
              <a:buNone/>
              <a:defRPr sz="6300"/>
            </a:lvl5pPr>
            <a:lvl6pPr marL="10266190" indent="0">
              <a:buNone/>
              <a:defRPr sz="6300"/>
            </a:lvl6pPr>
            <a:lvl7pPr marL="12319440" indent="0">
              <a:buNone/>
              <a:defRPr sz="6300"/>
            </a:lvl7pPr>
            <a:lvl8pPr marL="14372673" indent="0">
              <a:buNone/>
              <a:defRPr sz="6300"/>
            </a:lvl8pPr>
            <a:lvl9pPr marL="1642591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905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38" y="1720218"/>
            <a:ext cx="10661231" cy="732091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99"/>
            <a:ext cx="18115652" cy="36874612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38" y="9041159"/>
            <a:ext cx="10661231" cy="29553696"/>
          </a:xfrm>
        </p:spPr>
        <p:txBody>
          <a:bodyPr/>
          <a:lstStyle>
            <a:lvl1pPr marL="0" indent="0">
              <a:buNone/>
              <a:defRPr sz="5800"/>
            </a:lvl1pPr>
            <a:lvl2pPr marL="1864473" indent="0">
              <a:buNone/>
              <a:defRPr sz="5000"/>
            </a:lvl2pPr>
            <a:lvl3pPr marL="3728943" indent="0">
              <a:buNone/>
              <a:defRPr sz="4000"/>
            </a:lvl3pPr>
            <a:lvl4pPr marL="5593415" indent="0">
              <a:buNone/>
              <a:defRPr sz="3800"/>
            </a:lvl4pPr>
            <a:lvl5pPr marL="7457883" indent="0">
              <a:buNone/>
              <a:defRPr sz="3800"/>
            </a:lvl5pPr>
            <a:lvl6pPr marL="9322360" indent="0">
              <a:buNone/>
              <a:defRPr sz="3800"/>
            </a:lvl6pPr>
            <a:lvl7pPr marL="11186828" indent="0">
              <a:buNone/>
              <a:defRPr sz="3800"/>
            </a:lvl7pPr>
            <a:lvl8pPr marL="13051308" indent="0">
              <a:buNone/>
              <a:defRPr sz="3800"/>
            </a:lvl8pPr>
            <a:lvl9pPr marL="149157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2572"/>
      </p:ext>
    </p:extLst>
  </p:cSld>
  <p:clrMapOvr>
    <a:masterClrMapping/>
  </p:clrMapOvr>
  <p:transition xmlns:p14="http://schemas.microsoft.com/office/powerpoint/2010/main"/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3228" indent="0">
              <a:buNone/>
              <a:defRPr sz="9000" b="1"/>
            </a:lvl2pPr>
            <a:lvl3pPr marL="4106483" indent="0">
              <a:buNone/>
              <a:defRPr sz="8300" b="1"/>
            </a:lvl3pPr>
            <a:lvl4pPr marL="6159715" indent="0">
              <a:buNone/>
              <a:defRPr sz="7300" b="1"/>
            </a:lvl4pPr>
            <a:lvl5pPr marL="8212953" indent="0">
              <a:buNone/>
              <a:defRPr sz="7300" b="1"/>
            </a:lvl5pPr>
            <a:lvl6pPr marL="10266190" indent="0">
              <a:buNone/>
              <a:defRPr sz="7300" b="1"/>
            </a:lvl6pPr>
            <a:lvl7pPr marL="12319440" indent="0">
              <a:buNone/>
              <a:defRPr sz="7300" b="1"/>
            </a:lvl7pPr>
            <a:lvl8pPr marL="14372673" indent="0">
              <a:buNone/>
              <a:defRPr sz="7300" b="1"/>
            </a:lvl8pPr>
            <a:lvl9pPr marL="1642591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04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3228" indent="0">
              <a:buNone/>
              <a:defRPr sz="9000" b="1"/>
            </a:lvl2pPr>
            <a:lvl3pPr marL="4106483" indent="0">
              <a:buNone/>
              <a:defRPr sz="8300" b="1"/>
            </a:lvl3pPr>
            <a:lvl4pPr marL="6159715" indent="0">
              <a:buNone/>
              <a:defRPr sz="7300" b="1"/>
            </a:lvl4pPr>
            <a:lvl5pPr marL="8212953" indent="0">
              <a:buNone/>
              <a:defRPr sz="7300" b="1"/>
            </a:lvl5pPr>
            <a:lvl6pPr marL="10266190" indent="0">
              <a:buNone/>
              <a:defRPr sz="7300" b="1"/>
            </a:lvl6pPr>
            <a:lvl7pPr marL="12319440" indent="0">
              <a:buNone/>
              <a:defRPr sz="7300" b="1"/>
            </a:lvl7pPr>
            <a:lvl8pPr marL="14372673" indent="0">
              <a:buNone/>
              <a:defRPr sz="7300" b="1"/>
            </a:lvl8pPr>
            <a:lvl9pPr marL="1642591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04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29093"/>
      </p:ext>
    </p:extLst>
  </p:cSld>
  <p:clrMapOvr>
    <a:masterClrMapping/>
  </p:clrMapOvr>
  <p:transition xmlns:p14="http://schemas.microsoft.com/office/powerpoint/2010/main"/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756"/>
      </p:ext>
    </p:extLst>
  </p:cSld>
  <p:clrMapOvr>
    <a:masterClrMapping/>
  </p:clrMapOvr>
  <p:transition xmlns:p14="http://schemas.microsoft.com/office/powerpoint/2010/main"/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38128"/>
      </p:ext>
    </p:extLst>
  </p:cSld>
  <p:clrMapOvr>
    <a:masterClrMapping/>
  </p:clrMapOvr>
  <p:transition xmlns:p14="http://schemas.microsoft.com/office/powerpoint/2010/main"/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27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2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27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3228" indent="0">
              <a:buNone/>
              <a:defRPr sz="5500"/>
            </a:lvl2pPr>
            <a:lvl3pPr marL="4106483" indent="0">
              <a:buNone/>
              <a:defRPr sz="4500"/>
            </a:lvl3pPr>
            <a:lvl4pPr marL="6159715" indent="0">
              <a:buNone/>
              <a:defRPr sz="4000"/>
            </a:lvl4pPr>
            <a:lvl5pPr marL="8212953" indent="0">
              <a:buNone/>
              <a:defRPr sz="4000"/>
            </a:lvl5pPr>
            <a:lvl6pPr marL="10266190" indent="0">
              <a:buNone/>
              <a:defRPr sz="4000"/>
            </a:lvl6pPr>
            <a:lvl7pPr marL="12319440" indent="0">
              <a:buNone/>
              <a:defRPr sz="4000"/>
            </a:lvl7pPr>
            <a:lvl8pPr marL="14372673" indent="0">
              <a:buNone/>
              <a:defRPr sz="4000"/>
            </a:lvl8pPr>
            <a:lvl9pPr marL="1642591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63833"/>
      </p:ext>
    </p:extLst>
  </p:cSld>
  <p:clrMapOvr>
    <a:masterClrMapping/>
  </p:clrMapOvr>
  <p:transition xmlns:p14="http://schemas.microsoft.com/office/powerpoint/2010/main"/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3228" indent="0">
              <a:buNone/>
              <a:defRPr sz="12500"/>
            </a:lvl2pPr>
            <a:lvl3pPr marL="4106483" indent="0">
              <a:buNone/>
              <a:defRPr sz="10800"/>
            </a:lvl3pPr>
            <a:lvl4pPr marL="6159715" indent="0">
              <a:buNone/>
              <a:defRPr sz="9000"/>
            </a:lvl4pPr>
            <a:lvl5pPr marL="8212953" indent="0">
              <a:buNone/>
              <a:defRPr sz="9000"/>
            </a:lvl5pPr>
            <a:lvl6pPr marL="10266190" indent="0">
              <a:buNone/>
              <a:defRPr sz="9000"/>
            </a:lvl6pPr>
            <a:lvl7pPr marL="12319440" indent="0">
              <a:buNone/>
              <a:defRPr sz="9000"/>
            </a:lvl7pPr>
            <a:lvl8pPr marL="14372673" indent="0">
              <a:buNone/>
              <a:defRPr sz="9000"/>
            </a:lvl8pPr>
            <a:lvl9pPr marL="1642591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3228" indent="0">
              <a:buNone/>
              <a:defRPr sz="5500"/>
            </a:lvl2pPr>
            <a:lvl3pPr marL="4106483" indent="0">
              <a:buNone/>
              <a:defRPr sz="4500"/>
            </a:lvl3pPr>
            <a:lvl4pPr marL="6159715" indent="0">
              <a:buNone/>
              <a:defRPr sz="4000"/>
            </a:lvl4pPr>
            <a:lvl5pPr marL="8212953" indent="0">
              <a:buNone/>
              <a:defRPr sz="4000"/>
            </a:lvl5pPr>
            <a:lvl6pPr marL="10266190" indent="0">
              <a:buNone/>
              <a:defRPr sz="4000"/>
            </a:lvl6pPr>
            <a:lvl7pPr marL="12319440" indent="0">
              <a:buNone/>
              <a:defRPr sz="4000"/>
            </a:lvl7pPr>
            <a:lvl8pPr marL="14372673" indent="0">
              <a:buNone/>
              <a:defRPr sz="4000"/>
            </a:lvl8pPr>
            <a:lvl9pPr marL="1642591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015"/>
      </p:ext>
    </p:extLst>
  </p:cSld>
  <p:clrMapOvr>
    <a:masterClrMapping/>
  </p:clrMapOvr>
  <p:transition xmlns:p14="http://schemas.microsoft.com/office/powerpoint/2010/main"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83336"/>
      </p:ext>
    </p:extLst>
  </p:cSld>
  <p:clrMapOvr>
    <a:masterClrMapping/>
  </p:clrMapOvr>
  <p:transition xmlns:p14="http://schemas.microsoft.com/office/powerpoint/2010/main"/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3806"/>
      </p:ext>
    </p:extLst>
  </p:cSld>
  <p:clrMapOvr>
    <a:masterClrMapping/>
  </p:clrMapOvr>
  <p:transition xmlns:p14="http://schemas.microsoft.com/office/powerpoint/2010/main"/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10540" tIns="205253" rIns="410540" bIns="20525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540" tIns="205253" rIns="410540" bIns="20525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540" tIns="205253" rIns="410540" bIns="20525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65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1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4473" indent="0">
              <a:buNone/>
              <a:defRPr sz="11300"/>
            </a:lvl2pPr>
            <a:lvl3pPr marL="3728943" indent="0">
              <a:buNone/>
              <a:defRPr sz="10000"/>
            </a:lvl3pPr>
            <a:lvl4pPr marL="5593415" indent="0">
              <a:buNone/>
              <a:defRPr sz="8300"/>
            </a:lvl4pPr>
            <a:lvl5pPr marL="7457883" indent="0">
              <a:buNone/>
              <a:defRPr sz="8300"/>
            </a:lvl5pPr>
            <a:lvl6pPr marL="9322360" indent="0">
              <a:buNone/>
              <a:defRPr sz="8300"/>
            </a:lvl6pPr>
            <a:lvl7pPr marL="11186828" indent="0">
              <a:buNone/>
              <a:defRPr sz="8300"/>
            </a:lvl7pPr>
            <a:lvl8pPr marL="13051308" indent="0">
              <a:buNone/>
              <a:defRPr sz="8300"/>
            </a:lvl8pPr>
            <a:lvl9pPr marL="14915768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4473" indent="0">
              <a:buNone/>
              <a:defRPr sz="5000"/>
            </a:lvl2pPr>
            <a:lvl3pPr marL="3728943" indent="0">
              <a:buNone/>
              <a:defRPr sz="4000"/>
            </a:lvl3pPr>
            <a:lvl4pPr marL="5593415" indent="0">
              <a:buNone/>
              <a:defRPr sz="3800"/>
            </a:lvl4pPr>
            <a:lvl5pPr marL="7457883" indent="0">
              <a:buNone/>
              <a:defRPr sz="3800"/>
            </a:lvl5pPr>
            <a:lvl6pPr marL="9322360" indent="0">
              <a:buNone/>
              <a:defRPr sz="3800"/>
            </a:lvl6pPr>
            <a:lvl7pPr marL="11186828" indent="0">
              <a:buNone/>
              <a:defRPr sz="3800"/>
            </a:lvl7pPr>
            <a:lvl8pPr marL="13051308" indent="0">
              <a:buNone/>
              <a:defRPr sz="3800"/>
            </a:lvl8pPr>
            <a:lvl9pPr marL="14915768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92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5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2660" indent="0">
              <a:buNone/>
              <a:defRPr sz="8300"/>
            </a:lvl2pPr>
            <a:lvl3pPr marL="4105353" indent="0">
              <a:buNone/>
              <a:defRPr sz="7300"/>
            </a:lvl3pPr>
            <a:lvl4pPr marL="6158020" indent="0">
              <a:buNone/>
              <a:defRPr sz="6300"/>
            </a:lvl4pPr>
            <a:lvl5pPr marL="8210695" indent="0">
              <a:buNone/>
              <a:defRPr sz="6300"/>
            </a:lvl5pPr>
            <a:lvl6pPr marL="10263363" indent="0">
              <a:buNone/>
              <a:defRPr sz="6300"/>
            </a:lvl6pPr>
            <a:lvl7pPr marL="12316053" indent="0">
              <a:buNone/>
              <a:defRPr sz="6300"/>
            </a:lvl7pPr>
            <a:lvl8pPr marL="14368718" indent="0">
              <a:buNone/>
              <a:defRPr sz="6300"/>
            </a:lvl8pPr>
            <a:lvl9pPr marL="1642139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54454"/>
      </p:ext>
    </p:extLst>
  </p:cSld>
  <p:clrMapOvr>
    <a:masterClrMapping/>
  </p:clrMapOvr>
  <p:transition xmlns:p14="http://schemas.microsoft.com/office/powerpoint/2010/main"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0322"/>
      </p:ext>
    </p:extLst>
  </p:cSld>
  <p:clrMapOvr>
    <a:masterClrMapping/>
  </p:clrMapOvr>
  <p:transition xmlns:p14="http://schemas.microsoft.com/office/powerpoint/2010/main"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2660" indent="0">
              <a:buNone/>
              <a:defRPr sz="9000" b="1"/>
            </a:lvl2pPr>
            <a:lvl3pPr marL="4105353" indent="0">
              <a:buNone/>
              <a:defRPr sz="8300" b="1"/>
            </a:lvl3pPr>
            <a:lvl4pPr marL="6158020" indent="0">
              <a:buNone/>
              <a:defRPr sz="7300" b="1"/>
            </a:lvl4pPr>
            <a:lvl5pPr marL="8210695" indent="0">
              <a:buNone/>
              <a:defRPr sz="7300" b="1"/>
            </a:lvl5pPr>
            <a:lvl6pPr marL="10263363" indent="0">
              <a:buNone/>
              <a:defRPr sz="7300" b="1"/>
            </a:lvl6pPr>
            <a:lvl7pPr marL="12316053" indent="0">
              <a:buNone/>
              <a:defRPr sz="7300" b="1"/>
            </a:lvl7pPr>
            <a:lvl8pPr marL="14368718" indent="0">
              <a:buNone/>
              <a:defRPr sz="7300" b="1"/>
            </a:lvl8pPr>
            <a:lvl9pPr marL="164213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13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2660" indent="0">
              <a:buNone/>
              <a:defRPr sz="9000" b="1"/>
            </a:lvl2pPr>
            <a:lvl3pPr marL="4105353" indent="0">
              <a:buNone/>
              <a:defRPr sz="8300" b="1"/>
            </a:lvl3pPr>
            <a:lvl4pPr marL="6158020" indent="0">
              <a:buNone/>
              <a:defRPr sz="7300" b="1"/>
            </a:lvl4pPr>
            <a:lvl5pPr marL="8210695" indent="0">
              <a:buNone/>
              <a:defRPr sz="7300" b="1"/>
            </a:lvl5pPr>
            <a:lvl6pPr marL="10263363" indent="0">
              <a:buNone/>
              <a:defRPr sz="7300" b="1"/>
            </a:lvl6pPr>
            <a:lvl7pPr marL="12316053" indent="0">
              <a:buNone/>
              <a:defRPr sz="7300" b="1"/>
            </a:lvl7pPr>
            <a:lvl8pPr marL="14368718" indent="0">
              <a:buNone/>
              <a:defRPr sz="7300" b="1"/>
            </a:lvl8pPr>
            <a:lvl9pPr marL="164213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13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8124"/>
      </p:ext>
    </p:extLst>
  </p:cSld>
  <p:clrMapOvr>
    <a:masterClrMapping/>
  </p:clrMapOvr>
  <p:transition xmlns:p14="http://schemas.microsoft.com/office/powerpoint/2010/main"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3241"/>
      </p:ext>
    </p:extLst>
  </p:cSld>
  <p:clrMapOvr>
    <a:masterClrMapping/>
  </p:clrMapOvr>
  <p:transition xmlns:p14="http://schemas.microsoft.com/office/powerpoint/2010/main"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2639"/>
      </p:ext>
    </p:extLst>
  </p:cSld>
  <p:clrMapOvr>
    <a:masterClrMapping/>
  </p:clrMapOvr>
  <p:transition xmlns:p14="http://schemas.microsoft.com/office/powerpoint/2010/main"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31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26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31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2660" indent="0">
              <a:buNone/>
              <a:defRPr sz="5500"/>
            </a:lvl2pPr>
            <a:lvl3pPr marL="4105353" indent="0">
              <a:buNone/>
              <a:defRPr sz="4500"/>
            </a:lvl3pPr>
            <a:lvl4pPr marL="6158020" indent="0">
              <a:buNone/>
              <a:defRPr sz="4000"/>
            </a:lvl4pPr>
            <a:lvl5pPr marL="8210695" indent="0">
              <a:buNone/>
              <a:defRPr sz="4000"/>
            </a:lvl5pPr>
            <a:lvl6pPr marL="10263363" indent="0">
              <a:buNone/>
              <a:defRPr sz="4000"/>
            </a:lvl6pPr>
            <a:lvl7pPr marL="12316053" indent="0">
              <a:buNone/>
              <a:defRPr sz="4000"/>
            </a:lvl7pPr>
            <a:lvl8pPr marL="14368718" indent="0">
              <a:buNone/>
              <a:defRPr sz="4000"/>
            </a:lvl8pPr>
            <a:lvl9pPr marL="164213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4470"/>
      </p:ext>
    </p:extLst>
  </p:cSld>
  <p:clrMapOvr>
    <a:masterClrMapping/>
  </p:clrMapOvr>
  <p:transition xmlns:p14="http://schemas.microsoft.com/office/powerpoint/2010/main"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2660" indent="0">
              <a:buNone/>
              <a:defRPr sz="12500"/>
            </a:lvl2pPr>
            <a:lvl3pPr marL="4105353" indent="0">
              <a:buNone/>
              <a:defRPr sz="10800"/>
            </a:lvl3pPr>
            <a:lvl4pPr marL="6158020" indent="0">
              <a:buNone/>
              <a:defRPr sz="9000"/>
            </a:lvl4pPr>
            <a:lvl5pPr marL="8210695" indent="0">
              <a:buNone/>
              <a:defRPr sz="9000"/>
            </a:lvl5pPr>
            <a:lvl6pPr marL="10263363" indent="0">
              <a:buNone/>
              <a:defRPr sz="9000"/>
            </a:lvl6pPr>
            <a:lvl7pPr marL="12316053" indent="0">
              <a:buNone/>
              <a:defRPr sz="9000"/>
            </a:lvl7pPr>
            <a:lvl8pPr marL="14368718" indent="0">
              <a:buNone/>
              <a:defRPr sz="9000"/>
            </a:lvl8pPr>
            <a:lvl9pPr marL="1642139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2660" indent="0">
              <a:buNone/>
              <a:defRPr sz="5500"/>
            </a:lvl2pPr>
            <a:lvl3pPr marL="4105353" indent="0">
              <a:buNone/>
              <a:defRPr sz="4500"/>
            </a:lvl3pPr>
            <a:lvl4pPr marL="6158020" indent="0">
              <a:buNone/>
              <a:defRPr sz="4000"/>
            </a:lvl4pPr>
            <a:lvl5pPr marL="8210695" indent="0">
              <a:buNone/>
              <a:defRPr sz="4000"/>
            </a:lvl5pPr>
            <a:lvl6pPr marL="10263363" indent="0">
              <a:buNone/>
              <a:defRPr sz="4000"/>
            </a:lvl6pPr>
            <a:lvl7pPr marL="12316053" indent="0">
              <a:buNone/>
              <a:defRPr sz="4000"/>
            </a:lvl7pPr>
            <a:lvl8pPr marL="14368718" indent="0">
              <a:buNone/>
              <a:defRPr sz="4000"/>
            </a:lvl8pPr>
            <a:lvl9pPr marL="164213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5448"/>
      </p:ext>
    </p:extLst>
  </p:cSld>
  <p:clrMapOvr>
    <a:masterClrMapping/>
  </p:clrMapOvr>
  <p:transition xmlns:p14="http://schemas.microsoft.com/office/powerpoint/2010/main"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9649"/>
      </p:ext>
    </p:extLst>
  </p:cSld>
  <p:clrMapOvr>
    <a:masterClrMapping/>
  </p:clrMapOvr>
  <p:transition xmlns:p14="http://schemas.microsoft.com/office/powerpoint/2010/main"/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2819"/>
      </p:ext>
    </p:extLst>
  </p:cSld>
  <p:clrMapOvr>
    <a:masterClrMapping/>
  </p:clrMapOvr>
  <p:transition xmlns:p14="http://schemas.microsoft.com/office/powerpoint/2010/main"/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 algn="ctr"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428" tIns="205198" rIns="410428" bIns="20519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4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006913" indent="-1460718">
              <a:buFont typeface="Wingdings" charset="2"/>
              <a:buChar char="q"/>
              <a:defRPr/>
            </a:lvl2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10141" y="5724936"/>
            <a:ext cx="3051530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06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692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55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2100" indent="0">
              <a:buNone/>
              <a:defRPr sz="8300"/>
            </a:lvl2pPr>
            <a:lvl3pPr marL="4104225" indent="0">
              <a:buNone/>
              <a:defRPr sz="7300"/>
            </a:lvl3pPr>
            <a:lvl4pPr marL="6156323" indent="0">
              <a:buNone/>
              <a:defRPr sz="6300"/>
            </a:lvl4pPr>
            <a:lvl5pPr marL="8208435" indent="0">
              <a:buNone/>
              <a:defRPr sz="6300"/>
            </a:lvl5pPr>
            <a:lvl6pPr marL="10260538" indent="0">
              <a:buNone/>
              <a:defRPr sz="6300"/>
            </a:lvl6pPr>
            <a:lvl7pPr marL="12312665" indent="0">
              <a:buNone/>
              <a:defRPr sz="6300"/>
            </a:lvl7pPr>
            <a:lvl8pPr marL="14364768" indent="0">
              <a:buNone/>
              <a:defRPr sz="6300"/>
            </a:lvl8pPr>
            <a:lvl9pPr marL="16416880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7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0141" y="5724936"/>
            <a:ext cx="3051530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2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2100" indent="0">
              <a:buNone/>
              <a:defRPr sz="9000" b="1"/>
            </a:lvl2pPr>
            <a:lvl3pPr marL="4104225" indent="0">
              <a:buNone/>
              <a:defRPr sz="8300" b="1"/>
            </a:lvl3pPr>
            <a:lvl4pPr marL="6156323" indent="0">
              <a:buNone/>
              <a:defRPr sz="7300" b="1"/>
            </a:lvl4pPr>
            <a:lvl5pPr marL="8208435" indent="0">
              <a:buNone/>
              <a:defRPr sz="7300" b="1"/>
            </a:lvl5pPr>
            <a:lvl6pPr marL="10260538" indent="0">
              <a:buNone/>
              <a:defRPr sz="7300" b="1"/>
            </a:lvl6pPr>
            <a:lvl7pPr marL="12312665" indent="0">
              <a:buNone/>
              <a:defRPr sz="7300" b="1"/>
            </a:lvl7pPr>
            <a:lvl8pPr marL="14364768" indent="0">
              <a:buNone/>
              <a:defRPr sz="7300" b="1"/>
            </a:lvl8pPr>
            <a:lvl9pPr marL="1641688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18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2100" indent="0">
              <a:buNone/>
              <a:defRPr sz="9000" b="1"/>
            </a:lvl2pPr>
            <a:lvl3pPr marL="4104225" indent="0">
              <a:buNone/>
              <a:defRPr sz="8300" b="1"/>
            </a:lvl3pPr>
            <a:lvl4pPr marL="6156323" indent="0">
              <a:buNone/>
              <a:defRPr sz="7300" b="1"/>
            </a:lvl4pPr>
            <a:lvl5pPr marL="8208435" indent="0">
              <a:buNone/>
              <a:defRPr sz="7300" b="1"/>
            </a:lvl5pPr>
            <a:lvl6pPr marL="10260538" indent="0">
              <a:buNone/>
              <a:defRPr sz="7300" b="1"/>
            </a:lvl6pPr>
            <a:lvl7pPr marL="12312665" indent="0">
              <a:buNone/>
              <a:defRPr sz="7300" b="1"/>
            </a:lvl7pPr>
            <a:lvl8pPr marL="14364768" indent="0">
              <a:buNone/>
              <a:defRPr sz="7300" b="1"/>
            </a:lvl8pPr>
            <a:lvl9pPr marL="16416880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18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2995"/>
      </p:ext>
    </p:extLst>
  </p:cSld>
  <p:clrMapOvr>
    <a:masterClrMapping/>
  </p:clrMapOvr>
  <p:transition xmlns:p14="http://schemas.microsoft.com/office/powerpoint/2010/main"/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4631"/>
      </p:ext>
    </p:extLst>
  </p:cSld>
  <p:clrMapOvr>
    <a:masterClrMapping/>
  </p:clrMapOvr>
  <p:transition xmlns:p14="http://schemas.microsoft.com/office/powerpoint/2010/main"/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33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4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33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2100" indent="0">
              <a:buNone/>
              <a:defRPr sz="5500"/>
            </a:lvl2pPr>
            <a:lvl3pPr marL="4104225" indent="0">
              <a:buNone/>
              <a:defRPr sz="4500"/>
            </a:lvl3pPr>
            <a:lvl4pPr marL="6156323" indent="0">
              <a:buNone/>
              <a:defRPr sz="4000"/>
            </a:lvl4pPr>
            <a:lvl5pPr marL="8208435" indent="0">
              <a:buNone/>
              <a:defRPr sz="4000"/>
            </a:lvl5pPr>
            <a:lvl6pPr marL="10260538" indent="0">
              <a:buNone/>
              <a:defRPr sz="4000"/>
            </a:lvl6pPr>
            <a:lvl7pPr marL="12312665" indent="0">
              <a:buNone/>
              <a:defRPr sz="4000"/>
            </a:lvl7pPr>
            <a:lvl8pPr marL="14364768" indent="0">
              <a:buNone/>
              <a:defRPr sz="4000"/>
            </a:lvl8pPr>
            <a:lvl9pPr marL="1641688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2100" indent="0">
              <a:buNone/>
              <a:defRPr sz="12500"/>
            </a:lvl2pPr>
            <a:lvl3pPr marL="4104225" indent="0">
              <a:buNone/>
              <a:defRPr sz="10800"/>
            </a:lvl3pPr>
            <a:lvl4pPr marL="6156323" indent="0">
              <a:buNone/>
              <a:defRPr sz="9000"/>
            </a:lvl4pPr>
            <a:lvl5pPr marL="8208435" indent="0">
              <a:buNone/>
              <a:defRPr sz="9000"/>
            </a:lvl5pPr>
            <a:lvl6pPr marL="10260538" indent="0">
              <a:buNone/>
              <a:defRPr sz="9000"/>
            </a:lvl6pPr>
            <a:lvl7pPr marL="12312665" indent="0">
              <a:buNone/>
              <a:defRPr sz="9000"/>
            </a:lvl7pPr>
            <a:lvl8pPr marL="14364768" indent="0">
              <a:buNone/>
              <a:defRPr sz="9000"/>
            </a:lvl8pPr>
            <a:lvl9pPr marL="16416880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2100" indent="0">
              <a:buNone/>
              <a:defRPr sz="5500"/>
            </a:lvl2pPr>
            <a:lvl3pPr marL="4104225" indent="0">
              <a:buNone/>
              <a:defRPr sz="4500"/>
            </a:lvl3pPr>
            <a:lvl4pPr marL="6156323" indent="0">
              <a:buNone/>
              <a:defRPr sz="4000"/>
            </a:lvl4pPr>
            <a:lvl5pPr marL="8208435" indent="0">
              <a:buNone/>
              <a:defRPr sz="4000"/>
            </a:lvl5pPr>
            <a:lvl6pPr marL="10260538" indent="0">
              <a:buNone/>
              <a:defRPr sz="4000"/>
            </a:lvl6pPr>
            <a:lvl7pPr marL="12312665" indent="0">
              <a:buNone/>
              <a:defRPr sz="4000"/>
            </a:lvl7pPr>
            <a:lvl8pPr marL="14364768" indent="0">
              <a:buNone/>
              <a:defRPr sz="4000"/>
            </a:lvl8pPr>
            <a:lvl9pPr marL="16416880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7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7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2" y="6"/>
            <a:ext cx="32405640" cy="43205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712" y="2955960"/>
            <a:ext cx="27544793" cy="8241864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754" y="12231550"/>
            <a:ext cx="17751879" cy="11041380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 algn="l">
              <a:buNone/>
              <a:defRPr sz="12500">
                <a:solidFill>
                  <a:schemeClr val="accent1"/>
                </a:solidFill>
                <a:latin typeface="Arial"/>
              </a:defRPr>
            </a:lvl1pPr>
            <a:lvl2pPr marL="205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0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5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0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5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0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6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1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37596069"/>
            <a:ext cx="32405640" cy="5609332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0315" tIns="205143" rIns="410315" bIns="205143" rtlCol="0" anchor="ctr"/>
          <a:lstStyle/>
          <a:p>
            <a:pPr algn="ctr" defTabSz="2051535"/>
            <a:endParaRPr lang="en-US" sz="83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3" y="38305545"/>
            <a:ext cx="11606985" cy="412672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104218" y="39433257"/>
            <a:ext cx="13806552" cy="22328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0904361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454"/>
            <a:ext cx="29165075" cy="336626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287" y="6800952"/>
            <a:ext cx="29165075" cy="317939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25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108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9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8300">
                <a:latin typeface="Arial"/>
              </a:defRPr>
            </a:lvl4pPr>
            <a:lvl5pPr>
              <a:buFont typeface="Wingdings" charset="2"/>
              <a:buChar char="§"/>
              <a:defRPr sz="73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2573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24"/>
            <a:ext cx="29165075" cy="32989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87" y="7544096"/>
            <a:ext cx="29165075" cy="27980640"/>
          </a:xfrm>
          <a:prstGeom prst="rect">
            <a:avLst/>
          </a:prstGeom>
        </p:spPr>
        <p:txBody>
          <a:bodyPr lIns="410315" tIns="205143" rIns="410315" bIns="205143">
            <a:normAutofit/>
          </a:bodyPr>
          <a:lstStyle>
            <a:lvl1pPr marL="0" indent="0" algn="l">
              <a:buNone/>
              <a:defRPr sz="12500">
                <a:solidFill>
                  <a:schemeClr val="accent2"/>
                </a:solidFill>
                <a:latin typeface="Arial"/>
              </a:defRPr>
            </a:lvl1pPr>
            <a:lvl2pPr marL="205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0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5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0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5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0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6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1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9773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620285" y="6800952"/>
            <a:ext cx="14312489" cy="317939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25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108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9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8300">
                <a:latin typeface="Arial"/>
              </a:defRPr>
            </a:lvl4pPr>
            <a:lvl5pPr>
              <a:buFont typeface="Wingdings" charset="2"/>
              <a:buChar char="§"/>
              <a:defRPr sz="73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454"/>
            <a:ext cx="29165075" cy="33561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6472873" y="6800952"/>
            <a:ext cx="14312489" cy="31793975"/>
          </a:xfrm>
          <a:prstGeom prst="rect">
            <a:avLst/>
          </a:prstGeom>
        </p:spPr>
        <p:txBody>
          <a:bodyPr lIns="410315" tIns="205143" rIns="410315" bIns="205143"/>
          <a:lstStyle>
            <a:lvl1pPr>
              <a:buFont typeface="Wingdings" charset="2"/>
              <a:buChar char="§"/>
              <a:defRPr sz="125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108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9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8300">
                <a:latin typeface="Arial"/>
              </a:defRPr>
            </a:lvl4pPr>
            <a:lvl5pPr>
              <a:buFont typeface="Wingdings" charset="2"/>
              <a:buChar char="§"/>
              <a:defRPr sz="73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3972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24"/>
            <a:ext cx="29165075" cy="32989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7372643"/>
            <a:ext cx="14318117" cy="6329365"/>
          </a:xfrm>
          <a:prstGeom prst="rect">
            <a:avLst/>
          </a:prstGeom>
        </p:spPr>
        <p:txBody>
          <a:bodyPr lIns="410315" tIns="205143" rIns="410315" bIns="205143" anchor="t"/>
          <a:lstStyle>
            <a:lvl1pPr marL="0" indent="0">
              <a:buNone/>
              <a:defRPr sz="10800" b="0">
                <a:solidFill>
                  <a:srgbClr val="606060"/>
                </a:solidFill>
                <a:latin typeface="Arial"/>
              </a:defRPr>
            </a:lvl1pPr>
            <a:lvl2pPr marL="2051535" indent="0">
              <a:buNone/>
              <a:defRPr sz="9000" b="1"/>
            </a:lvl2pPr>
            <a:lvl3pPr marL="4103095" indent="0">
              <a:buNone/>
              <a:defRPr sz="8300" b="1"/>
            </a:lvl3pPr>
            <a:lvl4pPr marL="6154633" indent="0">
              <a:buNone/>
              <a:defRPr sz="7300" b="1"/>
            </a:lvl4pPr>
            <a:lvl5pPr marL="8206178" indent="0">
              <a:buNone/>
              <a:defRPr sz="7300" b="1"/>
            </a:lvl5pPr>
            <a:lvl6pPr marL="10257718" indent="0">
              <a:buNone/>
              <a:defRPr sz="7300" b="1"/>
            </a:lvl6pPr>
            <a:lvl7pPr marL="12309278" indent="0">
              <a:buNone/>
              <a:defRPr sz="7300" b="1"/>
            </a:lvl7pPr>
            <a:lvl8pPr marL="14360818" indent="0">
              <a:buNone/>
              <a:defRPr sz="7300" b="1"/>
            </a:lvl8pPr>
            <a:lvl9pPr marL="164123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24" y="7372643"/>
            <a:ext cx="14323742" cy="6329365"/>
          </a:xfrm>
          <a:prstGeom prst="rect">
            <a:avLst/>
          </a:prstGeom>
        </p:spPr>
        <p:txBody>
          <a:bodyPr lIns="410315" tIns="205143" rIns="410315" bIns="205143" anchor="t"/>
          <a:lstStyle>
            <a:lvl1pPr marL="0" indent="0">
              <a:buNone/>
              <a:defRPr sz="10800" b="0">
                <a:solidFill>
                  <a:srgbClr val="606060"/>
                </a:solidFill>
                <a:latin typeface="Arial"/>
              </a:defRPr>
            </a:lvl1pPr>
            <a:lvl2pPr marL="2051535" indent="0">
              <a:buNone/>
              <a:defRPr sz="9000" b="1"/>
            </a:lvl2pPr>
            <a:lvl3pPr marL="4103095" indent="0">
              <a:buNone/>
              <a:defRPr sz="8300" b="1"/>
            </a:lvl3pPr>
            <a:lvl4pPr marL="6154633" indent="0">
              <a:buNone/>
              <a:defRPr sz="7300" b="1"/>
            </a:lvl4pPr>
            <a:lvl5pPr marL="8206178" indent="0">
              <a:buNone/>
              <a:defRPr sz="7300" b="1"/>
            </a:lvl5pPr>
            <a:lvl6pPr marL="10257718" indent="0">
              <a:buNone/>
              <a:defRPr sz="7300" b="1"/>
            </a:lvl6pPr>
            <a:lvl7pPr marL="12309278" indent="0">
              <a:buNone/>
              <a:defRPr sz="7300" b="1"/>
            </a:lvl7pPr>
            <a:lvl8pPr marL="14360818" indent="0">
              <a:buNone/>
              <a:defRPr sz="7300" b="1"/>
            </a:lvl8pPr>
            <a:lvl9pPr marL="1641236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620284" y="13701735"/>
            <a:ext cx="14318117" cy="24593074"/>
          </a:xfrm>
          <a:prstGeom prst="rect">
            <a:avLst/>
          </a:prstGeom>
        </p:spPr>
        <p:txBody>
          <a:bodyPr vert="horz" lIns="410315" tIns="205143" rIns="410315" bIns="205143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6478512" y="13701735"/>
            <a:ext cx="14318117" cy="24593074"/>
          </a:xfrm>
          <a:prstGeom prst="rect">
            <a:avLst/>
          </a:prstGeom>
        </p:spPr>
        <p:txBody>
          <a:bodyPr vert="horz" lIns="410315" tIns="205143" rIns="410315" bIns="205143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0743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24"/>
            <a:ext cx="29165075" cy="32989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53831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077624" y="742954"/>
            <a:ext cx="17328016" cy="6000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0315" tIns="205143" rIns="410315" bIns="205143" rtlCol="0" anchor="ctr"/>
          <a:lstStyle/>
          <a:p>
            <a:pPr algn="ctr" defTabSz="2051535"/>
            <a:endParaRPr lang="en-US" sz="83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42608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077624" y="742954"/>
            <a:ext cx="17328016" cy="6000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0315" tIns="205143" rIns="410315" bIns="205143" rtlCol="0" anchor="ctr"/>
          <a:lstStyle/>
          <a:p>
            <a:pPr algn="ctr" defTabSz="2051535"/>
            <a:endParaRPr lang="en-US" sz="83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  <a:prstGeom prst="rect">
            <a:avLst/>
          </a:prstGeom>
        </p:spPr>
        <p:txBody>
          <a:bodyPr anchor="b"/>
          <a:lstStyle>
            <a:lvl1pPr algn="l">
              <a:defRPr sz="9000" b="1"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4500">
                <a:latin typeface="Arial"/>
              </a:defRPr>
            </a:lvl1pPr>
            <a:lvl2pPr marL="2051535" indent="0">
              <a:buNone/>
              <a:defRPr sz="12500"/>
            </a:lvl2pPr>
            <a:lvl3pPr marL="4103095" indent="0">
              <a:buNone/>
              <a:defRPr sz="10800"/>
            </a:lvl3pPr>
            <a:lvl4pPr marL="6154633" indent="0">
              <a:buNone/>
              <a:defRPr sz="9000"/>
            </a:lvl4pPr>
            <a:lvl5pPr marL="8206178" indent="0">
              <a:buNone/>
              <a:defRPr sz="9000"/>
            </a:lvl5pPr>
            <a:lvl6pPr marL="10257718" indent="0">
              <a:buNone/>
              <a:defRPr sz="9000"/>
            </a:lvl6pPr>
            <a:lvl7pPr marL="12309278" indent="0">
              <a:buNone/>
              <a:defRPr sz="9000"/>
            </a:lvl7pPr>
            <a:lvl8pPr marL="14360818" indent="0">
              <a:buNone/>
              <a:defRPr sz="9000"/>
            </a:lvl8pPr>
            <a:lvl9pPr marL="16412363" indent="0">
              <a:buNone/>
              <a:defRPr sz="9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6300">
                <a:latin typeface="Arial"/>
              </a:defRPr>
            </a:lvl1pPr>
            <a:lvl2pPr marL="2051535" indent="0">
              <a:buNone/>
              <a:defRPr sz="5500"/>
            </a:lvl2pPr>
            <a:lvl3pPr marL="4103095" indent="0">
              <a:buNone/>
              <a:defRPr sz="4500"/>
            </a:lvl3pPr>
            <a:lvl4pPr marL="6154633" indent="0">
              <a:buNone/>
              <a:defRPr sz="4000"/>
            </a:lvl4pPr>
            <a:lvl5pPr marL="8206178" indent="0">
              <a:buNone/>
              <a:defRPr sz="4000"/>
            </a:lvl5pPr>
            <a:lvl6pPr marL="10257718" indent="0">
              <a:buNone/>
              <a:defRPr sz="4000"/>
            </a:lvl6pPr>
            <a:lvl7pPr marL="12309278" indent="0">
              <a:buNone/>
              <a:defRPr sz="4000"/>
            </a:lvl7pPr>
            <a:lvl8pPr marL="14360818" indent="0">
              <a:buNone/>
              <a:defRPr sz="4000"/>
            </a:lvl8pPr>
            <a:lvl9pPr marL="164123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78112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0287" y="1730454"/>
            <a:ext cx="29165075" cy="335613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620287" y="7315498"/>
            <a:ext cx="29165075" cy="28513568"/>
          </a:xfrm>
          <a:prstGeom prst="rect">
            <a:avLst/>
          </a:prstGeom>
        </p:spPr>
        <p:txBody>
          <a:bodyPr vert="horz" lIns="410315" tIns="205143" rIns="410315" bIns="205143" rtlCol="0">
            <a:normAutofit/>
          </a:bodyPr>
          <a:lstStyle>
            <a:lvl1pPr marL="1538668" marR="0" indent="-1538668" algn="l" defTabSz="2051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538668" marR="0" lvl="0" indent="-1538668" algn="l" defTabSz="2051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3333765" marR="0" lvl="1" indent="-1282225" algn="l" defTabSz="2051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0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5128863" marR="0" lvl="2" indent="-1025763" algn="l" defTabSz="2051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9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9177581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0287" y="1730454"/>
            <a:ext cx="29165075" cy="335613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620287" y="7315498"/>
            <a:ext cx="29165075" cy="28513568"/>
          </a:xfrm>
          <a:prstGeom prst="rect">
            <a:avLst/>
          </a:prstGeom>
        </p:spPr>
        <p:txBody>
          <a:bodyPr vert="horz" lIns="410315" tIns="205143" rIns="410315" bIns="205143" rtlCol="0">
            <a:normAutofit/>
          </a:bodyPr>
          <a:lstStyle>
            <a:lvl1pPr marL="1538668" marR="0" indent="-1538668" algn="l" defTabSz="2051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538668" marR="0" lvl="0" indent="-1538668" algn="l" defTabSz="2051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3333765" marR="0" lvl="1" indent="-1282225" algn="l" defTabSz="2051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0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5128863" marR="0" lvl="2" indent="-1025763" algn="l" defTabSz="20515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9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732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3000"/>
            </a:lvl1pPr>
            <a:lvl2pPr marL="1868393" indent="0">
              <a:buNone/>
              <a:defRPr sz="11300"/>
            </a:lvl2pPr>
            <a:lvl3pPr marL="3736778" indent="0">
              <a:buNone/>
              <a:defRPr sz="10000"/>
            </a:lvl3pPr>
            <a:lvl4pPr marL="5605170" indent="0">
              <a:buNone/>
              <a:defRPr sz="8300"/>
            </a:lvl4pPr>
            <a:lvl5pPr marL="7473553" indent="0">
              <a:buNone/>
              <a:defRPr sz="8300"/>
            </a:lvl5pPr>
            <a:lvl6pPr marL="9341945" indent="0">
              <a:buNone/>
              <a:defRPr sz="8300"/>
            </a:lvl6pPr>
            <a:lvl7pPr marL="11210335" indent="0">
              <a:buNone/>
              <a:defRPr sz="8300"/>
            </a:lvl7pPr>
            <a:lvl8pPr marL="13078723" indent="0">
              <a:buNone/>
              <a:defRPr sz="8300"/>
            </a:lvl8pPr>
            <a:lvl9pPr marL="14947113" indent="0">
              <a:buNone/>
              <a:defRPr sz="83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5800"/>
            </a:lvl1pPr>
            <a:lvl2pPr marL="1868393" indent="0">
              <a:buNone/>
              <a:defRPr sz="5000"/>
            </a:lvl2pPr>
            <a:lvl3pPr marL="3736778" indent="0">
              <a:buNone/>
              <a:defRPr sz="4000"/>
            </a:lvl3pPr>
            <a:lvl4pPr marL="5605170" indent="0">
              <a:buNone/>
              <a:defRPr sz="3800"/>
            </a:lvl4pPr>
            <a:lvl5pPr marL="7473553" indent="0">
              <a:buNone/>
              <a:defRPr sz="3800"/>
            </a:lvl5pPr>
            <a:lvl6pPr marL="9341945" indent="0">
              <a:buNone/>
              <a:defRPr sz="3800"/>
            </a:lvl6pPr>
            <a:lvl7pPr marL="11210335" indent="0">
              <a:buNone/>
              <a:defRPr sz="3800"/>
            </a:lvl7pPr>
            <a:lvl8pPr marL="13078723" indent="0">
              <a:buNone/>
              <a:defRPr sz="3800"/>
            </a:lvl8pPr>
            <a:lvl9pPr marL="14947113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224040" y="39334923"/>
            <a:ext cx="7561316" cy="28803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889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>
            <a:fillRect/>
          </a:stretch>
        </p:blipFill>
        <p:spPr>
          <a:xfrm>
            <a:off x="-2" y="6"/>
            <a:ext cx="32405640" cy="43205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712" y="2955960"/>
            <a:ext cx="27544793" cy="8241864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760" y="12231550"/>
            <a:ext cx="17751879" cy="11041380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 algn="l">
              <a:buNone/>
              <a:defRPr sz="11300">
                <a:solidFill>
                  <a:schemeClr val="accent1"/>
                </a:solidFill>
                <a:latin typeface="Arial"/>
              </a:defRPr>
            </a:lvl1pPr>
            <a:lvl2pPr marL="186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2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9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5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2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8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04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1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37596069"/>
            <a:ext cx="32405640" cy="5609332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2820" tIns="186395" rIns="372820" bIns="186395" rtlCol="0" anchor="ctr"/>
          <a:lstStyle/>
          <a:p>
            <a:pPr algn="ctr" defTabSz="1864040"/>
            <a:endParaRPr lang="en-US" sz="73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12" y="38305545"/>
            <a:ext cx="11606985" cy="412672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104220" y="39433265"/>
            <a:ext cx="13806552" cy="22328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0904361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87" y="7544096"/>
            <a:ext cx="29165075" cy="27980640"/>
          </a:xfrm>
          <a:prstGeom prst="rect">
            <a:avLst/>
          </a:prstGeom>
        </p:spPr>
        <p:txBody>
          <a:bodyPr lIns="410315" tIns="205143" rIns="410315" bIns="205143">
            <a:normAutofit/>
          </a:bodyPr>
          <a:lstStyle>
            <a:lvl1pPr marL="0" indent="0" algn="l">
              <a:buNone/>
              <a:defRPr sz="10800">
                <a:solidFill>
                  <a:schemeClr val="accent2"/>
                </a:solidFill>
                <a:latin typeface="Arial"/>
                <a:cs typeface="Arial"/>
              </a:defRPr>
            </a:lvl1pPr>
            <a:lvl2pPr marL="205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0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5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0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5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0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6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1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0287" y="1730454"/>
            <a:ext cx="29165075" cy="335613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7038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7166612"/>
            <a:ext cx="19443383" cy="25923240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4500">
                <a:latin typeface="Arial"/>
                <a:cs typeface="Arial"/>
              </a:defRPr>
            </a:lvl1pPr>
            <a:lvl2pPr marL="2051535" indent="0">
              <a:buNone/>
              <a:defRPr sz="12500"/>
            </a:lvl2pPr>
            <a:lvl3pPr marL="4103095" indent="0">
              <a:buNone/>
              <a:defRPr sz="10800"/>
            </a:lvl3pPr>
            <a:lvl4pPr marL="6154633" indent="0">
              <a:buNone/>
              <a:defRPr sz="9000"/>
            </a:lvl4pPr>
            <a:lvl5pPr marL="8206178" indent="0">
              <a:buNone/>
              <a:defRPr sz="9000"/>
            </a:lvl5pPr>
            <a:lvl6pPr marL="10257718" indent="0">
              <a:buNone/>
              <a:defRPr sz="9000"/>
            </a:lvl6pPr>
            <a:lvl7pPr marL="12309278" indent="0">
              <a:buNone/>
              <a:defRPr sz="9000"/>
            </a:lvl7pPr>
            <a:lvl8pPr marL="14360818" indent="0">
              <a:buNone/>
              <a:defRPr sz="9000"/>
            </a:lvl8pPr>
            <a:lvl9pPr marL="16412363" indent="0">
              <a:buNone/>
              <a:defRPr sz="9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089856"/>
            <a:ext cx="19443383" cy="5070629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6300">
                <a:latin typeface="Arial"/>
                <a:cs typeface="Arial"/>
              </a:defRPr>
            </a:lvl1pPr>
            <a:lvl2pPr marL="2051535" indent="0">
              <a:buNone/>
              <a:defRPr sz="5500"/>
            </a:lvl2pPr>
            <a:lvl3pPr marL="4103095" indent="0">
              <a:buNone/>
              <a:defRPr sz="4500"/>
            </a:lvl3pPr>
            <a:lvl4pPr marL="6154633" indent="0">
              <a:buNone/>
              <a:defRPr sz="4000"/>
            </a:lvl4pPr>
            <a:lvl5pPr marL="8206178" indent="0">
              <a:buNone/>
              <a:defRPr sz="4000"/>
            </a:lvl5pPr>
            <a:lvl6pPr marL="10257718" indent="0">
              <a:buNone/>
              <a:defRPr sz="4000"/>
            </a:lvl6pPr>
            <a:lvl7pPr marL="12309278" indent="0">
              <a:buNone/>
              <a:defRPr sz="4000"/>
            </a:lvl7pPr>
            <a:lvl8pPr marL="14360818" indent="0">
              <a:buNone/>
              <a:defRPr sz="4000"/>
            </a:lvl8pPr>
            <a:lvl9pPr marL="164123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0287" y="1730454"/>
            <a:ext cx="29165075" cy="335613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24116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1752672" y="6743683"/>
            <a:ext cx="19443383" cy="25923240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14500"/>
            </a:lvl1pPr>
            <a:lvl2pPr marL="2051535" indent="0">
              <a:buNone/>
              <a:defRPr sz="12500"/>
            </a:lvl2pPr>
            <a:lvl3pPr marL="4103095" indent="0">
              <a:buNone/>
              <a:defRPr sz="10800"/>
            </a:lvl3pPr>
            <a:lvl4pPr marL="6154633" indent="0">
              <a:buNone/>
              <a:defRPr sz="9000"/>
            </a:lvl4pPr>
            <a:lvl5pPr marL="8206178" indent="0">
              <a:buNone/>
              <a:defRPr sz="9000"/>
            </a:lvl5pPr>
            <a:lvl6pPr marL="10257718" indent="0">
              <a:buNone/>
              <a:defRPr sz="9000"/>
            </a:lvl6pPr>
            <a:lvl7pPr marL="12309278" indent="0">
              <a:buNone/>
              <a:defRPr sz="9000"/>
            </a:lvl7pPr>
            <a:lvl8pPr marL="14360818" indent="0">
              <a:buNone/>
              <a:defRPr sz="9000"/>
            </a:lvl8pPr>
            <a:lvl9pPr marL="16412363" indent="0">
              <a:buNone/>
              <a:defRPr sz="90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2672" y="32666927"/>
            <a:ext cx="19443383" cy="5070629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6300"/>
            </a:lvl1pPr>
            <a:lvl2pPr marL="2051535" indent="0">
              <a:buNone/>
              <a:defRPr sz="5500"/>
            </a:lvl2pPr>
            <a:lvl3pPr marL="4103095" indent="0">
              <a:buNone/>
              <a:defRPr sz="4500"/>
            </a:lvl3pPr>
            <a:lvl4pPr marL="6154633" indent="0">
              <a:buNone/>
              <a:defRPr sz="4000"/>
            </a:lvl4pPr>
            <a:lvl5pPr marL="8206178" indent="0">
              <a:buNone/>
              <a:defRPr sz="4000"/>
            </a:lvl5pPr>
            <a:lvl6pPr marL="10257718" indent="0">
              <a:buNone/>
              <a:defRPr sz="4000"/>
            </a:lvl6pPr>
            <a:lvl7pPr marL="12309278" indent="0">
              <a:buNone/>
              <a:defRPr sz="4000"/>
            </a:lvl7pPr>
            <a:lvl8pPr marL="14360818" indent="0">
              <a:buNone/>
              <a:defRPr sz="4000"/>
            </a:lvl8pPr>
            <a:lvl9pPr marL="164123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20296" y="6743689"/>
            <a:ext cx="10132388" cy="30993869"/>
          </a:xfrm>
          <a:prstGeom prst="rect">
            <a:avLst/>
          </a:prstGeom>
        </p:spPr>
        <p:txBody>
          <a:bodyPr lIns="410315" tIns="205143" rIns="410315" bIns="205143"/>
          <a:lstStyle>
            <a:lvl1pPr marL="0" indent="0">
              <a:buNone/>
              <a:defRPr sz="6300"/>
            </a:lvl1pPr>
            <a:lvl2pPr marL="2051535" indent="0">
              <a:buNone/>
              <a:defRPr sz="5500"/>
            </a:lvl2pPr>
            <a:lvl3pPr marL="4103095" indent="0">
              <a:buNone/>
              <a:defRPr sz="4500"/>
            </a:lvl3pPr>
            <a:lvl4pPr marL="6154633" indent="0">
              <a:buNone/>
              <a:defRPr sz="4000"/>
            </a:lvl4pPr>
            <a:lvl5pPr marL="8206178" indent="0">
              <a:buNone/>
              <a:defRPr sz="4000"/>
            </a:lvl5pPr>
            <a:lvl6pPr marL="10257718" indent="0">
              <a:buNone/>
              <a:defRPr sz="4000"/>
            </a:lvl6pPr>
            <a:lvl7pPr marL="12309278" indent="0">
              <a:buNone/>
              <a:defRPr sz="4000"/>
            </a:lvl7pPr>
            <a:lvl8pPr marL="14360818" indent="0">
              <a:buNone/>
              <a:defRPr sz="4000"/>
            </a:lvl8pPr>
            <a:lvl9pPr marL="1641236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116625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284149" y="914631"/>
            <a:ext cx="21121535" cy="48577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0315" tIns="205143" rIns="410315" bIns="205143" rtlCol="0" anchor="ctr"/>
          <a:lstStyle/>
          <a:p>
            <a:pPr algn="ctr" defTabSz="2051535"/>
            <a:endParaRPr lang="en-US" sz="83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033113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10203" tIns="205090" rIns="410203" bIns="20509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203" tIns="205090" rIns="410203" bIns="20509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203" tIns="205090" rIns="410203" bIns="20509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9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8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29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67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0973" indent="0">
              <a:buNone/>
              <a:defRPr sz="8300"/>
            </a:lvl2pPr>
            <a:lvl3pPr marL="4101965" indent="0">
              <a:buNone/>
              <a:defRPr sz="7300"/>
            </a:lvl3pPr>
            <a:lvl4pPr marL="6152940" indent="0">
              <a:buNone/>
              <a:defRPr sz="6300"/>
            </a:lvl4pPr>
            <a:lvl5pPr marL="8203918" indent="0">
              <a:buNone/>
              <a:defRPr sz="6300"/>
            </a:lvl5pPr>
            <a:lvl6pPr marL="10254898" indent="0">
              <a:buNone/>
              <a:defRPr sz="6300"/>
            </a:lvl6pPr>
            <a:lvl7pPr marL="12305893" indent="0">
              <a:buNone/>
              <a:defRPr sz="6300"/>
            </a:lvl7pPr>
            <a:lvl8pPr marL="14356865" indent="0">
              <a:buNone/>
              <a:defRPr sz="6300"/>
            </a:lvl8pPr>
            <a:lvl9pPr marL="1640784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0348"/>
      </p:ext>
    </p:extLst>
  </p:cSld>
  <p:clrMapOvr>
    <a:masterClrMapping/>
  </p:clrMapOvr>
  <p:transition xmlns:p14="http://schemas.microsoft.com/office/powerpoint/2010/main"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5682"/>
      </p:ext>
    </p:extLst>
  </p:cSld>
  <p:clrMapOvr>
    <a:masterClrMapping/>
  </p:clrMapOvr>
  <p:transition xmlns:p14="http://schemas.microsoft.com/office/powerpoint/2010/main"/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0973" indent="0">
              <a:buNone/>
              <a:defRPr sz="9000" b="1"/>
            </a:lvl2pPr>
            <a:lvl3pPr marL="4101965" indent="0">
              <a:buNone/>
              <a:defRPr sz="8300" b="1"/>
            </a:lvl3pPr>
            <a:lvl4pPr marL="6152940" indent="0">
              <a:buNone/>
              <a:defRPr sz="7300" b="1"/>
            </a:lvl4pPr>
            <a:lvl5pPr marL="8203918" indent="0">
              <a:buNone/>
              <a:defRPr sz="7300" b="1"/>
            </a:lvl5pPr>
            <a:lvl6pPr marL="10254898" indent="0">
              <a:buNone/>
              <a:defRPr sz="7300" b="1"/>
            </a:lvl6pPr>
            <a:lvl7pPr marL="12305893" indent="0">
              <a:buNone/>
              <a:defRPr sz="7300" b="1"/>
            </a:lvl7pPr>
            <a:lvl8pPr marL="14356865" indent="0">
              <a:buNone/>
              <a:defRPr sz="7300" b="1"/>
            </a:lvl8pPr>
            <a:lvl9pPr marL="1640784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32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0973" indent="0">
              <a:buNone/>
              <a:defRPr sz="9000" b="1"/>
            </a:lvl2pPr>
            <a:lvl3pPr marL="4101965" indent="0">
              <a:buNone/>
              <a:defRPr sz="8300" b="1"/>
            </a:lvl3pPr>
            <a:lvl4pPr marL="6152940" indent="0">
              <a:buNone/>
              <a:defRPr sz="7300" b="1"/>
            </a:lvl4pPr>
            <a:lvl5pPr marL="8203918" indent="0">
              <a:buNone/>
              <a:defRPr sz="7300" b="1"/>
            </a:lvl5pPr>
            <a:lvl6pPr marL="10254898" indent="0">
              <a:buNone/>
              <a:defRPr sz="7300" b="1"/>
            </a:lvl6pPr>
            <a:lvl7pPr marL="12305893" indent="0">
              <a:buNone/>
              <a:defRPr sz="7300" b="1"/>
            </a:lvl7pPr>
            <a:lvl8pPr marL="14356865" indent="0">
              <a:buNone/>
              <a:defRPr sz="7300" b="1"/>
            </a:lvl8pPr>
            <a:lvl9pPr marL="1640784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32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50962"/>
      </p:ext>
    </p:extLst>
  </p:cSld>
  <p:clrMapOvr>
    <a:masterClrMapping/>
  </p:clrMapOvr>
  <p:transition xmlns:p14="http://schemas.microsoft.com/office/powerpoint/2010/main"/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50038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523"/>
            <a:ext cx="29165075" cy="336626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287" y="6800896"/>
            <a:ext cx="29165075" cy="317939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113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100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83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7300">
                <a:latin typeface="Arial"/>
              </a:defRPr>
            </a:lvl4pPr>
            <a:lvl5pPr>
              <a:buFont typeface="Wingdings" charset="2"/>
              <a:buChar char="§"/>
              <a:defRPr sz="63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62573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4691"/>
      </p:ext>
    </p:extLst>
  </p:cSld>
  <p:clrMapOvr>
    <a:masterClrMapping/>
  </p:clrMapOvr>
  <p:transition xmlns:p14="http://schemas.microsoft.com/office/powerpoint/2010/main"/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38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64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38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0973" indent="0">
              <a:buNone/>
              <a:defRPr sz="5500"/>
            </a:lvl2pPr>
            <a:lvl3pPr marL="4101965" indent="0">
              <a:buNone/>
              <a:defRPr sz="4500"/>
            </a:lvl3pPr>
            <a:lvl4pPr marL="6152940" indent="0">
              <a:buNone/>
              <a:defRPr sz="4000"/>
            </a:lvl4pPr>
            <a:lvl5pPr marL="8203918" indent="0">
              <a:buNone/>
              <a:defRPr sz="4000"/>
            </a:lvl5pPr>
            <a:lvl6pPr marL="10254898" indent="0">
              <a:buNone/>
              <a:defRPr sz="4000"/>
            </a:lvl6pPr>
            <a:lvl7pPr marL="12305893" indent="0">
              <a:buNone/>
              <a:defRPr sz="4000"/>
            </a:lvl7pPr>
            <a:lvl8pPr marL="14356865" indent="0">
              <a:buNone/>
              <a:defRPr sz="4000"/>
            </a:lvl8pPr>
            <a:lvl9pPr marL="1640784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30259"/>
      </p:ext>
    </p:extLst>
  </p:cSld>
  <p:clrMapOvr>
    <a:masterClrMapping/>
  </p:clrMapOvr>
  <p:transition xmlns:p14="http://schemas.microsoft.com/office/powerpoint/2010/main"/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0973" indent="0">
              <a:buNone/>
              <a:defRPr sz="12500"/>
            </a:lvl2pPr>
            <a:lvl3pPr marL="4101965" indent="0">
              <a:buNone/>
              <a:defRPr sz="10800"/>
            </a:lvl3pPr>
            <a:lvl4pPr marL="6152940" indent="0">
              <a:buNone/>
              <a:defRPr sz="9000"/>
            </a:lvl4pPr>
            <a:lvl5pPr marL="8203918" indent="0">
              <a:buNone/>
              <a:defRPr sz="9000"/>
            </a:lvl5pPr>
            <a:lvl6pPr marL="10254898" indent="0">
              <a:buNone/>
              <a:defRPr sz="9000"/>
            </a:lvl6pPr>
            <a:lvl7pPr marL="12305893" indent="0">
              <a:buNone/>
              <a:defRPr sz="9000"/>
            </a:lvl7pPr>
            <a:lvl8pPr marL="14356865" indent="0">
              <a:buNone/>
              <a:defRPr sz="9000"/>
            </a:lvl8pPr>
            <a:lvl9pPr marL="1640784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0973" indent="0">
              <a:buNone/>
              <a:defRPr sz="5500"/>
            </a:lvl2pPr>
            <a:lvl3pPr marL="4101965" indent="0">
              <a:buNone/>
              <a:defRPr sz="4500"/>
            </a:lvl3pPr>
            <a:lvl4pPr marL="6152940" indent="0">
              <a:buNone/>
              <a:defRPr sz="4000"/>
            </a:lvl4pPr>
            <a:lvl5pPr marL="8203918" indent="0">
              <a:buNone/>
              <a:defRPr sz="4000"/>
            </a:lvl5pPr>
            <a:lvl6pPr marL="10254898" indent="0">
              <a:buNone/>
              <a:defRPr sz="4000"/>
            </a:lvl6pPr>
            <a:lvl7pPr marL="12305893" indent="0">
              <a:buNone/>
              <a:defRPr sz="4000"/>
            </a:lvl7pPr>
            <a:lvl8pPr marL="14356865" indent="0">
              <a:buNone/>
              <a:defRPr sz="4000"/>
            </a:lvl8pPr>
            <a:lvl9pPr marL="1640784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6629"/>
      </p:ext>
    </p:extLst>
  </p:cSld>
  <p:clrMapOvr>
    <a:masterClrMapping/>
  </p:clrMapOvr>
  <p:transition xmlns:p14="http://schemas.microsoft.com/office/powerpoint/2010/main"/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ransition xmlns:p14="http://schemas.microsoft.com/office/powerpoint/2010/main"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8026"/>
      </p:ext>
    </p:extLst>
  </p:cSld>
  <p:clrMapOvr>
    <a:masterClrMapping/>
  </p:clrMapOvr>
  <p:transition xmlns:p14="http://schemas.microsoft.com/office/powerpoint/2010/main"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10090" tIns="205035" rIns="410090" bIns="20503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090" tIns="205035" rIns="410090" bIns="2050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090" tIns="205035" rIns="410090" bIns="2050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04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9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29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71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50413" indent="0">
              <a:buNone/>
              <a:defRPr sz="8300"/>
            </a:lvl2pPr>
            <a:lvl3pPr marL="4100838" indent="0">
              <a:buNone/>
              <a:defRPr sz="7300"/>
            </a:lvl3pPr>
            <a:lvl4pPr marL="6151248" indent="0">
              <a:buNone/>
              <a:defRPr sz="6300"/>
            </a:lvl4pPr>
            <a:lvl5pPr marL="8201663" indent="0">
              <a:buNone/>
              <a:defRPr sz="6300"/>
            </a:lvl5pPr>
            <a:lvl6pPr marL="10252075" indent="0">
              <a:buNone/>
              <a:defRPr sz="6300"/>
            </a:lvl6pPr>
            <a:lvl7pPr marL="12302508" indent="0">
              <a:buNone/>
              <a:defRPr sz="6300"/>
            </a:lvl7pPr>
            <a:lvl8pPr marL="14352915" indent="0">
              <a:buNone/>
              <a:defRPr sz="6300"/>
            </a:lvl8pPr>
            <a:lvl9pPr marL="1640333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37053"/>
      </p:ext>
    </p:extLst>
  </p:cSld>
  <p:clrMapOvr>
    <a:masterClrMapping/>
  </p:clrMapOvr>
  <p:transition xmlns:p14="http://schemas.microsoft.com/office/powerpoint/2010/main"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7963"/>
      </p:ext>
    </p:extLst>
  </p:cSld>
  <p:clrMapOvr>
    <a:masterClrMapping/>
  </p:clrMapOvr>
  <p:transition xmlns:p14="http://schemas.microsoft.com/office/powerpoint/2010/main"/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0413" indent="0">
              <a:buNone/>
              <a:defRPr sz="9000" b="1"/>
            </a:lvl2pPr>
            <a:lvl3pPr marL="4100838" indent="0">
              <a:buNone/>
              <a:defRPr sz="8300" b="1"/>
            </a:lvl3pPr>
            <a:lvl4pPr marL="6151248" indent="0">
              <a:buNone/>
              <a:defRPr sz="7300" b="1"/>
            </a:lvl4pPr>
            <a:lvl5pPr marL="8201663" indent="0">
              <a:buNone/>
              <a:defRPr sz="7300" b="1"/>
            </a:lvl5pPr>
            <a:lvl6pPr marL="10252075" indent="0">
              <a:buNone/>
              <a:defRPr sz="7300" b="1"/>
            </a:lvl6pPr>
            <a:lvl7pPr marL="12302508" indent="0">
              <a:buNone/>
              <a:defRPr sz="7300" b="1"/>
            </a:lvl7pPr>
            <a:lvl8pPr marL="14352915" indent="0">
              <a:buNone/>
              <a:defRPr sz="7300" b="1"/>
            </a:lvl8pPr>
            <a:lvl9pPr marL="1640333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41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0413" indent="0">
              <a:buNone/>
              <a:defRPr sz="9000" b="1"/>
            </a:lvl2pPr>
            <a:lvl3pPr marL="4100838" indent="0">
              <a:buNone/>
              <a:defRPr sz="8300" b="1"/>
            </a:lvl3pPr>
            <a:lvl4pPr marL="6151248" indent="0">
              <a:buNone/>
              <a:defRPr sz="7300" b="1"/>
            </a:lvl4pPr>
            <a:lvl5pPr marL="8201663" indent="0">
              <a:buNone/>
              <a:defRPr sz="7300" b="1"/>
            </a:lvl5pPr>
            <a:lvl6pPr marL="10252075" indent="0">
              <a:buNone/>
              <a:defRPr sz="7300" b="1"/>
            </a:lvl6pPr>
            <a:lvl7pPr marL="12302508" indent="0">
              <a:buNone/>
              <a:defRPr sz="7300" b="1"/>
            </a:lvl7pPr>
            <a:lvl8pPr marL="14352915" indent="0">
              <a:buNone/>
              <a:defRPr sz="7300" b="1"/>
            </a:lvl8pPr>
            <a:lvl9pPr marL="1640333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41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823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24"/>
            <a:ext cx="29165075" cy="32989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87" y="7544096"/>
            <a:ext cx="29165075" cy="27980640"/>
          </a:xfrm>
          <a:prstGeom prst="rect">
            <a:avLst/>
          </a:prstGeom>
        </p:spPr>
        <p:txBody>
          <a:bodyPr lIns="372820" tIns="186395" rIns="372820" bIns="186395">
            <a:normAutofit/>
          </a:bodyPr>
          <a:lstStyle>
            <a:lvl1pPr marL="0" indent="0" algn="l">
              <a:buNone/>
              <a:defRPr sz="11300">
                <a:solidFill>
                  <a:schemeClr val="accent2"/>
                </a:solidFill>
                <a:latin typeface="Arial"/>
              </a:defRPr>
            </a:lvl1pPr>
            <a:lvl2pPr marL="186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2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9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5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2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8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04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1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altLang="zh-TW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9773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27528"/>
      </p:ext>
    </p:extLst>
  </p:cSld>
  <p:clrMapOvr>
    <a:masterClrMapping/>
  </p:clrMapOvr>
  <p:transition xmlns:p14="http://schemas.microsoft.com/office/powerpoint/2010/main"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8582"/>
      </p:ext>
    </p:extLst>
  </p:cSld>
  <p:clrMapOvr>
    <a:masterClrMapping/>
  </p:clrMapOvr>
  <p:transition xmlns:p14="http://schemas.microsoft.com/office/powerpoint/2010/main"/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44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8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44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50413" indent="0">
              <a:buNone/>
              <a:defRPr sz="5500"/>
            </a:lvl2pPr>
            <a:lvl3pPr marL="4100838" indent="0">
              <a:buNone/>
              <a:defRPr sz="4500"/>
            </a:lvl3pPr>
            <a:lvl4pPr marL="6151248" indent="0">
              <a:buNone/>
              <a:defRPr sz="4000"/>
            </a:lvl4pPr>
            <a:lvl5pPr marL="8201663" indent="0">
              <a:buNone/>
              <a:defRPr sz="4000"/>
            </a:lvl5pPr>
            <a:lvl6pPr marL="10252075" indent="0">
              <a:buNone/>
              <a:defRPr sz="4000"/>
            </a:lvl6pPr>
            <a:lvl7pPr marL="12302508" indent="0">
              <a:buNone/>
              <a:defRPr sz="4000"/>
            </a:lvl7pPr>
            <a:lvl8pPr marL="14352915" indent="0">
              <a:buNone/>
              <a:defRPr sz="4000"/>
            </a:lvl8pPr>
            <a:lvl9pPr marL="1640333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3915"/>
      </p:ext>
    </p:extLst>
  </p:cSld>
  <p:clrMapOvr>
    <a:masterClrMapping/>
  </p:clrMapOvr>
  <p:transition xmlns:p14="http://schemas.microsoft.com/office/powerpoint/2010/main"/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50413" indent="0">
              <a:buNone/>
              <a:defRPr sz="12500"/>
            </a:lvl2pPr>
            <a:lvl3pPr marL="4100838" indent="0">
              <a:buNone/>
              <a:defRPr sz="10800"/>
            </a:lvl3pPr>
            <a:lvl4pPr marL="6151248" indent="0">
              <a:buNone/>
              <a:defRPr sz="9000"/>
            </a:lvl4pPr>
            <a:lvl5pPr marL="8201663" indent="0">
              <a:buNone/>
              <a:defRPr sz="9000"/>
            </a:lvl5pPr>
            <a:lvl6pPr marL="10252075" indent="0">
              <a:buNone/>
              <a:defRPr sz="9000"/>
            </a:lvl6pPr>
            <a:lvl7pPr marL="12302508" indent="0">
              <a:buNone/>
              <a:defRPr sz="9000"/>
            </a:lvl7pPr>
            <a:lvl8pPr marL="14352915" indent="0">
              <a:buNone/>
              <a:defRPr sz="9000"/>
            </a:lvl8pPr>
            <a:lvl9pPr marL="1640333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50413" indent="0">
              <a:buNone/>
              <a:defRPr sz="5500"/>
            </a:lvl2pPr>
            <a:lvl3pPr marL="4100838" indent="0">
              <a:buNone/>
              <a:defRPr sz="4500"/>
            </a:lvl3pPr>
            <a:lvl4pPr marL="6151248" indent="0">
              <a:buNone/>
              <a:defRPr sz="4000"/>
            </a:lvl4pPr>
            <a:lvl5pPr marL="8201663" indent="0">
              <a:buNone/>
              <a:defRPr sz="4000"/>
            </a:lvl5pPr>
            <a:lvl6pPr marL="10252075" indent="0">
              <a:buNone/>
              <a:defRPr sz="4000"/>
            </a:lvl6pPr>
            <a:lvl7pPr marL="12302508" indent="0">
              <a:buNone/>
              <a:defRPr sz="4000"/>
            </a:lvl7pPr>
            <a:lvl8pPr marL="14352915" indent="0">
              <a:buNone/>
              <a:defRPr sz="4000"/>
            </a:lvl8pPr>
            <a:lvl9pPr marL="1640333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2541"/>
      </p:ext>
    </p:extLst>
  </p:cSld>
  <p:clrMapOvr>
    <a:masterClrMapping/>
  </p:clrMapOvr>
  <p:transition xmlns:p14="http://schemas.microsoft.com/office/powerpoint/2010/main"/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1334"/>
      </p:ext>
    </p:extLst>
  </p:cSld>
  <p:clrMapOvr>
    <a:masterClrMapping/>
  </p:clrMapOvr>
  <p:transition xmlns:p14="http://schemas.microsoft.com/office/powerpoint/2010/main"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4130"/>
      </p:ext>
    </p:extLst>
  </p:cSld>
  <p:clrMapOvr>
    <a:masterClrMapping/>
  </p:clrMapOvr>
  <p:transition xmlns:p14="http://schemas.microsoft.com/office/powerpoint/2010/main"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9978" tIns="204983" rIns="409978" bIns="20498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978" tIns="204983" rIns="409978" bIns="20498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978" tIns="204983" rIns="409978" bIns="20498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0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10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48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79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9850" indent="0">
              <a:buNone/>
              <a:defRPr sz="8300"/>
            </a:lvl2pPr>
            <a:lvl3pPr marL="4099708" indent="0">
              <a:buNone/>
              <a:defRPr sz="7300"/>
            </a:lvl3pPr>
            <a:lvl4pPr marL="6149555" indent="0">
              <a:buNone/>
              <a:defRPr sz="6300"/>
            </a:lvl4pPr>
            <a:lvl5pPr marL="8199408" indent="0">
              <a:buNone/>
              <a:defRPr sz="6300"/>
            </a:lvl5pPr>
            <a:lvl6pPr marL="10249253" indent="0">
              <a:buNone/>
              <a:defRPr sz="6300"/>
            </a:lvl6pPr>
            <a:lvl7pPr marL="12299125" indent="0">
              <a:buNone/>
              <a:defRPr sz="6300"/>
            </a:lvl7pPr>
            <a:lvl8pPr marL="14348968" indent="0">
              <a:buNone/>
              <a:defRPr sz="6300"/>
            </a:lvl8pPr>
            <a:lvl9pPr marL="16398823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45960"/>
      </p:ext>
    </p:extLst>
  </p:cSld>
  <p:clrMapOvr>
    <a:masterClrMapping/>
  </p:clrMapOvr>
  <p:transition xmlns:p14="http://schemas.microsoft.com/office/powerpoint/2010/main"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554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620285" y="6800896"/>
            <a:ext cx="14312489" cy="317939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113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100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83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7300">
                <a:latin typeface="Arial"/>
              </a:defRPr>
            </a:lvl4pPr>
            <a:lvl5pPr>
              <a:buFont typeface="Wingdings" charset="2"/>
              <a:buChar char="§"/>
              <a:defRPr sz="63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522"/>
            <a:ext cx="29165075" cy="33561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6472873" y="6800896"/>
            <a:ext cx="14312489" cy="31793975"/>
          </a:xfrm>
          <a:prstGeom prst="rect">
            <a:avLst/>
          </a:prstGeom>
        </p:spPr>
        <p:txBody>
          <a:bodyPr lIns="372820" tIns="186395" rIns="372820" bIns="186395"/>
          <a:lstStyle>
            <a:lvl1pPr>
              <a:buFont typeface="Wingdings" charset="2"/>
              <a:buChar char="§"/>
              <a:defRPr sz="113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100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83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7300">
                <a:latin typeface="Arial"/>
              </a:defRPr>
            </a:lvl4pPr>
            <a:lvl5pPr>
              <a:buFont typeface="Wingdings" charset="2"/>
              <a:buChar char="§"/>
              <a:defRPr sz="63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3972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9850" indent="0">
              <a:buNone/>
              <a:defRPr sz="9000" b="1"/>
            </a:lvl2pPr>
            <a:lvl3pPr marL="4099708" indent="0">
              <a:buNone/>
              <a:defRPr sz="8300" b="1"/>
            </a:lvl3pPr>
            <a:lvl4pPr marL="6149555" indent="0">
              <a:buNone/>
              <a:defRPr sz="7300" b="1"/>
            </a:lvl4pPr>
            <a:lvl5pPr marL="8199408" indent="0">
              <a:buNone/>
              <a:defRPr sz="7300" b="1"/>
            </a:lvl5pPr>
            <a:lvl6pPr marL="10249253" indent="0">
              <a:buNone/>
              <a:defRPr sz="7300" b="1"/>
            </a:lvl6pPr>
            <a:lvl7pPr marL="12299125" indent="0">
              <a:buNone/>
              <a:defRPr sz="7300" b="1"/>
            </a:lvl7pPr>
            <a:lvl8pPr marL="14348968" indent="0">
              <a:buNone/>
              <a:defRPr sz="7300" b="1"/>
            </a:lvl8pPr>
            <a:lvl9pPr marL="1639882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46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9850" indent="0">
              <a:buNone/>
              <a:defRPr sz="9000" b="1"/>
            </a:lvl2pPr>
            <a:lvl3pPr marL="4099708" indent="0">
              <a:buNone/>
              <a:defRPr sz="8300" b="1"/>
            </a:lvl3pPr>
            <a:lvl4pPr marL="6149555" indent="0">
              <a:buNone/>
              <a:defRPr sz="7300" b="1"/>
            </a:lvl4pPr>
            <a:lvl5pPr marL="8199408" indent="0">
              <a:buNone/>
              <a:defRPr sz="7300" b="1"/>
            </a:lvl5pPr>
            <a:lvl6pPr marL="10249253" indent="0">
              <a:buNone/>
              <a:defRPr sz="7300" b="1"/>
            </a:lvl6pPr>
            <a:lvl7pPr marL="12299125" indent="0">
              <a:buNone/>
              <a:defRPr sz="7300" b="1"/>
            </a:lvl7pPr>
            <a:lvl8pPr marL="14348968" indent="0">
              <a:buNone/>
              <a:defRPr sz="7300" b="1"/>
            </a:lvl8pPr>
            <a:lvl9pPr marL="16398823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46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19"/>
      </p:ext>
    </p:extLst>
  </p:cSld>
  <p:clrMapOvr>
    <a:masterClrMapping/>
  </p:clrMapOvr>
  <p:transition xmlns:p14="http://schemas.microsoft.com/office/powerpoint/2010/main"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9826"/>
      </p:ext>
    </p:extLst>
  </p:cSld>
  <p:clrMapOvr>
    <a:masterClrMapping/>
  </p:clrMapOvr>
  <p:transition xmlns:p14="http://schemas.microsoft.com/office/powerpoint/2010/main"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19024"/>
      </p:ext>
    </p:extLst>
  </p:cSld>
  <p:clrMapOvr>
    <a:masterClrMapping/>
  </p:clrMapOvr>
  <p:transition xmlns:p14="http://schemas.microsoft.com/office/powerpoint/2010/main"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47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9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47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9850" indent="0">
              <a:buNone/>
              <a:defRPr sz="5500"/>
            </a:lvl2pPr>
            <a:lvl3pPr marL="4099708" indent="0">
              <a:buNone/>
              <a:defRPr sz="4500"/>
            </a:lvl3pPr>
            <a:lvl4pPr marL="6149555" indent="0">
              <a:buNone/>
              <a:defRPr sz="4000"/>
            </a:lvl4pPr>
            <a:lvl5pPr marL="8199408" indent="0">
              <a:buNone/>
              <a:defRPr sz="4000"/>
            </a:lvl5pPr>
            <a:lvl6pPr marL="10249253" indent="0">
              <a:buNone/>
              <a:defRPr sz="4000"/>
            </a:lvl6pPr>
            <a:lvl7pPr marL="12299125" indent="0">
              <a:buNone/>
              <a:defRPr sz="4000"/>
            </a:lvl7pPr>
            <a:lvl8pPr marL="14348968" indent="0">
              <a:buNone/>
              <a:defRPr sz="4000"/>
            </a:lvl8pPr>
            <a:lvl9pPr marL="1639882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5603"/>
      </p:ext>
    </p:extLst>
  </p:cSld>
  <p:clrMapOvr>
    <a:masterClrMapping/>
  </p:clrMapOvr>
  <p:transition xmlns:p14="http://schemas.microsoft.com/office/powerpoint/2010/main"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9850" indent="0">
              <a:buNone/>
              <a:defRPr sz="12500"/>
            </a:lvl2pPr>
            <a:lvl3pPr marL="4099708" indent="0">
              <a:buNone/>
              <a:defRPr sz="10800"/>
            </a:lvl3pPr>
            <a:lvl4pPr marL="6149555" indent="0">
              <a:buNone/>
              <a:defRPr sz="9000"/>
            </a:lvl4pPr>
            <a:lvl5pPr marL="8199408" indent="0">
              <a:buNone/>
              <a:defRPr sz="9000"/>
            </a:lvl5pPr>
            <a:lvl6pPr marL="10249253" indent="0">
              <a:buNone/>
              <a:defRPr sz="9000"/>
            </a:lvl6pPr>
            <a:lvl7pPr marL="12299125" indent="0">
              <a:buNone/>
              <a:defRPr sz="9000"/>
            </a:lvl7pPr>
            <a:lvl8pPr marL="14348968" indent="0">
              <a:buNone/>
              <a:defRPr sz="9000"/>
            </a:lvl8pPr>
            <a:lvl9pPr marL="16398823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9850" indent="0">
              <a:buNone/>
              <a:defRPr sz="5500"/>
            </a:lvl2pPr>
            <a:lvl3pPr marL="4099708" indent="0">
              <a:buNone/>
              <a:defRPr sz="4500"/>
            </a:lvl3pPr>
            <a:lvl4pPr marL="6149555" indent="0">
              <a:buNone/>
              <a:defRPr sz="4000"/>
            </a:lvl4pPr>
            <a:lvl5pPr marL="8199408" indent="0">
              <a:buNone/>
              <a:defRPr sz="4000"/>
            </a:lvl5pPr>
            <a:lvl6pPr marL="10249253" indent="0">
              <a:buNone/>
              <a:defRPr sz="4000"/>
            </a:lvl6pPr>
            <a:lvl7pPr marL="12299125" indent="0">
              <a:buNone/>
              <a:defRPr sz="4000"/>
            </a:lvl7pPr>
            <a:lvl8pPr marL="14348968" indent="0">
              <a:buNone/>
              <a:defRPr sz="4000"/>
            </a:lvl8pPr>
            <a:lvl9pPr marL="16398823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3808"/>
      </p:ext>
    </p:extLst>
  </p:cSld>
  <p:clrMapOvr>
    <a:masterClrMapping/>
  </p:clrMapOvr>
  <p:transition xmlns:p14="http://schemas.microsoft.com/office/powerpoint/2010/main"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7648"/>
      </p:ext>
    </p:extLst>
  </p:cSld>
  <p:clrMapOvr>
    <a:masterClrMapping/>
  </p:clrMapOvr>
  <p:transition xmlns:p14="http://schemas.microsoft.com/office/powerpoint/2010/main"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4243"/>
      </p:ext>
    </p:extLst>
  </p:cSld>
  <p:clrMapOvr>
    <a:masterClrMapping/>
  </p:clrMapOvr>
  <p:transition xmlns:p14="http://schemas.microsoft.com/office/powerpoint/2010/main"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9865" tIns="204928" rIns="409865" bIns="204928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865" tIns="204928" rIns="409865" bIns="2049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865" tIns="204928" rIns="409865" bIns="2049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1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8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68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88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9288" indent="0">
              <a:buNone/>
              <a:defRPr sz="8300"/>
            </a:lvl2pPr>
            <a:lvl3pPr marL="4098580" indent="0">
              <a:buNone/>
              <a:defRPr sz="7300"/>
            </a:lvl3pPr>
            <a:lvl4pPr marL="6147865" indent="0">
              <a:buNone/>
              <a:defRPr sz="6300"/>
            </a:lvl4pPr>
            <a:lvl5pPr marL="8197155" indent="0">
              <a:buNone/>
              <a:defRPr sz="6300"/>
            </a:lvl5pPr>
            <a:lvl6pPr marL="10246438" indent="0">
              <a:buNone/>
              <a:defRPr sz="6300"/>
            </a:lvl6pPr>
            <a:lvl7pPr marL="12295740" indent="0">
              <a:buNone/>
              <a:defRPr sz="6300"/>
            </a:lvl7pPr>
            <a:lvl8pPr marL="14345023" indent="0">
              <a:buNone/>
              <a:defRPr sz="6300"/>
            </a:lvl8pPr>
            <a:lvl9pPr marL="1639431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5079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24"/>
            <a:ext cx="29165075" cy="32989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97" y="7372651"/>
            <a:ext cx="14318117" cy="6329365"/>
          </a:xfrm>
          <a:prstGeom prst="rect">
            <a:avLst/>
          </a:prstGeom>
        </p:spPr>
        <p:txBody>
          <a:bodyPr lIns="372820" tIns="186395" rIns="372820" bIns="186395" anchor="t"/>
          <a:lstStyle>
            <a:lvl1pPr marL="0" indent="0">
              <a:buNone/>
              <a:defRPr sz="10000" b="0">
                <a:solidFill>
                  <a:srgbClr val="606060"/>
                </a:solidFill>
                <a:latin typeface="Arial"/>
              </a:defRPr>
            </a:lvl1pPr>
            <a:lvl2pPr marL="1864040" indent="0">
              <a:buNone/>
              <a:defRPr sz="8300" b="1"/>
            </a:lvl2pPr>
            <a:lvl3pPr marL="3728075" indent="0">
              <a:buNone/>
              <a:defRPr sz="7300" b="1"/>
            </a:lvl3pPr>
            <a:lvl4pPr marL="5592110" indent="0">
              <a:buNone/>
              <a:defRPr sz="6300" b="1"/>
            </a:lvl4pPr>
            <a:lvl5pPr marL="7456145" indent="0">
              <a:buNone/>
              <a:defRPr sz="6300" b="1"/>
            </a:lvl5pPr>
            <a:lvl6pPr marL="9320185" indent="0">
              <a:buNone/>
              <a:defRPr sz="6300" b="1"/>
            </a:lvl6pPr>
            <a:lvl7pPr marL="11184215" indent="0">
              <a:buNone/>
              <a:defRPr sz="6300" b="1"/>
            </a:lvl7pPr>
            <a:lvl8pPr marL="13048260" indent="0">
              <a:buNone/>
              <a:defRPr sz="6300" b="1"/>
            </a:lvl8pPr>
            <a:lvl9pPr marL="149122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92" y="7372651"/>
            <a:ext cx="14323742" cy="6329365"/>
          </a:xfrm>
          <a:prstGeom prst="rect">
            <a:avLst/>
          </a:prstGeom>
        </p:spPr>
        <p:txBody>
          <a:bodyPr lIns="372820" tIns="186395" rIns="372820" bIns="186395" anchor="t"/>
          <a:lstStyle>
            <a:lvl1pPr marL="0" indent="0">
              <a:buNone/>
              <a:defRPr sz="10000" b="0">
                <a:solidFill>
                  <a:srgbClr val="606060"/>
                </a:solidFill>
                <a:latin typeface="Arial"/>
              </a:defRPr>
            </a:lvl1pPr>
            <a:lvl2pPr marL="1864040" indent="0">
              <a:buNone/>
              <a:defRPr sz="8300" b="1"/>
            </a:lvl2pPr>
            <a:lvl3pPr marL="3728075" indent="0">
              <a:buNone/>
              <a:defRPr sz="7300" b="1"/>
            </a:lvl3pPr>
            <a:lvl4pPr marL="5592110" indent="0">
              <a:buNone/>
              <a:defRPr sz="6300" b="1"/>
            </a:lvl4pPr>
            <a:lvl5pPr marL="7456145" indent="0">
              <a:buNone/>
              <a:defRPr sz="6300" b="1"/>
            </a:lvl5pPr>
            <a:lvl6pPr marL="9320185" indent="0">
              <a:buNone/>
              <a:defRPr sz="6300" b="1"/>
            </a:lvl6pPr>
            <a:lvl7pPr marL="11184215" indent="0">
              <a:buNone/>
              <a:defRPr sz="6300" b="1"/>
            </a:lvl7pPr>
            <a:lvl8pPr marL="13048260" indent="0">
              <a:buNone/>
              <a:defRPr sz="6300" b="1"/>
            </a:lvl8pPr>
            <a:lvl9pPr marL="14912290" indent="0">
              <a:buNone/>
              <a:defRPr sz="6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620297" y="13701721"/>
            <a:ext cx="14318117" cy="24593074"/>
          </a:xfrm>
          <a:prstGeom prst="rect">
            <a:avLst/>
          </a:prstGeom>
        </p:spPr>
        <p:txBody>
          <a:bodyPr vert="horz" lIns="372820" tIns="186395" rIns="372820" bIns="186395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6478514" y="13701721"/>
            <a:ext cx="14318117" cy="24593074"/>
          </a:xfrm>
          <a:prstGeom prst="rect">
            <a:avLst/>
          </a:prstGeom>
        </p:spPr>
        <p:txBody>
          <a:bodyPr vert="horz" lIns="372820" tIns="186395" rIns="372820" bIns="186395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00743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16979"/>
      </p:ext>
    </p:extLst>
  </p:cSld>
  <p:clrMapOvr>
    <a:masterClrMapping/>
  </p:clrMapOvr>
  <p:transition xmlns:p14="http://schemas.microsoft.com/office/powerpoint/2010/main"/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9288" indent="0">
              <a:buNone/>
              <a:defRPr sz="9000" b="1"/>
            </a:lvl2pPr>
            <a:lvl3pPr marL="4098580" indent="0">
              <a:buNone/>
              <a:defRPr sz="8300" b="1"/>
            </a:lvl3pPr>
            <a:lvl4pPr marL="6147865" indent="0">
              <a:buNone/>
              <a:defRPr sz="7300" b="1"/>
            </a:lvl4pPr>
            <a:lvl5pPr marL="8197155" indent="0">
              <a:buNone/>
              <a:defRPr sz="7300" b="1"/>
            </a:lvl5pPr>
            <a:lvl6pPr marL="10246438" indent="0">
              <a:buNone/>
              <a:defRPr sz="7300" b="1"/>
            </a:lvl6pPr>
            <a:lvl7pPr marL="12295740" indent="0">
              <a:buNone/>
              <a:defRPr sz="7300" b="1"/>
            </a:lvl7pPr>
            <a:lvl8pPr marL="14345023" indent="0">
              <a:buNone/>
              <a:defRPr sz="7300" b="1"/>
            </a:lvl8pPr>
            <a:lvl9pPr marL="1639431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52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9288" indent="0">
              <a:buNone/>
              <a:defRPr sz="9000" b="1"/>
            </a:lvl2pPr>
            <a:lvl3pPr marL="4098580" indent="0">
              <a:buNone/>
              <a:defRPr sz="8300" b="1"/>
            </a:lvl3pPr>
            <a:lvl4pPr marL="6147865" indent="0">
              <a:buNone/>
              <a:defRPr sz="7300" b="1"/>
            </a:lvl4pPr>
            <a:lvl5pPr marL="8197155" indent="0">
              <a:buNone/>
              <a:defRPr sz="7300" b="1"/>
            </a:lvl5pPr>
            <a:lvl6pPr marL="10246438" indent="0">
              <a:buNone/>
              <a:defRPr sz="7300" b="1"/>
            </a:lvl6pPr>
            <a:lvl7pPr marL="12295740" indent="0">
              <a:buNone/>
              <a:defRPr sz="7300" b="1"/>
            </a:lvl7pPr>
            <a:lvl8pPr marL="14345023" indent="0">
              <a:buNone/>
              <a:defRPr sz="7300" b="1"/>
            </a:lvl8pPr>
            <a:lvl9pPr marL="1639431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52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22535"/>
      </p:ext>
    </p:extLst>
  </p:cSld>
  <p:clrMapOvr>
    <a:masterClrMapping/>
  </p:clrMapOvr>
  <p:transition xmlns:p14="http://schemas.microsoft.com/office/powerpoint/2010/main"/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48228"/>
      </p:ext>
    </p:extLst>
  </p:cSld>
  <p:clrMapOvr>
    <a:masterClrMapping/>
  </p:clrMapOvr>
  <p:transition xmlns:p14="http://schemas.microsoft.com/office/powerpoint/2010/main"/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7688"/>
      </p:ext>
    </p:extLst>
  </p:cSld>
  <p:clrMapOvr>
    <a:masterClrMapping/>
  </p:clrMapOvr>
  <p:transition xmlns:p14="http://schemas.microsoft.com/office/powerpoint/2010/main"/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53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49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53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9288" indent="0">
              <a:buNone/>
              <a:defRPr sz="5500"/>
            </a:lvl2pPr>
            <a:lvl3pPr marL="4098580" indent="0">
              <a:buNone/>
              <a:defRPr sz="4500"/>
            </a:lvl3pPr>
            <a:lvl4pPr marL="6147865" indent="0">
              <a:buNone/>
              <a:defRPr sz="4000"/>
            </a:lvl4pPr>
            <a:lvl5pPr marL="8197155" indent="0">
              <a:buNone/>
              <a:defRPr sz="4000"/>
            </a:lvl5pPr>
            <a:lvl6pPr marL="10246438" indent="0">
              <a:buNone/>
              <a:defRPr sz="4000"/>
            </a:lvl6pPr>
            <a:lvl7pPr marL="12295740" indent="0">
              <a:buNone/>
              <a:defRPr sz="4000"/>
            </a:lvl7pPr>
            <a:lvl8pPr marL="14345023" indent="0">
              <a:buNone/>
              <a:defRPr sz="4000"/>
            </a:lvl8pPr>
            <a:lvl9pPr marL="1639431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74145"/>
      </p:ext>
    </p:extLst>
  </p:cSld>
  <p:clrMapOvr>
    <a:masterClrMapping/>
  </p:clrMapOvr>
  <p:transition xmlns:p14="http://schemas.microsoft.com/office/powerpoint/2010/main"/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9288" indent="0">
              <a:buNone/>
              <a:defRPr sz="12500"/>
            </a:lvl2pPr>
            <a:lvl3pPr marL="4098580" indent="0">
              <a:buNone/>
              <a:defRPr sz="10800"/>
            </a:lvl3pPr>
            <a:lvl4pPr marL="6147865" indent="0">
              <a:buNone/>
              <a:defRPr sz="9000"/>
            </a:lvl4pPr>
            <a:lvl5pPr marL="8197155" indent="0">
              <a:buNone/>
              <a:defRPr sz="9000"/>
            </a:lvl5pPr>
            <a:lvl6pPr marL="10246438" indent="0">
              <a:buNone/>
              <a:defRPr sz="9000"/>
            </a:lvl6pPr>
            <a:lvl7pPr marL="12295740" indent="0">
              <a:buNone/>
              <a:defRPr sz="9000"/>
            </a:lvl7pPr>
            <a:lvl8pPr marL="14345023" indent="0">
              <a:buNone/>
              <a:defRPr sz="9000"/>
            </a:lvl8pPr>
            <a:lvl9pPr marL="1639431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9288" indent="0">
              <a:buNone/>
              <a:defRPr sz="5500"/>
            </a:lvl2pPr>
            <a:lvl3pPr marL="4098580" indent="0">
              <a:buNone/>
              <a:defRPr sz="4500"/>
            </a:lvl3pPr>
            <a:lvl4pPr marL="6147865" indent="0">
              <a:buNone/>
              <a:defRPr sz="4000"/>
            </a:lvl4pPr>
            <a:lvl5pPr marL="8197155" indent="0">
              <a:buNone/>
              <a:defRPr sz="4000"/>
            </a:lvl5pPr>
            <a:lvl6pPr marL="10246438" indent="0">
              <a:buNone/>
              <a:defRPr sz="4000"/>
            </a:lvl6pPr>
            <a:lvl7pPr marL="12295740" indent="0">
              <a:buNone/>
              <a:defRPr sz="4000"/>
            </a:lvl7pPr>
            <a:lvl8pPr marL="14345023" indent="0">
              <a:buNone/>
              <a:defRPr sz="4000"/>
            </a:lvl8pPr>
            <a:lvl9pPr marL="1639431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3370"/>
      </p:ext>
    </p:extLst>
  </p:cSld>
  <p:clrMapOvr>
    <a:masterClrMapping/>
  </p:clrMapOvr>
  <p:transition xmlns:p14="http://schemas.microsoft.com/office/powerpoint/2010/main"/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779"/>
      </p:ext>
    </p:extLst>
  </p:cSld>
  <p:clrMapOvr>
    <a:masterClrMapping/>
  </p:clrMapOvr>
  <p:transition xmlns:p14="http://schemas.microsoft.com/office/powerpoint/2010/main"/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71675"/>
      </p:ext>
    </p:extLst>
  </p:cSld>
  <p:clrMapOvr>
    <a:masterClrMapping/>
  </p:clrMapOvr>
  <p:transition xmlns:p14="http://schemas.microsoft.com/office/powerpoint/2010/main"/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9753" tIns="204875" rIns="409753" bIns="204875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753" tIns="204875" rIns="409753" bIns="20487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753" tIns="204875" rIns="409753" bIns="20487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6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69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24"/>
            <a:ext cx="29165075" cy="32989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53831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68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92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8725" indent="0">
              <a:buNone/>
              <a:defRPr sz="8300"/>
            </a:lvl2pPr>
            <a:lvl3pPr marL="4097453" indent="0">
              <a:buNone/>
              <a:defRPr sz="7300"/>
            </a:lvl3pPr>
            <a:lvl4pPr marL="6146173" indent="0">
              <a:buNone/>
              <a:defRPr sz="6300"/>
            </a:lvl4pPr>
            <a:lvl5pPr marL="8194903" indent="0">
              <a:buNone/>
              <a:defRPr sz="6300"/>
            </a:lvl5pPr>
            <a:lvl6pPr marL="10243620" indent="0">
              <a:buNone/>
              <a:defRPr sz="6300"/>
            </a:lvl6pPr>
            <a:lvl7pPr marL="12292358" indent="0">
              <a:buNone/>
              <a:defRPr sz="6300"/>
            </a:lvl7pPr>
            <a:lvl8pPr marL="14341078" indent="0">
              <a:buNone/>
              <a:defRPr sz="6300"/>
            </a:lvl8pPr>
            <a:lvl9pPr marL="1638980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6072"/>
      </p:ext>
    </p:extLst>
  </p:cSld>
  <p:clrMapOvr>
    <a:masterClrMapping/>
  </p:clrMapOvr>
  <p:transition xmlns:p14="http://schemas.microsoft.com/office/powerpoint/2010/main"/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6334"/>
      </p:ext>
    </p:extLst>
  </p:cSld>
  <p:clrMapOvr>
    <a:masterClrMapping/>
  </p:clrMapOvr>
  <p:transition xmlns:p14="http://schemas.microsoft.com/office/powerpoint/2010/main"/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8725" indent="0">
              <a:buNone/>
              <a:defRPr sz="9000" b="1"/>
            </a:lvl2pPr>
            <a:lvl3pPr marL="4097453" indent="0">
              <a:buNone/>
              <a:defRPr sz="8300" b="1"/>
            </a:lvl3pPr>
            <a:lvl4pPr marL="6146173" indent="0">
              <a:buNone/>
              <a:defRPr sz="7300" b="1"/>
            </a:lvl4pPr>
            <a:lvl5pPr marL="8194903" indent="0">
              <a:buNone/>
              <a:defRPr sz="7300" b="1"/>
            </a:lvl5pPr>
            <a:lvl6pPr marL="10243620" indent="0">
              <a:buNone/>
              <a:defRPr sz="7300" b="1"/>
            </a:lvl6pPr>
            <a:lvl7pPr marL="12292358" indent="0">
              <a:buNone/>
              <a:defRPr sz="7300" b="1"/>
            </a:lvl7pPr>
            <a:lvl8pPr marL="14341078" indent="0">
              <a:buNone/>
              <a:defRPr sz="7300" b="1"/>
            </a:lvl8pPr>
            <a:lvl9pPr marL="1638980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60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8725" indent="0">
              <a:buNone/>
              <a:defRPr sz="9000" b="1"/>
            </a:lvl2pPr>
            <a:lvl3pPr marL="4097453" indent="0">
              <a:buNone/>
              <a:defRPr sz="8300" b="1"/>
            </a:lvl3pPr>
            <a:lvl4pPr marL="6146173" indent="0">
              <a:buNone/>
              <a:defRPr sz="7300" b="1"/>
            </a:lvl4pPr>
            <a:lvl5pPr marL="8194903" indent="0">
              <a:buNone/>
              <a:defRPr sz="7300" b="1"/>
            </a:lvl5pPr>
            <a:lvl6pPr marL="10243620" indent="0">
              <a:buNone/>
              <a:defRPr sz="7300" b="1"/>
            </a:lvl6pPr>
            <a:lvl7pPr marL="12292358" indent="0">
              <a:buNone/>
              <a:defRPr sz="7300" b="1"/>
            </a:lvl7pPr>
            <a:lvl8pPr marL="14341078" indent="0">
              <a:buNone/>
              <a:defRPr sz="7300" b="1"/>
            </a:lvl8pPr>
            <a:lvl9pPr marL="1638980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60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222"/>
      </p:ext>
    </p:extLst>
  </p:cSld>
  <p:clrMapOvr>
    <a:masterClrMapping/>
  </p:clrMapOvr>
  <p:transition xmlns:p14="http://schemas.microsoft.com/office/powerpoint/2010/main"/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1282"/>
      </p:ext>
    </p:extLst>
  </p:cSld>
  <p:clrMapOvr>
    <a:masterClrMapping/>
  </p:clrMapOvr>
  <p:transition xmlns:p14="http://schemas.microsoft.com/office/powerpoint/2010/main"/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97023"/>
      </p:ext>
    </p:extLst>
  </p:cSld>
  <p:clrMapOvr>
    <a:masterClrMapping/>
  </p:clrMapOvr>
  <p:transition xmlns:p14="http://schemas.microsoft.com/office/powerpoint/2010/main"/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55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19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55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8725" indent="0">
              <a:buNone/>
              <a:defRPr sz="5500"/>
            </a:lvl2pPr>
            <a:lvl3pPr marL="4097453" indent="0">
              <a:buNone/>
              <a:defRPr sz="4500"/>
            </a:lvl3pPr>
            <a:lvl4pPr marL="6146173" indent="0">
              <a:buNone/>
              <a:defRPr sz="4000"/>
            </a:lvl4pPr>
            <a:lvl5pPr marL="8194903" indent="0">
              <a:buNone/>
              <a:defRPr sz="4000"/>
            </a:lvl5pPr>
            <a:lvl6pPr marL="10243620" indent="0">
              <a:buNone/>
              <a:defRPr sz="4000"/>
            </a:lvl6pPr>
            <a:lvl7pPr marL="12292358" indent="0">
              <a:buNone/>
              <a:defRPr sz="4000"/>
            </a:lvl7pPr>
            <a:lvl8pPr marL="14341078" indent="0">
              <a:buNone/>
              <a:defRPr sz="4000"/>
            </a:lvl8pPr>
            <a:lvl9pPr marL="1638980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0810"/>
      </p:ext>
    </p:extLst>
  </p:cSld>
  <p:clrMapOvr>
    <a:masterClrMapping/>
  </p:clrMapOvr>
  <p:transition xmlns:p14="http://schemas.microsoft.com/office/powerpoint/2010/main"/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8725" indent="0">
              <a:buNone/>
              <a:defRPr sz="12500"/>
            </a:lvl2pPr>
            <a:lvl3pPr marL="4097453" indent="0">
              <a:buNone/>
              <a:defRPr sz="10800"/>
            </a:lvl3pPr>
            <a:lvl4pPr marL="6146173" indent="0">
              <a:buNone/>
              <a:defRPr sz="9000"/>
            </a:lvl4pPr>
            <a:lvl5pPr marL="8194903" indent="0">
              <a:buNone/>
              <a:defRPr sz="9000"/>
            </a:lvl5pPr>
            <a:lvl6pPr marL="10243620" indent="0">
              <a:buNone/>
              <a:defRPr sz="9000"/>
            </a:lvl6pPr>
            <a:lvl7pPr marL="12292358" indent="0">
              <a:buNone/>
              <a:defRPr sz="9000"/>
            </a:lvl7pPr>
            <a:lvl8pPr marL="14341078" indent="0">
              <a:buNone/>
              <a:defRPr sz="9000"/>
            </a:lvl8pPr>
            <a:lvl9pPr marL="1638980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8725" indent="0">
              <a:buNone/>
              <a:defRPr sz="5500"/>
            </a:lvl2pPr>
            <a:lvl3pPr marL="4097453" indent="0">
              <a:buNone/>
              <a:defRPr sz="4500"/>
            </a:lvl3pPr>
            <a:lvl4pPr marL="6146173" indent="0">
              <a:buNone/>
              <a:defRPr sz="4000"/>
            </a:lvl4pPr>
            <a:lvl5pPr marL="8194903" indent="0">
              <a:buNone/>
              <a:defRPr sz="4000"/>
            </a:lvl5pPr>
            <a:lvl6pPr marL="10243620" indent="0">
              <a:buNone/>
              <a:defRPr sz="4000"/>
            </a:lvl6pPr>
            <a:lvl7pPr marL="12292358" indent="0">
              <a:buNone/>
              <a:defRPr sz="4000"/>
            </a:lvl7pPr>
            <a:lvl8pPr marL="14341078" indent="0">
              <a:buNone/>
              <a:defRPr sz="4000"/>
            </a:lvl8pPr>
            <a:lvl9pPr marL="1638980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5590"/>
      </p:ext>
    </p:extLst>
  </p:cSld>
  <p:clrMapOvr>
    <a:masterClrMapping/>
  </p:clrMapOvr>
  <p:transition xmlns:p14="http://schemas.microsoft.com/office/powerpoint/2010/main"/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9447"/>
      </p:ext>
    </p:extLst>
  </p:cSld>
  <p:clrMapOvr>
    <a:masterClrMapping/>
  </p:clrMapOvr>
  <p:transition xmlns:p14="http://schemas.microsoft.com/office/powerpoint/2010/main"/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60960"/>
      </p:ext>
    </p:extLst>
  </p:cSld>
  <p:clrMapOvr>
    <a:masterClrMapping/>
  </p:clrMapOvr>
  <p:transition xmlns:p14="http://schemas.microsoft.com/office/powerpoint/2010/main"/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9640" tIns="204820" rIns="409640" bIns="204820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640" tIns="204820" rIns="409640" bIns="20482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640" tIns="204820" rIns="409640" bIns="20482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4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5077624" y="742954"/>
            <a:ext cx="17328016" cy="6000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2820" tIns="186395" rIns="372820" bIns="186395" rtlCol="0" anchor="ctr"/>
          <a:lstStyle/>
          <a:p>
            <a:pPr algn="ctr" defTabSz="1864040"/>
            <a:endParaRPr lang="en-US" sz="73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42608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70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787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398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8163" indent="0">
              <a:buNone/>
              <a:defRPr sz="8300"/>
            </a:lvl2pPr>
            <a:lvl3pPr marL="4096323" indent="0">
              <a:buNone/>
              <a:defRPr sz="7300"/>
            </a:lvl3pPr>
            <a:lvl4pPr marL="6144480" indent="0">
              <a:buNone/>
              <a:defRPr sz="6300"/>
            </a:lvl4pPr>
            <a:lvl5pPr marL="8192645" indent="0">
              <a:buNone/>
              <a:defRPr sz="6300"/>
            </a:lvl5pPr>
            <a:lvl6pPr marL="10240803" indent="0">
              <a:buNone/>
              <a:defRPr sz="6300"/>
            </a:lvl6pPr>
            <a:lvl7pPr marL="12288980" indent="0">
              <a:buNone/>
              <a:defRPr sz="6300"/>
            </a:lvl7pPr>
            <a:lvl8pPr marL="14337130" indent="0">
              <a:buNone/>
              <a:defRPr sz="6300"/>
            </a:lvl8pPr>
            <a:lvl9pPr marL="1638529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47411"/>
      </p:ext>
    </p:extLst>
  </p:cSld>
  <p:clrMapOvr>
    <a:masterClrMapping/>
  </p:clrMapOvr>
  <p:transition xmlns:p14="http://schemas.microsoft.com/office/powerpoint/2010/main"/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90"/>
      </p:ext>
    </p:extLst>
  </p:cSld>
  <p:clrMapOvr>
    <a:masterClrMapping/>
  </p:clrMapOvr>
  <p:transition xmlns:p14="http://schemas.microsoft.com/office/powerpoint/2010/main"/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8163" indent="0">
              <a:buNone/>
              <a:defRPr sz="9000" b="1"/>
            </a:lvl2pPr>
            <a:lvl3pPr marL="4096323" indent="0">
              <a:buNone/>
              <a:defRPr sz="8300" b="1"/>
            </a:lvl3pPr>
            <a:lvl4pPr marL="6144480" indent="0">
              <a:buNone/>
              <a:defRPr sz="7300" b="1"/>
            </a:lvl4pPr>
            <a:lvl5pPr marL="8192645" indent="0">
              <a:buNone/>
              <a:defRPr sz="7300" b="1"/>
            </a:lvl5pPr>
            <a:lvl6pPr marL="10240803" indent="0">
              <a:buNone/>
              <a:defRPr sz="7300" b="1"/>
            </a:lvl6pPr>
            <a:lvl7pPr marL="12288980" indent="0">
              <a:buNone/>
              <a:defRPr sz="7300" b="1"/>
            </a:lvl7pPr>
            <a:lvl8pPr marL="14337130" indent="0">
              <a:buNone/>
              <a:defRPr sz="7300" b="1"/>
            </a:lvl8pPr>
            <a:lvl9pPr marL="163852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69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8163" indent="0">
              <a:buNone/>
              <a:defRPr sz="9000" b="1"/>
            </a:lvl2pPr>
            <a:lvl3pPr marL="4096323" indent="0">
              <a:buNone/>
              <a:defRPr sz="8300" b="1"/>
            </a:lvl3pPr>
            <a:lvl4pPr marL="6144480" indent="0">
              <a:buNone/>
              <a:defRPr sz="7300" b="1"/>
            </a:lvl4pPr>
            <a:lvl5pPr marL="8192645" indent="0">
              <a:buNone/>
              <a:defRPr sz="7300" b="1"/>
            </a:lvl5pPr>
            <a:lvl6pPr marL="10240803" indent="0">
              <a:buNone/>
              <a:defRPr sz="7300" b="1"/>
            </a:lvl6pPr>
            <a:lvl7pPr marL="12288980" indent="0">
              <a:buNone/>
              <a:defRPr sz="7300" b="1"/>
            </a:lvl7pPr>
            <a:lvl8pPr marL="14337130" indent="0">
              <a:buNone/>
              <a:defRPr sz="7300" b="1"/>
            </a:lvl8pPr>
            <a:lvl9pPr marL="1638529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69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22897"/>
      </p:ext>
    </p:extLst>
  </p:cSld>
  <p:clrMapOvr>
    <a:masterClrMapping/>
  </p:clrMapOvr>
  <p:transition xmlns:p14="http://schemas.microsoft.com/office/powerpoint/2010/main"/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5290"/>
      </p:ext>
    </p:extLst>
  </p:cSld>
  <p:clrMapOvr>
    <a:masterClrMapping/>
  </p:clrMapOvr>
  <p:transition xmlns:p14="http://schemas.microsoft.com/office/powerpoint/2010/main"/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69"/>
      </p:ext>
    </p:extLst>
  </p:cSld>
  <p:clrMapOvr>
    <a:masterClrMapping/>
  </p:clrMapOvr>
  <p:transition xmlns:p14="http://schemas.microsoft.com/office/powerpoint/2010/main"/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59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4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59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8163" indent="0">
              <a:buNone/>
              <a:defRPr sz="5500"/>
            </a:lvl2pPr>
            <a:lvl3pPr marL="4096323" indent="0">
              <a:buNone/>
              <a:defRPr sz="4500"/>
            </a:lvl3pPr>
            <a:lvl4pPr marL="6144480" indent="0">
              <a:buNone/>
              <a:defRPr sz="4000"/>
            </a:lvl4pPr>
            <a:lvl5pPr marL="8192645" indent="0">
              <a:buNone/>
              <a:defRPr sz="4000"/>
            </a:lvl5pPr>
            <a:lvl6pPr marL="10240803" indent="0">
              <a:buNone/>
              <a:defRPr sz="4000"/>
            </a:lvl6pPr>
            <a:lvl7pPr marL="12288980" indent="0">
              <a:buNone/>
              <a:defRPr sz="4000"/>
            </a:lvl7pPr>
            <a:lvl8pPr marL="14337130" indent="0">
              <a:buNone/>
              <a:defRPr sz="4000"/>
            </a:lvl8pPr>
            <a:lvl9pPr marL="163852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1679"/>
      </p:ext>
    </p:extLst>
  </p:cSld>
  <p:clrMapOvr>
    <a:masterClrMapping/>
  </p:clrMapOvr>
  <p:transition xmlns:p14="http://schemas.microsoft.com/office/powerpoint/2010/main"/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8163" indent="0">
              <a:buNone/>
              <a:defRPr sz="12500"/>
            </a:lvl2pPr>
            <a:lvl3pPr marL="4096323" indent="0">
              <a:buNone/>
              <a:defRPr sz="10800"/>
            </a:lvl3pPr>
            <a:lvl4pPr marL="6144480" indent="0">
              <a:buNone/>
              <a:defRPr sz="9000"/>
            </a:lvl4pPr>
            <a:lvl5pPr marL="8192645" indent="0">
              <a:buNone/>
              <a:defRPr sz="9000"/>
            </a:lvl5pPr>
            <a:lvl6pPr marL="10240803" indent="0">
              <a:buNone/>
              <a:defRPr sz="9000"/>
            </a:lvl6pPr>
            <a:lvl7pPr marL="12288980" indent="0">
              <a:buNone/>
              <a:defRPr sz="9000"/>
            </a:lvl7pPr>
            <a:lvl8pPr marL="14337130" indent="0">
              <a:buNone/>
              <a:defRPr sz="9000"/>
            </a:lvl8pPr>
            <a:lvl9pPr marL="1638529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8163" indent="0">
              <a:buNone/>
              <a:defRPr sz="5500"/>
            </a:lvl2pPr>
            <a:lvl3pPr marL="4096323" indent="0">
              <a:buNone/>
              <a:defRPr sz="4500"/>
            </a:lvl3pPr>
            <a:lvl4pPr marL="6144480" indent="0">
              <a:buNone/>
              <a:defRPr sz="4000"/>
            </a:lvl4pPr>
            <a:lvl5pPr marL="8192645" indent="0">
              <a:buNone/>
              <a:defRPr sz="4000"/>
            </a:lvl5pPr>
            <a:lvl6pPr marL="10240803" indent="0">
              <a:buNone/>
              <a:defRPr sz="4000"/>
            </a:lvl6pPr>
            <a:lvl7pPr marL="12288980" indent="0">
              <a:buNone/>
              <a:defRPr sz="4000"/>
            </a:lvl7pPr>
            <a:lvl8pPr marL="14337130" indent="0">
              <a:buNone/>
              <a:defRPr sz="4000"/>
            </a:lvl8pPr>
            <a:lvl9pPr marL="1638529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7416"/>
      </p:ext>
    </p:extLst>
  </p:cSld>
  <p:clrMapOvr>
    <a:masterClrMapping/>
  </p:clrMapOvr>
  <p:transition xmlns:p14="http://schemas.microsoft.com/office/powerpoint/2010/main"/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4807"/>
      </p:ext>
    </p:extLst>
  </p:cSld>
  <p:clrMapOvr>
    <a:masterClrMapping/>
  </p:clrMapOvr>
  <p:transition xmlns:p14="http://schemas.microsoft.com/office/powerpoint/2010/main"/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98593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077624" y="742954"/>
            <a:ext cx="17328016" cy="6000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2820" tIns="186395" rIns="372820" bIns="186395" rtlCol="0" anchor="ctr"/>
          <a:lstStyle/>
          <a:p>
            <a:pPr algn="ctr" defTabSz="1864040"/>
            <a:endParaRPr lang="en-US" sz="73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  <a:prstGeom prst="rect">
            <a:avLst/>
          </a:prstGeom>
        </p:spPr>
        <p:txBody>
          <a:bodyPr anchor="b"/>
          <a:lstStyle>
            <a:lvl1pPr algn="l">
              <a:defRPr sz="8300" b="1"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13000">
                <a:latin typeface="Arial"/>
              </a:defRPr>
            </a:lvl1pPr>
            <a:lvl2pPr marL="1864040" indent="0">
              <a:buNone/>
              <a:defRPr sz="11300"/>
            </a:lvl2pPr>
            <a:lvl3pPr marL="3728075" indent="0">
              <a:buNone/>
              <a:defRPr sz="10000"/>
            </a:lvl3pPr>
            <a:lvl4pPr marL="5592110" indent="0">
              <a:buNone/>
              <a:defRPr sz="8300"/>
            </a:lvl4pPr>
            <a:lvl5pPr marL="7456145" indent="0">
              <a:buNone/>
              <a:defRPr sz="8300"/>
            </a:lvl5pPr>
            <a:lvl6pPr marL="9320185" indent="0">
              <a:buNone/>
              <a:defRPr sz="8300"/>
            </a:lvl6pPr>
            <a:lvl7pPr marL="11184215" indent="0">
              <a:buNone/>
              <a:defRPr sz="8300"/>
            </a:lvl7pPr>
            <a:lvl8pPr marL="13048260" indent="0">
              <a:buNone/>
              <a:defRPr sz="8300"/>
            </a:lvl8pPr>
            <a:lvl9pPr marL="14912290" indent="0">
              <a:buNone/>
              <a:defRPr sz="8300"/>
            </a:lvl9pPr>
          </a:lstStyle>
          <a:p>
            <a:r>
              <a:rPr lang="tr-TR" altLang="zh-TW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  <a:prstGeom prst="rect">
            <a:avLst/>
          </a:prstGeom>
        </p:spPr>
        <p:txBody>
          <a:bodyPr lIns="372820" tIns="186395" rIns="372820" bIns="186395"/>
          <a:lstStyle>
            <a:lvl1pPr marL="0" indent="0">
              <a:buNone/>
              <a:defRPr sz="5800">
                <a:latin typeface="Arial"/>
              </a:defRPr>
            </a:lvl1pPr>
            <a:lvl2pPr marL="1864040" indent="0">
              <a:buNone/>
              <a:defRPr sz="5000"/>
            </a:lvl2pPr>
            <a:lvl3pPr marL="3728075" indent="0">
              <a:buNone/>
              <a:defRPr sz="4000"/>
            </a:lvl3pPr>
            <a:lvl4pPr marL="5592110" indent="0">
              <a:buNone/>
              <a:defRPr sz="3800"/>
            </a:lvl4pPr>
            <a:lvl5pPr marL="7456145" indent="0">
              <a:buNone/>
              <a:defRPr sz="3800"/>
            </a:lvl5pPr>
            <a:lvl6pPr marL="9320185" indent="0">
              <a:buNone/>
              <a:defRPr sz="3800"/>
            </a:lvl6pPr>
            <a:lvl7pPr marL="11184215" indent="0">
              <a:buNone/>
              <a:defRPr sz="3800"/>
            </a:lvl7pPr>
            <a:lvl8pPr marL="13048260" indent="0">
              <a:buNone/>
              <a:defRPr sz="3800"/>
            </a:lvl8pPr>
            <a:lvl9pPr marL="14912290" indent="0">
              <a:buNone/>
              <a:defRPr sz="38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678112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9528" tIns="204765" rIns="409528" bIns="2047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528" tIns="204765" rIns="409528" bIns="2047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528" tIns="204765" rIns="409528" bIns="204765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7255"/>
      </p:ext>
    </p:extLst>
  </p:cSld>
  <p:clrMapOvr>
    <a:masterClrMapping/>
  </p:clrMapOvr>
  <p:transition xmlns:p14="http://schemas.microsoft.com/office/powerpoint/2010/main"/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41" y="6284474"/>
            <a:ext cx="30515309" cy="32720457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9721"/>
      </p:ext>
    </p:extLst>
  </p:cSld>
  <p:clrMapOvr>
    <a:masterClrMapping/>
  </p:clrMapOvr>
  <p:transition xmlns:p14="http://schemas.microsoft.com/office/powerpoint/2010/main"/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0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08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7600" indent="0">
              <a:buNone/>
              <a:defRPr sz="8300"/>
            </a:lvl2pPr>
            <a:lvl3pPr marL="4095198" indent="0">
              <a:buNone/>
              <a:defRPr sz="7300"/>
            </a:lvl3pPr>
            <a:lvl4pPr marL="6142790" indent="0">
              <a:buNone/>
              <a:defRPr sz="6300"/>
            </a:lvl4pPr>
            <a:lvl5pPr marL="8190393" indent="0">
              <a:buNone/>
              <a:defRPr sz="6300"/>
            </a:lvl5pPr>
            <a:lvl6pPr marL="10237988" indent="0">
              <a:buNone/>
              <a:defRPr sz="6300"/>
            </a:lvl6pPr>
            <a:lvl7pPr marL="12285600" indent="0">
              <a:buNone/>
              <a:defRPr sz="6300"/>
            </a:lvl7pPr>
            <a:lvl8pPr marL="14333190" indent="0">
              <a:buNone/>
              <a:defRPr sz="6300"/>
            </a:lvl8pPr>
            <a:lvl9pPr marL="16380788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6712"/>
      </p:ext>
    </p:extLst>
  </p:cSld>
  <p:clrMapOvr>
    <a:masterClrMapping/>
  </p:clrMapOvr>
  <p:transition xmlns:p14="http://schemas.microsoft.com/office/powerpoint/2010/main"/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36945"/>
      </p:ext>
    </p:extLst>
  </p:cSld>
  <p:clrMapOvr>
    <a:masterClrMapping/>
  </p:clrMapOvr>
  <p:transition xmlns:p14="http://schemas.microsoft.com/office/powerpoint/2010/main"/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7600" indent="0">
              <a:buNone/>
              <a:defRPr sz="9000" b="1"/>
            </a:lvl2pPr>
            <a:lvl3pPr marL="4095198" indent="0">
              <a:buNone/>
              <a:defRPr sz="8300" b="1"/>
            </a:lvl3pPr>
            <a:lvl4pPr marL="6142790" indent="0">
              <a:buNone/>
              <a:defRPr sz="7300" b="1"/>
            </a:lvl4pPr>
            <a:lvl5pPr marL="8190393" indent="0">
              <a:buNone/>
              <a:defRPr sz="7300" b="1"/>
            </a:lvl5pPr>
            <a:lvl6pPr marL="10237988" indent="0">
              <a:buNone/>
              <a:defRPr sz="7300" b="1"/>
            </a:lvl6pPr>
            <a:lvl7pPr marL="12285600" indent="0">
              <a:buNone/>
              <a:defRPr sz="7300" b="1"/>
            </a:lvl7pPr>
            <a:lvl8pPr marL="14333190" indent="0">
              <a:buNone/>
              <a:defRPr sz="7300" b="1"/>
            </a:lvl8pPr>
            <a:lvl9pPr marL="1638078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75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7600" indent="0">
              <a:buNone/>
              <a:defRPr sz="9000" b="1"/>
            </a:lvl2pPr>
            <a:lvl3pPr marL="4095198" indent="0">
              <a:buNone/>
              <a:defRPr sz="8300" b="1"/>
            </a:lvl3pPr>
            <a:lvl4pPr marL="6142790" indent="0">
              <a:buNone/>
              <a:defRPr sz="7300" b="1"/>
            </a:lvl4pPr>
            <a:lvl5pPr marL="8190393" indent="0">
              <a:buNone/>
              <a:defRPr sz="7300" b="1"/>
            </a:lvl5pPr>
            <a:lvl6pPr marL="10237988" indent="0">
              <a:buNone/>
              <a:defRPr sz="7300" b="1"/>
            </a:lvl6pPr>
            <a:lvl7pPr marL="12285600" indent="0">
              <a:buNone/>
              <a:defRPr sz="7300" b="1"/>
            </a:lvl7pPr>
            <a:lvl8pPr marL="14333190" indent="0">
              <a:buNone/>
              <a:defRPr sz="7300" b="1"/>
            </a:lvl8pPr>
            <a:lvl9pPr marL="16380788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75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01310"/>
      </p:ext>
    </p:extLst>
  </p:cSld>
  <p:clrMapOvr>
    <a:masterClrMapping/>
  </p:clrMapOvr>
  <p:transition xmlns:p14="http://schemas.microsoft.com/office/powerpoint/2010/main"/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2510"/>
      </p:ext>
    </p:extLst>
  </p:cSld>
  <p:clrMapOvr>
    <a:masterClrMapping/>
  </p:clrMapOvr>
  <p:transition xmlns:p14="http://schemas.microsoft.com/office/powerpoint/2010/main"/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1860"/>
      </p:ext>
    </p:extLst>
  </p:cSld>
  <p:clrMapOvr>
    <a:masterClrMapping/>
  </p:clrMapOvr>
  <p:transition xmlns:p14="http://schemas.microsoft.com/office/powerpoint/2010/main"/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61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40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61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7600" indent="0">
              <a:buNone/>
              <a:defRPr sz="5500"/>
            </a:lvl2pPr>
            <a:lvl3pPr marL="4095198" indent="0">
              <a:buNone/>
              <a:defRPr sz="4500"/>
            </a:lvl3pPr>
            <a:lvl4pPr marL="6142790" indent="0">
              <a:buNone/>
              <a:defRPr sz="4000"/>
            </a:lvl4pPr>
            <a:lvl5pPr marL="8190393" indent="0">
              <a:buNone/>
              <a:defRPr sz="4000"/>
            </a:lvl5pPr>
            <a:lvl6pPr marL="10237988" indent="0">
              <a:buNone/>
              <a:defRPr sz="4000"/>
            </a:lvl6pPr>
            <a:lvl7pPr marL="12285600" indent="0">
              <a:buNone/>
              <a:defRPr sz="4000"/>
            </a:lvl7pPr>
            <a:lvl8pPr marL="14333190" indent="0">
              <a:buNone/>
              <a:defRPr sz="4000"/>
            </a:lvl8pPr>
            <a:lvl9pPr marL="1638078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139"/>
      </p:ext>
    </p:extLst>
  </p:cSld>
  <p:clrMapOvr>
    <a:masterClrMapping/>
  </p:clrMapOvr>
  <p:transition xmlns:p14="http://schemas.microsoft.com/office/powerpoint/2010/main"/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7600" indent="0">
              <a:buNone/>
              <a:defRPr sz="12500"/>
            </a:lvl2pPr>
            <a:lvl3pPr marL="4095198" indent="0">
              <a:buNone/>
              <a:defRPr sz="10800"/>
            </a:lvl3pPr>
            <a:lvl4pPr marL="6142790" indent="0">
              <a:buNone/>
              <a:defRPr sz="9000"/>
            </a:lvl4pPr>
            <a:lvl5pPr marL="8190393" indent="0">
              <a:buNone/>
              <a:defRPr sz="9000"/>
            </a:lvl5pPr>
            <a:lvl6pPr marL="10237988" indent="0">
              <a:buNone/>
              <a:defRPr sz="9000"/>
            </a:lvl6pPr>
            <a:lvl7pPr marL="12285600" indent="0">
              <a:buNone/>
              <a:defRPr sz="9000"/>
            </a:lvl7pPr>
            <a:lvl8pPr marL="14333190" indent="0">
              <a:buNone/>
              <a:defRPr sz="9000"/>
            </a:lvl8pPr>
            <a:lvl9pPr marL="16380788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7600" indent="0">
              <a:buNone/>
              <a:defRPr sz="5500"/>
            </a:lvl2pPr>
            <a:lvl3pPr marL="4095198" indent="0">
              <a:buNone/>
              <a:defRPr sz="4500"/>
            </a:lvl3pPr>
            <a:lvl4pPr marL="6142790" indent="0">
              <a:buNone/>
              <a:defRPr sz="4000"/>
            </a:lvl4pPr>
            <a:lvl5pPr marL="8190393" indent="0">
              <a:buNone/>
              <a:defRPr sz="4000"/>
            </a:lvl5pPr>
            <a:lvl6pPr marL="10237988" indent="0">
              <a:buNone/>
              <a:defRPr sz="4000"/>
            </a:lvl6pPr>
            <a:lvl7pPr marL="12285600" indent="0">
              <a:buNone/>
              <a:defRPr sz="4000"/>
            </a:lvl7pPr>
            <a:lvl8pPr marL="14333190" indent="0">
              <a:buNone/>
              <a:defRPr sz="4000"/>
            </a:lvl8pPr>
            <a:lvl9pPr marL="16380788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1542"/>
      </p:ext>
    </p:extLst>
  </p:cSld>
  <p:clrMapOvr>
    <a:masterClrMapping/>
  </p:clrMapOvr>
  <p:transition xmlns:p14="http://schemas.microsoft.com/office/powerpoint/2010/main"/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863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0287" y="1730522"/>
            <a:ext cx="29165075" cy="335613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620287" y="7315502"/>
            <a:ext cx="29165075" cy="28513568"/>
          </a:xfrm>
          <a:prstGeom prst="rect">
            <a:avLst/>
          </a:prstGeom>
        </p:spPr>
        <p:txBody>
          <a:bodyPr vert="horz" lIns="372820" tIns="186395" rIns="372820" bIns="186395" rtlCol="0">
            <a:normAutofit/>
          </a:bodyPr>
          <a:lstStyle>
            <a:lvl1pPr marL="1398020" marR="0" indent="-1398020" algn="l" defTabSz="18640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398020" marR="0" lvl="0" indent="-1398020" algn="l" defTabSz="18640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3029065" marR="0" lvl="1" indent="-1165015" algn="l" defTabSz="18640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4660085" marR="0" lvl="2" indent="-932030" algn="l" defTabSz="18640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9177581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560"/>
      </p:ext>
    </p:extLst>
  </p:cSld>
  <p:clrMapOvr>
    <a:masterClrMapping/>
  </p:clrMapOvr>
  <p:transition xmlns:p14="http://schemas.microsoft.com/office/powerpoint/2010/main"/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41" y="960123"/>
            <a:ext cx="30515309" cy="6720838"/>
          </a:xfrm>
        </p:spPr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7377"/>
      </p:ext>
    </p:extLst>
  </p:cSld>
  <p:clrMapOvr>
    <a:masterClrMapping/>
  </p:clrMapOvr>
  <p:transition xmlns:p14="http://schemas.microsoft.com/office/powerpoint/2010/main"/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9415" tIns="204713" rIns="409415" bIns="204713"/>
          <a:lstStyle/>
          <a:p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415" tIns="204713" rIns="409415" bIns="20471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415" tIns="204713" rIns="409415" bIns="20471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1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1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415" tIns="204713" rIns="409415" bIns="204713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28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7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4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05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10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7035" indent="0">
              <a:buNone/>
              <a:defRPr sz="8300"/>
            </a:lvl2pPr>
            <a:lvl3pPr marL="4094073" indent="0">
              <a:buNone/>
              <a:defRPr sz="7300"/>
            </a:lvl3pPr>
            <a:lvl4pPr marL="6141100" indent="0">
              <a:buNone/>
              <a:defRPr sz="6300"/>
            </a:lvl4pPr>
            <a:lvl5pPr marL="8188138" indent="0">
              <a:buNone/>
              <a:defRPr sz="6300"/>
            </a:lvl5pPr>
            <a:lvl6pPr marL="10235170" indent="0">
              <a:buNone/>
              <a:defRPr sz="6300"/>
            </a:lvl6pPr>
            <a:lvl7pPr marL="12282220" indent="0">
              <a:buNone/>
              <a:defRPr sz="6300"/>
            </a:lvl7pPr>
            <a:lvl8pPr marL="14329248" indent="0">
              <a:buNone/>
              <a:defRPr sz="6300"/>
            </a:lvl8pPr>
            <a:lvl9pPr marL="1637628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43839"/>
      </p:ext>
    </p:extLst>
  </p:cSld>
  <p:clrMapOvr>
    <a:masterClrMapping/>
  </p:clrMapOvr>
  <p:transition xmlns:p14="http://schemas.microsoft.com/office/powerpoint/2010/main"/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05304"/>
      </p:ext>
    </p:extLst>
  </p:cSld>
  <p:clrMapOvr>
    <a:masterClrMapping/>
  </p:clrMapOvr>
  <p:transition xmlns:p14="http://schemas.microsoft.com/office/powerpoint/2010/main"/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7035" indent="0">
              <a:buNone/>
              <a:defRPr sz="9000" b="1"/>
            </a:lvl2pPr>
            <a:lvl3pPr marL="4094073" indent="0">
              <a:buNone/>
              <a:defRPr sz="8300" b="1"/>
            </a:lvl3pPr>
            <a:lvl4pPr marL="6141100" indent="0">
              <a:buNone/>
              <a:defRPr sz="7300" b="1"/>
            </a:lvl4pPr>
            <a:lvl5pPr marL="8188138" indent="0">
              <a:buNone/>
              <a:defRPr sz="7300" b="1"/>
            </a:lvl5pPr>
            <a:lvl6pPr marL="10235170" indent="0">
              <a:buNone/>
              <a:defRPr sz="7300" b="1"/>
            </a:lvl6pPr>
            <a:lvl7pPr marL="12282220" indent="0">
              <a:buNone/>
              <a:defRPr sz="7300" b="1"/>
            </a:lvl7pPr>
            <a:lvl8pPr marL="14329248" indent="0">
              <a:buNone/>
              <a:defRPr sz="7300" b="1"/>
            </a:lvl8pPr>
            <a:lvl9pPr marL="1637628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82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7035" indent="0">
              <a:buNone/>
              <a:defRPr sz="9000" b="1"/>
            </a:lvl2pPr>
            <a:lvl3pPr marL="4094073" indent="0">
              <a:buNone/>
              <a:defRPr sz="8300" b="1"/>
            </a:lvl3pPr>
            <a:lvl4pPr marL="6141100" indent="0">
              <a:buNone/>
              <a:defRPr sz="7300" b="1"/>
            </a:lvl4pPr>
            <a:lvl5pPr marL="8188138" indent="0">
              <a:buNone/>
              <a:defRPr sz="7300" b="1"/>
            </a:lvl5pPr>
            <a:lvl6pPr marL="10235170" indent="0">
              <a:buNone/>
              <a:defRPr sz="7300" b="1"/>
            </a:lvl6pPr>
            <a:lvl7pPr marL="12282220" indent="0">
              <a:buNone/>
              <a:defRPr sz="7300" b="1"/>
            </a:lvl7pPr>
            <a:lvl8pPr marL="14329248" indent="0">
              <a:buNone/>
              <a:defRPr sz="7300" b="1"/>
            </a:lvl8pPr>
            <a:lvl9pPr marL="1637628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82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9478"/>
      </p:ext>
    </p:extLst>
  </p:cSld>
  <p:clrMapOvr>
    <a:masterClrMapping/>
  </p:clrMapOvr>
  <p:transition xmlns:p14="http://schemas.microsoft.com/office/powerpoint/2010/main"/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7398"/>
      </p:ext>
    </p:extLst>
  </p:cSld>
  <p:clrMapOvr>
    <a:masterClrMapping/>
  </p:clrMapOvr>
  <p:transition xmlns:p14="http://schemas.microsoft.com/office/powerpoint/2010/main"/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687"/>
      </p:ext>
    </p:extLst>
  </p:cSld>
  <p:clrMapOvr>
    <a:masterClrMapping/>
  </p:clrMapOvr>
  <p:transition xmlns:p14="http://schemas.microsoft.com/office/powerpoint/2010/main"/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64" y="1720218"/>
            <a:ext cx="10661231" cy="7320914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11" y="1720555"/>
            <a:ext cx="18115652" cy="36874612"/>
          </a:xfrm>
        </p:spPr>
        <p:txBody>
          <a:bodyPr/>
          <a:lstStyle>
            <a:lvl1pPr>
              <a:defRPr sz="14500"/>
            </a:lvl1pPr>
            <a:lvl2pPr>
              <a:defRPr sz="125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364" y="9041165"/>
            <a:ext cx="10661231" cy="29553696"/>
          </a:xfrm>
        </p:spPr>
        <p:txBody>
          <a:bodyPr/>
          <a:lstStyle>
            <a:lvl1pPr marL="0" indent="0">
              <a:buNone/>
              <a:defRPr sz="6300"/>
            </a:lvl1pPr>
            <a:lvl2pPr marL="2047035" indent="0">
              <a:buNone/>
              <a:defRPr sz="5500"/>
            </a:lvl2pPr>
            <a:lvl3pPr marL="4094073" indent="0">
              <a:buNone/>
              <a:defRPr sz="4500"/>
            </a:lvl3pPr>
            <a:lvl4pPr marL="6141100" indent="0">
              <a:buNone/>
              <a:defRPr sz="4000"/>
            </a:lvl4pPr>
            <a:lvl5pPr marL="8188138" indent="0">
              <a:buNone/>
              <a:defRPr sz="4000"/>
            </a:lvl5pPr>
            <a:lvl6pPr marL="10235170" indent="0">
              <a:buNone/>
              <a:defRPr sz="4000"/>
            </a:lvl6pPr>
            <a:lvl7pPr marL="12282220" indent="0">
              <a:buNone/>
              <a:defRPr sz="4000"/>
            </a:lvl7pPr>
            <a:lvl8pPr marL="14329248" indent="0">
              <a:buNone/>
              <a:defRPr sz="4000"/>
            </a:lvl8pPr>
            <a:lvl9pPr marL="1637628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8253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0287" y="1730522"/>
            <a:ext cx="29165075" cy="3356130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tr-TR" altLang="zh-TW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620287" y="7315502"/>
            <a:ext cx="29165075" cy="28513568"/>
          </a:xfrm>
          <a:prstGeom prst="rect">
            <a:avLst/>
          </a:prstGeom>
        </p:spPr>
        <p:txBody>
          <a:bodyPr vert="horz" lIns="372820" tIns="186395" rIns="372820" bIns="186395" rtlCol="0">
            <a:normAutofit/>
          </a:bodyPr>
          <a:lstStyle>
            <a:lvl1pPr marL="1398020" marR="0" indent="-1398020" algn="l" defTabSz="18640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1398020" marR="0" lvl="0" indent="-1398020" algn="l" defTabSz="18640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3029065" marR="0" lvl="1" indent="-1165015" algn="l" defTabSz="18640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4660085" marR="0" lvl="2" indent="-932030" algn="l" defTabSz="18640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8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7329474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3" y="30243783"/>
            <a:ext cx="19443383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3" y="3860483"/>
            <a:ext cx="19443383" cy="25923240"/>
          </a:xfrm>
        </p:spPr>
        <p:txBody>
          <a:bodyPr/>
          <a:lstStyle>
            <a:lvl1pPr marL="0" indent="0">
              <a:buNone/>
              <a:defRPr sz="14500"/>
            </a:lvl1pPr>
            <a:lvl2pPr marL="2047035" indent="0">
              <a:buNone/>
              <a:defRPr sz="12500"/>
            </a:lvl2pPr>
            <a:lvl3pPr marL="4094073" indent="0">
              <a:buNone/>
              <a:defRPr sz="10800"/>
            </a:lvl3pPr>
            <a:lvl4pPr marL="6141100" indent="0">
              <a:buNone/>
              <a:defRPr sz="9000"/>
            </a:lvl4pPr>
            <a:lvl5pPr marL="8188138" indent="0">
              <a:buNone/>
              <a:defRPr sz="9000"/>
            </a:lvl5pPr>
            <a:lvl6pPr marL="10235170" indent="0">
              <a:buNone/>
              <a:defRPr sz="9000"/>
            </a:lvl6pPr>
            <a:lvl7pPr marL="12282220" indent="0">
              <a:buNone/>
              <a:defRPr sz="9000"/>
            </a:lvl7pPr>
            <a:lvl8pPr marL="14329248" indent="0">
              <a:buNone/>
              <a:defRPr sz="9000"/>
            </a:lvl8pPr>
            <a:lvl9pPr marL="16376285" indent="0">
              <a:buNone/>
              <a:defRPr sz="9000"/>
            </a:lvl9pPr>
          </a:lstStyle>
          <a:p>
            <a:pPr lvl="0"/>
            <a:r>
              <a:rPr lang="tr-TR" altLang="zh-TW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3" y="33814235"/>
            <a:ext cx="19443383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47035" indent="0">
              <a:buNone/>
              <a:defRPr sz="5500"/>
            </a:lvl2pPr>
            <a:lvl3pPr marL="4094073" indent="0">
              <a:buNone/>
              <a:defRPr sz="4500"/>
            </a:lvl3pPr>
            <a:lvl4pPr marL="6141100" indent="0">
              <a:buNone/>
              <a:defRPr sz="4000"/>
            </a:lvl4pPr>
            <a:lvl5pPr marL="8188138" indent="0">
              <a:buNone/>
              <a:defRPr sz="4000"/>
            </a:lvl5pPr>
            <a:lvl6pPr marL="10235170" indent="0">
              <a:buNone/>
              <a:defRPr sz="4000"/>
            </a:lvl6pPr>
            <a:lvl7pPr marL="12282220" indent="0">
              <a:buNone/>
              <a:defRPr sz="4000"/>
            </a:lvl7pPr>
            <a:lvl8pPr marL="14329248" indent="0">
              <a:buNone/>
              <a:defRPr sz="4000"/>
            </a:lvl8pPr>
            <a:lvl9pPr marL="16376285" indent="0">
              <a:buNone/>
              <a:defRPr sz="40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86719"/>
      </p:ext>
    </p:extLst>
  </p:cSld>
  <p:clrMapOvr>
    <a:masterClrMapping/>
  </p:clrMapOvr>
  <p:transition xmlns:p14="http://schemas.microsoft.com/office/powerpoint/2010/main"/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05794"/>
      </p:ext>
    </p:extLst>
  </p:cSld>
  <p:clrMapOvr>
    <a:masterClrMapping/>
  </p:clrMapOvr>
  <p:transition xmlns:p14="http://schemas.microsoft.com/office/powerpoint/2010/main"/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696624" y="960122"/>
            <a:ext cx="7628826" cy="38404802"/>
          </a:xfrm>
        </p:spPr>
        <p:txBody>
          <a:bodyPr vert="eaVert"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50" y="960122"/>
            <a:ext cx="22346388" cy="38404802"/>
          </a:xfrm>
        </p:spPr>
        <p:txBody>
          <a:bodyPr vert="eaVert"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52685"/>
      </p:ext>
    </p:extLst>
  </p:cSld>
  <p:clrMapOvr>
    <a:masterClrMapping/>
  </p:clrMapOvr>
  <p:transition xmlns:p14="http://schemas.microsoft.com/office/powerpoint/2010/main"/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1620287" y="7080891"/>
            <a:ext cx="29165075" cy="5760719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409235" tIns="204625" rIns="409235" bIns="204625"/>
          <a:lstStyle/>
          <a:p>
            <a:pPr defTabSz="4092320"/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620287" y="21242655"/>
            <a:ext cx="291650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235" tIns="204625" rIns="409235" bIns="204625"/>
          <a:lstStyle/>
          <a:p>
            <a:pPr defTabSz="4092320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30785355" y="15481942"/>
            <a:ext cx="0" cy="576071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235" tIns="204625" rIns="409235" bIns="204625"/>
          <a:lstStyle/>
          <a:p>
            <a:pPr defTabSz="4092320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0428" y="9601205"/>
            <a:ext cx="28084885" cy="11041380"/>
          </a:xfrm>
        </p:spPr>
        <p:txBody>
          <a:bodyPr/>
          <a:lstStyle>
            <a:lvl1pPr>
              <a:defRPr sz="21500"/>
            </a:lvl1pPr>
          </a:lstStyle>
          <a:p>
            <a:r>
              <a:rPr lang="tr-TR" altLang="zh-TW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425" y="22562827"/>
            <a:ext cx="27814839" cy="110413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altLang="zh-TW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620282" y="39334923"/>
            <a:ext cx="7561316" cy="28803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409235" tIns="204625" rIns="409235" bIns="204625" numCol="1" anchor="b" anchorCtr="0" compatLnSpc="1">
            <a:prstTxWarp prst="textNoShape">
              <a:avLst/>
            </a:prstTxWarp>
          </a:bodyPr>
          <a:lstStyle>
            <a:lvl1pPr>
              <a:defRPr sz="5500">
                <a:latin typeface="Garamond" pitchFamily="18" charset="0"/>
              </a:defRPr>
            </a:lvl1pPr>
          </a:lstStyle>
          <a:p>
            <a:pPr defTabSz="409232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071931" y="39334923"/>
            <a:ext cx="10261785" cy="288036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55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1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96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4" y="27763843"/>
            <a:ext cx="27544793" cy="8581071"/>
          </a:xfrm>
        </p:spPr>
        <p:txBody>
          <a:bodyPr/>
          <a:lstStyle>
            <a:lvl1pPr algn="l">
              <a:defRPr sz="18000" b="1" cap="all"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4" y="18312475"/>
            <a:ext cx="27544793" cy="9451176"/>
          </a:xfrm>
        </p:spPr>
        <p:txBody>
          <a:bodyPr anchor="b"/>
          <a:lstStyle>
            <a:lvl1pPr marL="0" indent="0">
              <a:buNone/>
              <a:defRPr sz="9000"/>
            </a:lvl1pPr>
            <a:lvl2pPr marL="2046160" indent="0">
              <a:buNone/>
              <a:defRPr sz="8300"/>
            </a:lvl2pPr>
            <a:lvl3pPr marL="4092320" indent="0">
              <a:buNone/>
              <a:defRPr sz="7300"/>
            </a:lvl3pPr>
            <a:lvl4pPr marL="6138478" indent="0">
              <a:buNone/>
              <a:defRPr sz="6300"/>
            </a:lvl4pPr>
            <a:lvl5pPr marL="8184633" indent="0">
              <a:buNone/>
              <a:defRPr sz="6300"/>
            </a:lvl5pPr>
            <a:lvl6pPr marL="10230793" indent="0">
              <a:buNone/>
              <a:defRPr sz="6300"/>
            </a:lvl6pPr>
            <a:lvl7pPr marL="12276953" indent="0">
              <a:buNone/>
              <a:defRPr sz="6300"/>
            </a:lvl7pPr>
            <a:lvl8pPr marL="14323103" indent="0">
              <a:buNone/>
              <a:defRPr sz="6300"/>
            </a:lvl8pPr>
            <a:lvl9pPr marL="16369265" indent="0">
              <a:buNone/>
              <a:defRPr sz="6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1075"/>
      </p:ext>
    </p:extLst>
  </p:cSld>
  <p:clrMapOvr>
    <a:masterClrMapping/>
  </p:clrMapOvr>
  <p:transition xmlns:p14="http://schemas.microsoft.com/office/powerpoint/2010/main"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41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7842" y="8641087"/>
            <a:ext cx="14987609" cy="30723838"/>
          </a:xfrm>
        </p:spPr>
        <p:txBody>
          <a:bodyPr/>
          <a:lstStyle>
            <a:lvl1pPr>
              <a:defRPr sz="12500"/>
            </a:lvl1pPr>
            <a:lvl2pPr>
              <a:defRPr sz="10800"/>
            </a:lvl2pPr>
            <a:lvl3pPr>
              <a:defRPr sz="9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374"/>
      </p:ext>
    </p:extLst>
  </p:cSld>
  <p:clrMapOvr>
    <a:masterClrMapping/>
  </p:clrMapOvr>
  <p:transition xmlns:p14="http://schemas.microsoft.com/office/powerpoint/2010/main"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4" y="9671218"/>
            <a:ext cx="14318117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6160" indent="0">
              <a:buNone/>
              <a:defRPr sz="9000" b="1"/>
            </a:lvl2pPr>
            <a:lvl3pPr marL="4092320" indent="0">
              <a:buNone/>
              <a:defRPr sz="8300" b="1"/>
            </a:lvl3pPr>
            <a:lvl4pPr marL="6138478" indent="0">
              <a:buNone/>
              <a:defRPr sz="7300" b="1"/>
            </a:lvl4pPr>
            <a:lvl5pPr marL="8184633" indent="0">
              <a:buNone/>
              <a:defRPr sz="7300" b="1"/>
            </a:lvl5pPr>
            <a:lvl6pPr marL="10230793" indent="0">
              <a:buNone/>
              <a:defRPr sz="7300" b="1"/>
            </a:lvl6pPr>
            <a:lvl7pPr marL="12276953" indent="0">
              <a:buNone/>
              <a:defRPr sz="7300" b="1"/>
            </a:lvl7pPr>
            <a:lvl8pPr marL="14323103" indent="0">
              <a:buNone/>
              <a:defRPr sz="7300" b="1"/>
            </a:lvl8pPr>
            <a:lvl9pPr marL="1636926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4" y="13701711"/>
            <a:ext cx="14318117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794" y="9671218"/>
            <a:ext cx="14323742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46160" indent="0">
              <a:buNone/>
              <a:defRPr sz="9000" b="1"/>
            </a:lvl2pPr>
            <a:lvl3pPr marL="4092320" indent="0">
              <a:buNone/>
              <a:defRPr sz="8300" b="1"/>
            </a:lvl3pPr>
            <a:lvl4pPr marL="6138478" indent="0">
              <a:buNone/>
              <a:defRPr sz="7300" b="1"/>
            </a:lvl4pPr>
            <a:lvl5pPr marL="8184633" indent="0">
              <a:buNone/>
              <a:defRPr sz="7300" b="1"/>
            </a:lvl5pPr>
            <a:lvl6pPr marL="10230793" indent="0">
              <a:buNone/>
              <a:defRPr sz="7300" b="1"/>
            </a:lvl6pPr>
            <a:lvl7pPr marL="12276953" indent="0">
              <a:buNone/>
              <a:defRPr sz="7300" b="1"/>
            </a:lvl7pPr>
            <a:lvl8pPr marL="14323103" indent="0">
              <a:buNone/>
              <a:defRPr sz="7300" b="1"/>
            </a:lvl8pPr>
            <a:lvl9pPr marL="16369265" indent="0">
              <a:buNone/>
              <a:defRPr sz="7300" b="1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794" y="13701711"/>
            <a:ext cx="14323742" cy="2489311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tr-TR" altLang="zh-TW" smtClean="0"/>
              <a:t>Click to edit Master text styles</a:t>
            </a:r>
          </a:p>
          <a:p>
            <a:pPr lvl="1"/>
            <a:r>
              <a:rPr lang="tr-TR" altLang="zh-TW" smtClean="0"/>
              <a:t>Second level</a:t>
            </a:r>
          </a:p>
          <a:p>
            <a:pPr lvl="2"/>
            <a:r>
              <a:rPr lang="tr-TR" altLang="zh-TW" smtClean="0"/>
              <a:t>Third level</a:t>
            </a:r>
          </a:p>
          <a:p>
            <a:pPr lvl="3"/>
            <a:r>
              <a:rPr lang="tr-TR" altLang="zh-TW" smtClean="0"/>
              <a:t>Fourth level</a:t>
            </a:r>
          </a:p>
          <a:p>
            <a:pPr lvl="4"/>
            <a:r>
              <a:rPr lang="tr-TR" altLang="zh-TW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16713"/>
      </p:ext>
    </p:extLst>
  </p:cSld>
  <p:clrMapOvr>
    <a:masterClrMapping/>
  </p:clrMapOvr>
  <p:transition xmlns:p14="http://schemas.microsoft.com/office/powerpoint/2010/main"/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9546"/>
      </p:ext>
    </p:extLst>
  </p:cSld>
  <p:clrMapOvr>
    <a:masterClrMapping/>
  </p:clrMapOvr>
  <p:transition xmlns:p14="http://schemas.microsoft.com/office/powerpoint/2010/main"/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033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3.xml"/><Relationship Id="rId15" Type="http://schemas.openxmlformats.org/officeDocument/2006/relationships/theme" Target="../theme/theme10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0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2.xml"/><Relationship Id="rId12" Type="http://schemas.openxmlformats.org/officeDocument/2006/relationships/theme" Target="../theme/theme10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82.xml"/><Relationship Id="rId2" Type="http://schemas.openxmlformats.org/officeDocument/2006/relationships/slideLayout" Target="../slideLayouts/slideLayout1083.xml"/><Relationship Id="rId3" Type="http://schemas.openxmlformats.org/officeDocument/2006/relationships/slideLayout" Target="../slideLayouts/slideLayout1084.xml"/><Relationship Id="rId4" Type="http://schemas.openxmlformats.org/officeDocument/2006/relationships/slideLayout" Target="../slideLayouts/slideLayout1085.xml"/><Relationship Id="rId5" Type="http://schemas.openxmlformats.org/officeDocument/2006/relationships/slideLayout" Target="../slideLayouts/slideLayout1086.xml"/><Relationship Id="rId6" Type="http://schemas.openxmlformats.org/officeDocument/2006/relationships/slideLayout" Target="../slideLayouts/slideLayout1087.xml"/><Relationship Id="rId7" Type="http://schemas.openxmlformats.org/officeDocument/2006/relationships/slideLayout" Target="../slideLayouts/slideLayout1088.xml"/><Relationship Id="rId8" Type="http://schemas.openxmlformats.org/officeDocument/2006/relationships/slideLayout" Target="../slideLayouts/slideLayout1089.xml"/><Relationship Id="rId9" Type="http://schemas.openxmlformats.org/officeDocument/2006/relationships/slideLayout" Target="../slideLayouts/slideLayout1090.xml"/><Relationship Id="rId10" Type="http://schemas.openxmlformats.org/officeDocument/2006/relationships/slideLayout" Target="../slideLayouts/slideLayout1091.xml"/></Relationships>
</file>

<file path=ppt/slideMasters/_rels/slideMaster10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3.xml"/><Relationship Id="rId12" Type="http://schemas.openxmlformats.org/officeDocument/2006/relationships/theme" Target="../theme/theme10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93.xml"/><Relationship Id="rId2" Type="http://schemas.openxmlformats.org/officeDocument/2006/relationships/slideLayout" Target="../slideLayouts/slideLayout1094.xml"/><Relationship Id="rId3" Type="http://schemas.openxmlformats.org/officeDocument/2006/relationships/slideLayout" Target="../slideLayouts/slideLayout1095.xml"/><Relationship Id="rId4" Type="http://schemas.openxmlformats.org/officeDocument/2006/relationships/slideLayout" Target="../slideLayouts/slideLayout1096.xml"/><Relationship Id="rId5" Type="http://schemas.openxmlformats.org/officeDocument/2006/relationships/slideLayout" Target="../slideLayouts/slideLayout1097.xml"/><Relationship Id="rId6" Type="http://schemas.openxmlformats.org/officeDocument/2006/relationships/slideLayout" Target="../slideLayouts/slideLayout1098.xml"/><Relationship Id="rId7" Type="http://schemas.openxmlformats.org/officeDocument/2006/relationships/slideLayout" Target="../slideLayouts/slideLayout1099.xml"/><Relationship Id="rId8" Type="http://schemas.openxmlformats.org/officeDocument/2006/relationships/slideLayout" Target="../slideLayouts/slideLayout1100.xml"/><Relationship Id="rId9" Type="http://schemas.openxmlformats.org/officeDocument/2006/relationships/slideLayout" Target="../slideLayouts/slideLayout1101.xml"/><Relationship Id="rId10" Type="http://schemas.openxmlformats.org/officeDocument/2006/relationships/slideLayout" Target="../slideLayouts/slideLayout1102.xml"/></Relationships>
</file>

<file path=ppt/slideMasters/_rels/slideMaster10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4.xml"/><Relationship Id="rId12" Type="http://schemas.openxmlformats.org/officeDocument/2006/relationships/theme" Target="../theme/theme10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04.xml"/><Relationship Id="rId2" Type="http://schemas.openxmlformats.org/officeDocument/2006/relationships/slideLayout" Target="../slideLayouts/slideLayout1105.xml"/><Relationship Id="rId3" Type="http://schemas.openxmlformats.org/officeDocument/2006/relationships/slideLayout" Target="../slideLayouts/slideLayout1106.xml"/><Relationship Id="rId4" Type="http://schemas.openxmlformats.org/officeDocument/2006/relationships/slideLayout" Target="../slideLayouts/slideLayout1107.xml"/><Relationship Id="rId5" Type="http://schemas.openxmlformats.org/officeDocument/2006/relationships/slideLayout" Target="../slideLayouts/slideLayout1108.xml"/><Relationship Id="rId6" Type="http://schemas.openxmlformats.org/officeDocument/2006/relationships/slideLayout" Target="../slideLayouts/slideLayout1109.xml"/><Relationship Id="rId7" Type="http://schemas.openxmlformats.org/officeDocument/2006/relationships/slideLayout" Target="../slideLayouts/slideLayout1110.xml"/><Relationship Id="rId8" Type="http://schemas.openxmlformats.org/officeDocument/2006/relationships/slideLayout" Target="../slideLayouts/slideLayout1111.xml"/><Relationship Id="rId9" Type="http://schemas.openxmlformats.org/officeDocument/2006/relationships/slideLayout" Target="../slideLayouts/slideLayout1112.xml"/><Relationship Id="rId10" Type="http://schemas.openxmlformats.org/officeDocument/2006/relationships/slideLayout" Target="../slideLayouts/slideLayout1113.xml"/></Relationships>
</file>

<file path=ppt/slideMasters/_rels/slideMaster10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5.xml"/><Relationship Id="rId12" Type="http://schemas.openxmlformats.org/officeDocument/2006/relationships/theme" Target="../theme/theme10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15.xml"/><Relationship Id="rId2" Type="http://schemas.openxmlformats.org/officeDocument/2006/relationships/slideLayout" Target="../slideLayouts/slideLayout1116.xml"/><Relationship Id="rId3" Type="http://schemas.openxmlformats.org/officeDocument/2006/relationships/slideLayout" Target="../slideLayouts/slideLayout1117.xml"/><Relationship Id="rId4" Type="http://schemas.openxmlformats.org/officeDocument/2006/relationships/slideLayout" Target="../slideLayouts/slideLayout1118.xml"/><Relationship Id="rId5" Type="http://schemas.openxmlformats.org/officeDocument/2006/relationships/slideLayout" Target="../slideLayouts/slideLayout1119.xml"/><Relationship Id="rId6" Type="http://schemas.openxmlformats.org/officeDocument/2006/relationships/slideLayout" Target="../slideLayouts/slideLayout1120.xml"/><Relationship Id="rId7" Type="http://schemas.openxmlformats.org/officeDocument/2006/relationships/slideLayout" Target="../slideLayouts/slideLayout1121.xml"/><Relationship Id="rId8" Type="http://schemas.openxmlformats.org/officeDocument/2006/relationships/slideLayout" Target="../slideLayouts/slideLayout1122.xml"/><Relationship Id="rId9" Type="http://schemas.openxmlformats.org/officeDocument/2006/relationships/slideLayout" Target="../slideLayouts/slideLayout1123.xml"/><Relationship Id="rId10" Type="http://schemas.openxmlformats.org/officeDocument/2006/relationships/slideLayout" Target="../slideLayouts/slideLayout1124.xml"/></Relationships>
</file>

<file path=ppt/slideMasters/_rels/slideMaster10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6.xml"/><Relationship Id="rId12" Type="http://schemas.openxmlformats.org/officeDocument/2006/relationships/theme" Target="../theme/theme10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26.xml"/><Relationship Id="rId2" Type="http://schemas.openxmlformats.org/officeDocument/2006/relationships/slideLayout" Target="../slideLayouts/slideLayout1127.xml"/><Relationship Id="rId3" Type="http://schemas.openxmlformats.org/officeDocument/2006/relationships/slideLayout" Target="../slideLayouts/slideLayout1128.xml"/><Relationship Id="rId4" Type="http://schemas.openxmlformats.org/officeDocument/2006/relationships/slideLayout" Target="../slideLayouts/slideLayout1129.xml"/><Relationship Id="rId5" Type="http://schemas.openxmlformats.org/officeDocument/2006/relationships/slideLayout" Target="../slideLayouts/slideLayout1130.xml"/><Relationship Id="rId6" Type="http://schemas.openxmlformats.org/officeDocument/2006/relationships/slideLayout" Target="../slideLayouts/slideLayout1131.xml"/><Relationship Id="rId7" Type="http://schemas.openxmlformats.org/officeDocument/2006/relationships/slideLayout" Target="../slideLayouts/slideLayout1132.xml"/><Relationship Id="rId8" Type="http://schemas.openxmlformats.org/officeDocument/2006/relationships/slideLayout" Target="../slideLayouts/slideLayout1133.xml"/><Relationship Id="rId9" Type="http://schemas.openxmlformats.org/officeDocument/2006/relationships/slideLayout" Target="../slideLayouts/slideLayout1134.xml"/><Relationship Id="rId10" Type="http://schemas.openxmlformats.org/officeDocument/2006/relationships/slideLayout" Target="../slideLayouts/slideLayout1135.xml"/></Relationships>
</file>

<file path=ppt/slideMasters/_rels/slideMaster10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7.xml"/><Relationship Id="rId12" Type="http://schemas.openxmlformats.org/officeDocument/2006/relationships/theme" Target="../theme/theme10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37.xml"/><Relationship Id="rId2" Type="http://schemas.openxmlformats.org/officeDocument/2006/relationships/slideLayout" Target="../slideLayouts/slideLayout1138.xml"/><Relationship Id="rId3" Type="http://schemas.openxmlformats.org/officeDocument/2006/relationships/slideLayout" Target="../slideLayouts/slideLayout1139.xml"/><Relationship Id="rId4" Type="http://schemas.openxmlformats.org/officeDocument/2006/relationships/slideLayout" Target="../slideLayouts/slideLayout1140.xml"/><Relationship Id="rId5" Type="http://schemas.openxmlformats.org/officeDocument/2006/relationships/slideLayout" Target="../slideLayouts/slideLayout1141.xml"/><Relationship Id="rId6" Type="http://schemas.openxmlformats.org/officeDocument/2006/relationships/slideLayout" Target="../slideLayouts/slideLayout1142.xml"/><Relationship Id="rId7" Type="http://schemas.openxmlformats.org/officeDocument/2006/relationships/slideLayout" Target="../slideLayouts/slideLayout1143.xml"/><Relationship Id="rId8" Type="http://schemas.openxmlformats.org/officeDocument/2006/relationships/slideLayout" Target="../slideLayouts/slideLayout1144.xml"/><Relationship Id="rId9" Type="http://schemas.openxmlformats.org/officeDocument/2006/relationships/slideLayout" Target="../slideLayouts/slideLayout1145.xml"/><Relationship Id="rId10" Type="http://schemas.openxmlformats.org/officeDocument/2006/relationships/slideLayout" Target="../slideLayouts/slideLayout1146.xml"/></Relationships>
</file>

<file path=ppt/slideMasters/_rels/slideMaster10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8.xml"/><Relationship Id="rId12" Type="http://schemas.openxmlformats.org/officeDocument/2006/relationships/theme" Target="../theme/theme10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48.xml"/><Relationship Id="rId2" Type="http://schemas.openxmlformats.org/officeDocument/2006/relationships/slideLayout" Target="../slideLayouts/slideLayout1149.xml"/><Relationship Id="rId3" Type="http://schemas.openxmlformats.org/officeDocument/2006/relationships/slideLayout" Target="../slideLayouts/slideLayout1150.xml"/><Relationship Id="rId4" Type="http://schemas.openxmlformats.org/officeDocument/2006/relationships/slideLayout" Target="../slideLayouts/slideLayout1151.xml"/><Relationship Id="rId5" Type="http://schemas.openxmlformats.org/officeDocument/2006/relationships/slideLayout" Target="../slideLayouts/slideLayout1152.xml"/><Relationship Id="rId6" Type="http://schemas.openxmlformats.org/officeDocument/2006/relationships/slideLayout" Target="../slideLayouts/slideLayout1153.xml"/><Relationship Id="rId7" Type="http://schemas.openxmlformats.org/officeDocument/2006/relationships/slideLayout" Target="../slideLayouts/slideLayout1154.xml"/><Relationship Id="rId8" Type="http://schemas.openxmlformats.org/officeDocument/2006/relationships/slideLayout" Target="../slideLayouts/slideLayout1155.xml"/><Relationship Id="rId9" Type="http://schemas.openxmlformats.org/officeDocument/2006/relationships/slideLayout" Target="../slideLayouts/slideLayout1156.xml"/><Relationship Id="rId10" Type="http://schemas.openxmlformats.org/officeDocument/2006/relationships/slideLayout" Target="../slideLayouts/slideLayout1157.xml"/></Relationships>
</file>

<file path=ppt/slideMasters/_rels/slideMaster10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9.xml"/><Relationship Id="rId12" Type="http://schemas.openxmlformats.org/officeDocument/2006/relationships/theme" Target="../theme/theme10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59.xml"/><Relationship Id="rId2" Type="http://schemas.openxmlformats.org/officeDocument/2006/relationships/slideLayout" Target="../slideLayouts/slideLayout1160.xml"/><Relationship Id="rId3" Type="http://schemas.openxmlformats.org/officeDocument/2006/relationships/slideLayout" Target="../slideLayouts/slideLayout1161.xml"/><Relationship Id="rId4" Type="http://schemas.openxmlformats.org/officeDocument/2006/relationships/slideLayout" Target="../slideLayouts/slideLayout1162.xml"/><Relationship Id="rId5" Type="http://schemas.openxmlformats.org/officeDocument/2006/relationships/slideLayout" Target="../slideLayouts/slideLayout1163.xml"/><Relationship Id="rId6" Type="http://schemas.openxmlformats.org/officeDocument/2006/relationships/slideLayout" Target="../slideLayouts/slideLayout1164.xml"/><Relationship Id="rId7" Type="http://schemas.openxmlformats.org/officeDocument/2006/relationships/slideLayout" Target="../slideLayouts/slideLayout1165.xml"/><Relationship Id="rId8" Type="http://schemas.openxmlformats.org/officeDocument/2006/relationships/slideLayout" Target="../slideLayouts/slideLayout1166.xml"/><Relationship Id="rId9" Type="http://schemas.openxmlformats.org/officeDocument/2006/relationships/slideLayout" Target="../slideLayouts/slideLayout1167.xml"/><Relationship Id="rId10" Type="http://schemas.openxmlformats.org/officeDocument/2006/relationships/slideLayout" Target="../slideLayouts/slideLayout1168.xml"/></Relationships>
</file>

<file path=ppt/slideMasters/_rels/slideMaster10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0.xml"/><Relationship Id="rId12" Type="http://schemas.openxmlformats.org/officeDocument/2006/relationships/theme" Target="../theme/theme10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70.xml"/><Relationship Id="rId2" Type="http://schemas.openxmlformats.org/officeDocument/2006/relationships/slideLayout" Target="../slideLayouts/slideLayout1171.xml"/><Relationship Id="rId3" Type="http://schemas.openxmlformats.org/officeDocument/2006/relationships/slideLayout" Target="../slideLayouts/slideLayout1172.xml"/><Relationship Id="rId4" Type="http://schemas.openxmlformats.org/officeDocument/2006/relationships/slideLayout" Target="../slideLayouts/slideLayout1173.xml"/><Relationship Id="rId5" Type="http://schemas.openxmlformats.org/officeDocument/2006/relationships/slideLayout" Target="../slideLayouts/slideLayout1174.xml"/><Relationship Id="rId6" Type="http://schemas.openxmlformats.org/officeDocument/2006/relationships/slideLayout" Target="../slideLayouts/slideLayout1175.xml"/><Relationship Id="rId7" Type="http://schemas.openxmlformats.org/officeDocument/2006/relationships/slideLayout" Target="../slideLayouts/slideLayout1176.xml"/><Relationship Id="rId8" Type="http://schemas.openxmlformats.org/officeDocument/2006/relationships/slideLayout" Target="../slideLayouts/slideLayout1177.xml"/><Relationship Id="rId9" Type="http://schemas.openxmlformats.org/officeDocument/2006/relationships/slideLayout" Target="../slideLayouts/slideLayout1178.xml"/><Relationship Id="rId10" Type="http://schemas.openxmlformats.org/officeDocument/2006/relationships/slideLayout" Target="../slideLayouts/slideLayout1179.xml"/></Relationships>
</file>

<file path=ppt/slideMasters/_rels/slideMaster10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1.xml"/><Relationship Id="rId12" Type="http://schemas.openxmlformats.org/officeDocument/2006/relationships/theme" Target="../theme/theme10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81.xml"/><Relationship Id="rId2" Type="http://schemas.openxmlformats.org/officeDocument/2006/relationships/slideLayout" Target="../slideLayouts/slideLayout1182.xml"/><Relationship Id="rId3" Type="http://schemas.openxmlformats.org/officeDocument/2006/relationships/slideLayout" Target="../slideLayouts/slideLayout1183.xml"/><Relationship Id="rId4" Type="http://schemas.openxmlformats.org/officeDocument/2006/relationships/slideLayout" Target="../slideLayouts/slideLayout1184.xml"/><Relationship Id="rId5" Type="http://schemas.openxmlformats.org/officeDocument/2006/relationships/slideLayout" Target="../slideLayouts/slideLayout1185.xml"/><Relationship Id="rId6" Type="http://schemas.openxmlformats.org/officeDocument/2006/relationships/slideLayout" Target="../slideLayouts/slideLayout1186.xml"/><Relationship Id="rId7" Type="http://schemas.openxmlformats.org/officeDocument/2006/relationships/slideLayout" Target="../slideLayouts/slideLayout1187.xml"/><Relationship Id="rId8" Type="http://schemas.openxmlformats.org/officeDocument/2006/relationships/slideLayout" Target="../slideLayouts/slideLayout1188.xml"/><Relationship Id="rId9" Type="http://schemas.openxmlformats.org/officeDocument/2006/relationships/slideLayout" Target="../slideLayouts/slideLayout1189.xml"/><Relationship Id="rId10" Type="http://schemas.openxmlformats.org/officeDocument/2006/relationships/slideLayout" Target="../slideLayouts/slideLayout119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2.xml"/><Relationship Id="rId12" Type="http://schemas.openxmlformats.org/officeDocument/2006/relationships/theme" Target="../theme/theme1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92.xml"/><Relationship Id="rId2" Type="http://schemas.openxmlformats.org/officeDocument/2006/relationships/slideLayout" Target="../slideLayouts/slideLayout1193.xml"/><Relationship Id="rId3" Type="http://schemas.openxmlformats.org/officeDocument/2006/relationships/slideLayout" Target="../slideLayouts/slideLayout1194.xml"/><Relationship Id="rId4" Type="http://schemas.openxmlformats.org/officeDocument/2006/relationships/slideLayout" Target="../slideLayouts/slideLayout1195.xml"/><Relationship Id="rId5" Type="http://schemas.openxmlformats.org/officeDocument/2006/relationships/slideLayout" Target="../slideLayouts/slideLayout1196.xml"/><Relationship Id="rId6" Type="http://schemas.openxmlformats.org/officeDocument/2006/relationships/slideLayout" Target="../slideLayouts/slideLayout1197.xml"/><Relationship Id="rId7" Type="http://schemas.openxmlformats.org/officeDocument/2006/relationships/slideLayout" Target="../slideLayouts/slideLayout1198.xml"/><Relationship Id="rId8" Type="http://schemas.openxmlformats.org/officeDocument/2006/relationships/slideLayout" Target="../slideLayouts/slideLayout1199.xml"/><Relationship Id="rId9" Type="http://schemas.openxmlformats.org/officeDocument/2006/relationships/slideLayout" Target="../slideLayouts/slideLayout1200.xml"/><Relationship Id="rId10" Type="http://schemas.openxmlformats.org/officeDocument/2006/relationships/slideLayout" Target="../slideLayouts/slideLayout1201.xml"/></Relationships>
</file>

<file path=ppt/slideMasters/_rels/slideMaster1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3.xml"/><Relationship Id="rId12" Type="http://schemas.openxmlformats.org/officeDocument/2006/relationships/theme" Target="../theme/theme11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03.xml"/><Relationship Id="rId2" Type="http://schemas.openxmlformats.org/officeDocument/2006/relationships/slideLayout" Target="../slideLayouts/slideLayout1204.xml"/><Relationship Id="rId3" Type="http://schemas.openxmlformats.org/officeDocument/2006/relationships/slideLayout" Target="../slideLayouts/slideLayout1205.xml"/><Relationship Id="rId4" Type="http://schemas.openxmlformats.org/officeDocument/2006/relationships/slideLayout" Target="../slideLayouts/slideLayout1206.xml"/><Relationship Id="rId5" Type="http://schemas.openxmlformats.org/officeDocument/2006/relationships/slideLayout" Target="../slideLayouts/slideLayout1207.xml"/><Relationship Id="rId6" Type="http://schemas.openxmlformats.org/officeDocument/2006/relationships/slideLayout" Target="../slideLayouts/slideLayout1208.xml"/><Relationship Id="rId7" Type="http://schemas.openxmlformats.org/officeDocument/2006/relationships/slideLayout" Target="../slideLayouts/slideLayout1209.xml"/><Relationship Id="rId8" Type="http://schemas.openxmlformats.org/officeDocument/2006/relationships/slideLayout" Target="../slideLayouts/slideLayout1210.xml"/><Relationship Id="rId9" Type="http://schemas.openxmlformats.org/officeDocument/2006/relationships/slideLayout" Target="../slideLayouts/slideLayout1211.xml"/><Relationship Id="rId10" Type="http://schemas.openxmlformats.org/officeDocument/2006/relationships/slideLayout" Target="../slideLayouts/slideLayout1212.xml"/></Relationships>
</file>

<file path=ppt/slideMasters/_rels/slideMaster1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4.xml"/><Relationship Id="rId12" Type="http://schemas.openxmlformats.org/officeDocument/2006/relationships/slideLayout" Target="../slideLayouts/slideLayout1225.xml"/><Relationship Id="rId13" Type="http://schemas.openxmlformats.org/officeDocument/2006/relationships/theme" Target="../theme/theme112.xml"/><Relationship Id="rId1" Type="http://schemas.openxmlformats.org/officeDocument/2006/relationships/slideLayout" Target="../slideLayouts/slideLayout1214.xml"/><Relationship Id="rId2" Type="http://schemas.openxmlformats.org/officeDocument/2006/relationships/slideLayout" Target="../slideLayouts/slideLayout1215.xml"/><Relationship Id="rId3" Type="http://schemas.openxmlformats.org/officeDocument/2006/relationships/slideLayout" Target="../slideLayouts/slideLayout1216.xml"/><Relationship Id="rId4" Type="http://schemas.openxmlformats.org/officeDocument/2006/relationships/slideLayout" Target="../slideLayouts/slideLayout1217.xml"/><Relationship Id="rId5" Type="http://schemas.openxmlformats.org/officeDocument/2006/relationships/slideLayout" Target="../slideLayouts/slideLayout1218.xml"/><Relationship Id="rId6" Type="http://schemas.openxmlformats.org/officeDocument/2006/relationships/slideLayout" Target="../slideLayouts/slideLayout1219.xml"/><Relationship Id="rId7" Type="http://schemas.openxmlformats.org/officeDocument/2006/relationships/slideLayout" Target="../slideLayouts/slideLayout1220.xml"/><Relationship Id="rId8" Type="http://schemas.openxmlformats.org/officeDocument/2006/relationships/slideLayout" Target="../slideLayouts/slideLayout1221.xml"/><Relationship Id="rId9" Type="http://schemas.openxmlformats.org/officeDocument/2006/relationships/slideLayout" Target="../slideLayouts/slideLayout1222.xml"/><Relationship Id="rId10" Type="http://schemas.openxmlformats.org/officeDocument/2006/relationships/slideLayout" Target="../slideLayouts/slideLayout1223.xml"/></Relationships>
</file>

<file path=ppt/slideMasters/_rels/slideMaster1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6.xml"/><Relationship Id="rId12" Type="http://schemas.openxmlformats.org/officeDocument/2006/relationships/theme" Target="../theme/theme1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26.xml"/><Relationship Id="rId2" Type="http://schemas.openxmlformats.org/officeDocument/2006/relationships/slideLayout" Target="../slideLayouts/slideLayout1227.xml"/><Relationship Id="rId3" Type="http://schemas.openxmlformats.org/officeDocument/2006/relationships/slideLayout" Target="../slideLayouts/slideLayout1228.xml"/><Relationship Id="rId4" Type="http://schemas.openxmlformats.org/officeDocument/2006/relationships/slideLayout" Target="../slideLayouts/slideLayout1229.xml"/><Relationship Id="rId5" Type="http://schemas.openxmlformats.org/officeDocument/2006/relationships/slideLayout" Target="../slideLayouts/slideLayout1230.xml"/><Relationship Id="rId6" Type="http://schemas.openxmlformats.org/officeDocument/2006/relationships/slideLayout" Target="../slideLayouts/slideLayout1231.xml"/><Relationship Id="rId7" Type="http://schemas.openxmlformats.org/officeDocument/2006/relationships/slideLayout" Target="../slideLayouts/slideLayout1232.xml"/><Relationship Id="rId8" Type="http://schemas.openxmlformats.org/officeDocument/2006/relationships/slideLayout" Target="../slideLayouts/slideLayout1233.xml"/><Relationship Id="rId9" Type="http://schemas.openxmlformats.org/officeDocument/2006/relationships/slideLayout" Target="../slideLayouts/slideLayout1234.xml"/><Relationship Id="rId10" Type="http://schemas.openxmlformats.org/officeDocument/2006/relationships/slideLayout" Target="../slideLayouts/slideLayout1235.xml"/></Relationships>
</file>

<file path=ppt/slideMasters/_rels/slideMaster1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7.xml"/><Relationship Id="rId12" Type="http://schemas.openxmlformats.org/officeDocument/2006/relationships/theme" Target="../theme/theme1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37.xml"/><Relationship Id="rId2" Type="http://schemas.openxmlformats.org/officeDocument/2006/relationships/slideLayout" Target="../slideLayouts/slideLayout1238.xml"/><Relationship Id="rId3" Type="http://schemas.openxmlformats.org/officeDocument/2006/relationships/slideLayout" Target="../slideLayouts/slideLayout1239.xml"/><Relationship Id="rId4" Type="http://schemas.openxmlformats.org/officeDocument/2006/relationships/slideLayout" Target="../slideLayouts/slideLayout1240.xml"/><Relationship Id="rId5" Type="http://schemas.openxmlformats.org/officeDocument/2006/relationships/slideLayout" Target="../slideLayouts/slideLayout1241.xml"/><Relationship Id="rId6" Type="http://schemas.openxmlformats.org/officeDocument/2006/relationships/slideLayout" Target="../slideLayouts/slideLayout1242.xml"/><Relationship Id="rId7" Type="http://schemas.openxmlformats.org/officeDocument/2006/relationships/slideLayout" Target="../slideLayouts/slideLayout1243.xml"/><Relationship Id="rId8" Type="http://schemas.openxmlformats.org/officeDocument/2006/relationships/slideLayout" Target="../slideLayouts/slideLayout1244.xml"/><Relationship Id="rId9" Type="http://schemas.openxmlformats.org/officeDocument/2006/relationships/slideLayout" Target="../slideLayouts/slideLayout1245.xml"/><Relationship Id="rId10" Type="http://schemas.openxmlformats.org/officeDocument/2006/relationships/slideLayout" Target="../slideLayouts/slideLayout1246.xml"/></Relationships>
</file>

<file path=ppt/slideMasters/_rels/slideMaster1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8.xml"/><Relationship Id="rId12" Type="http://schemas.openxmlformats.org/officeDocument/2006/relationships/theme" Target="../theme/theme1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48.xml"/><Relationship Id="rId2" Type="http://schemas.openxmlformats.org/officeDocument/2006/relationships/slideLayout" Target="../slideLayouts/slideLayout1249.xml"/><Relationship Id="rId3" Type="http://schemas.openxmlformats.org/officeDocument/2006/relationships/slideLayout" Target="../slideLayouts/slideLayout1250.xml"/><Relationship Id="rId4" Type="http://schemas.openxmlformats.org/officeDocument/2006/relationships/slideLayout" Target="../slideLayouts/slideLayout1251.xml"/><Relationship Id="rId5" Type="http://schemas.openxmlformats.org/officeDocument/2006/relationships/slideLayout" Target="../slideLayouts/slideLayout1252.xml"/><Relationship Id="rId6" Type="http://schemas.openxmlformats.org/officeDocument/2006/relationships/slideLayout" Target="../slideLayouts/slideLayout1253.xml"/><Relationship Id="rId7" Type="http://schemas.openxmlformats.org/officeDocument/2006/relationships/slideLayout" Target="../slideLayouts/slideLayout1254.xml"/><Relationship Id="rId8" Type="http://schemas.openxmlformats.org/officeDocument/2006/relationships/slideLayout" Target="../slideLayouts/slideLayout1255.xml"/><Relationship Id="rId9" Type="http://schemas.openxmlformats.org/officeDocument/2006/relationships/slideLayout" Target="../slideLayouts/slideLayout1256.xml"/><Relationship Id="rId10" Type="http://schemas.openxmlformats.org/officeDocument/2006/relationships/slideLayout" Target="../slideLayouts/slideLayout1257.xml"/></Relationships>
</file>

<file path=ppt/slideMasters/_rels/slideMaster1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9.xml"/><Relationship Id="rId12" Type="http://schemas.openxmlformats.org/officeDocument/2006/relationships/slideLayout" Target="../slideLayouts/slideLayout1270.xml"/><Relationship Id="rId13" Type="http://schemas.openxmlformats.org/officeDocument/2006/relationships/theme" Target="../theme/theme116.xml"/><Relationship Id="rId1" Type="http://schemas.openxmlformats.org/officeDocument/2006/relationships/slideLayout" Target="../slideLayouts/slideLayout1259.xml"/><Relationship Id="rId2" Type="http://schemas.openxmlformats.org/officeDocument/2006/relationships/slideLayout" Target="../slideLayouts/slideLayout1260.xml"/><Relationship Id="rId3" Type="http://schemas.openxmlformats.org/officeDocument/2006/relationships/slideLayout" Target="../slideLayouts/slideLayout1261.xml"/><Relationship Id="rId4" Type="http://schemas.openxmlformats.org/officeDocument/2006/relationships/slideLayout" Target="../slideLayouts/slideLayout1262.xml"/><Relationship Id="rId5" Type="http://schemas.openxmlformats.org/officeDocument/2006/relationships/slideLayout" Target="../slideLayouts/slideLayout1263.xml"/><Relationship Id="rId6" Type="http://schemas.openxmlformats.org/officeDocument/2006/relationships/slideLayout" Target="../slideLayouts/slideLayout1264.xml"/><Relationship Id="rId7" Type="http://schemas.openxmlformats.org/officeDocument/2006/relationships/slideLayout" Target="../slideLayouts/slideLayout1265.xml"/><Relationship Id="rId8" Type="http://schemas.openxmlformats.org/officeDocument/2006/relationships/slideLayout" Target="../slideLayouts/slideLayout1266.xml"/><Relationship Id="rId9" Type="http://schemas.openxmlformats.org/officeDocument/2006/relationships/slideLayout" Target="../slideLayouts/slideLayout1267.xml"/><Relationship Id="rId10" Type="http://schemas.openxmlformats.org/officeDocument/2006/relationships/slideLayout" Target="../slideLayouts/slideLayout1268.xml"/></Relationships>
</file>

<file path=ppt/slideMasters/_rels/slideMaster1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1.xml"/><Relationship Id="rId12" Type="http://schemas.openxmlformats.org/officeDocument/2006/relationships/theme" Target="../theme/theme117.xml"/><Relationship Id="rId1" Type="http://schemas.openxmlformats.org/officeDocument/2006/relationships/slideLayout" Target="../slideLayouts/slideLayout1271.xml"/><Relationship Id="rId2" Type="http://schemas.openxmlformats.org/officeDocument/2006/relationships/slideLayout" Target="../slideLayouts/slideLayout1272.xml"/><Relationship Id="rId3" Type="http://schemas.openxmlformats.org/officeDocument/2006/relationships/slideLayout" Target="../slideLayouts/slideLayout1273.xml"/><Relationship Id="rId4" Type="http://schemas.openxmlformats.org/officeDocument/2006/relationships/slideLayout" Target="../slideLayouts/slideLayout1274.xml"/><Relationship Id="rId5" Type="http://schemas.openxmlformats.org/officeDocument/2006/relationships/slideLayout" Target="../slideLayouts/slideLayout1275.xml"/><Relationship Id="rId6" Type="http://schemas.openxmlformats.org/officeDocument/2006/relationships/slideLayout" Target="../slideLayouts/slideLayout1276.xml"/><Relationship Id="rId7" Type="http://schemas.openxmlformats.org/officeDocument/2006/relationships/slideLayout" Target="../slideLayouts/slideLayout1277.xml"/><Relationship Id="rId8" Type="http://schemas.openxmlformats.org/officeDocument/2006/relationships/slideLayout" Target="../slideLayouts/slideLayout1278.xml"/><Relationship Id="rId9" Type="http://schemas.openxmlformats.org/officeDocument/2006/relationships/slideLayout" Target="../slideLayouts/slideLayout1279.xml"/><Relationship Id="rId10" Type="http://schemas.openxmlformats.org/officeDocument/2006/relationships/slideLayout" Target="../slideLayouts/slideLayout1280.xml"/></Relationships>
</file>

<file path=ppt/slideMasters/_rels/slideMaster1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92.xml"/><Relationship Id="rId12" Type="http://schemas.openxmlformats.org/officeDocument/2006/relationships/theme" Target="../theme/theme118.xml"/><Relationship Id="rId1" Type="http://schemas.openxmlformats.org/officeDocument/2006/relationships/slideLayout" Target="../slideLayouts/slideLayout1282.xml"/><Relationship Id="rId2" Type="http://schemas.openxmlformats.org/officeDocument/2006/relationships/slideLayout" Target="../slideLayouts/slideLayout1283.xml"/><Relationship Id="rId3" Type="http://schemas.openxmlformats.org/officeDocument/2006/relationships/slideLayout" Target="../slideLayouts/slideLayout1284.xml"/><Relationship Id="rId4" Type="http://schemas.openxmlformats.org/officeDocument/2006/relationships/slideLayout" Target="../slideLayouts/slideLayout1285.xml"/><Relationship Id="rId5" Type="http://schemas.openxmlformats.org/officeDocument/2006/relationships/slideLayout" Target="../slideLayouts/slideLayout1286.xml"/><Relationship Id="rId6" Type="http://schemas.openxmlformats.org/officeDocument/2006/relationships/slideLayout" Target="../slideLayouts/slideLayout1287.xml"/><Relationship Id="rId7" Type="http://schemas.openxmlformats.org/officeDocument/2006/relationships/slideLayout" Target="../slideLayouts/slideLayout1288.xml"/><Relationship Id="rId8" Type="http://schemas.openxmlformats.org/officeDocument/2006/relationships/slideLayout" Target="../slideLayouts/slideLayout1289.xml"/><Relationship Id="rId9" Type="http://schemas.openxmlformats.org/officeDocument/2006/relationships/slideLayout" Target="../slideLayouts/slideLayout1290.xml"/><Relationship Id="rId10" Type="http://schemas.openxmlformats.org/officeDocument/2006/relationships/slideLayout" Target="../slideLayouts/slideLayout1291.xml"/></Relationships>
</file>

<file path=ppt/slideMasters/_rels/slideMaster1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3.xml"/><Relationship Id="rId12" Type="http://schemas.openxmlformats.org/officeDocument/2006/relationships/theme" Target="../theme/theme1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93.xml"/><Relationship Id="rId2" Type="http://schemas.openxmlformats.org/officeDocument/2006/relationships/slideLayout" Target="../slideLayouts/slideLayout1294.xml"/><Relationship Id="rId3" Type="http://schemas.openxmlformats.org/officeDocument/2006/relationships/slideLayout" Target="../slideLayouts/slideLayout1295.xml"/><Relationship Id="rId4" Type="http://schemas.openxmlformats.org/officeDocument/2006/relationships/slideLayout" Target="../slideLayouts/slideLayout1296.xml"/><Relationship Id="rId5" Type="http://schemas.openxmlformats.org/officeDocument/2006/relationships/slideLayout" Target="../slideLayouts/slideLayout1297.xml"/><Relationship Id="rId6" Type="http://schemas.openxmlformats.org/officeDocument/2006/relationships/slideLayout" Target="../slideLayouts/slideLayout1298.xml"/><Relationship Id="rId7" Type="http://schemas.openxmlformats.org/officeDocument/2006/relationships/slideLayout" Target="../slideLayouts/slideLayout1299.xml"/><Relationship Id="rId8" Type="http://schemas.openxmlformats.org/officeDocument/2006/relationships/slideLayout" Target="../slideLayouts/slideLayout1300.xml"/><Relationship Id="rId9" Type="http://schemas.openxmlformats.org/officeDocument/2006/relationships/slideLayout" Target="../slideLayouts/slideLayout1301.xml"/><Relationship Id="rId10" Type="http://schemas.openxmlformats.org/officeDocument/2006/relationships/slideLayout" Target="../slideLayouts/slideLayout130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4.xml"/><Relationship Id="rId12" Type="http://schemas.openxmlformats.org/officeDocument/2006/relationships/theme" Target="../theme/theme120.xml"/><Relationship Id="rId1" Type="http://schemas.openxmlformats.org/officeDocument/2006/relationships/slideLayout" Target="../slideLayouts/slideLayout1304.xml"/><Relationship Id="rId2" Type="http://schemas.openxmlformats.org/officeDocument/2006/relationships/slideLayout" Target="../slideLayouts/slideLayout1305.xml"/><Relationship Id="rId3" Type="http://schemas.openxmlformats.org/officeDocument/2006/relationships/slideLayout" Target="../slideLayouts/slideLayout1306.xml"/><Relationship Id="rId4" Type="http://schemas.openxmlformats.org/officeDocument/2006/relationships/slideLayout" Target="../slideLayouts/slideLayout1307.xml"/><Relationship Id="rId5" Type="http://schemas.openxmlformats.org/officeDocument/2006/relationships/slideLayout" Target="../slideLayouts/slideLayout1308.xml"/><Relationship Id="rId6" Type="http://schemas.openxmlformats.org/officeDocument/2006/relationships/slideLayout" Target="../slideLayouts/slideLayout1309.xml"/><Relationship Id="rId7" Type="http://schemas.openxmlformats.org/officeDocument/2006/relationships/slideLayout" Target="../slideLayouts/slideLayout1310.xml"/><Relationship Id="rId8" Type="http://schemas.openxmlformats.org/officeDocument/2006/relationships/slideLayout" Target="../slideLayouts/slideLayout1311.xml"/><Relationship Id="rId9" Type="http://schemas.openxmlformats.org/officeDocument/2006/relationships/slideLayout" Target="../slideLayouts/slideLayout1312.xml"/><Relationship Id="rId10" Type="http://schemas.openxmlformats.org/officeDocument/2006/relationships/slideLayout" Target="../slideLayouts/slideLayout1313.xml"/></Relationships>
</file>

<file path=ppt/slideMasters/_rels/slideMaster1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5.xml"/><Relationship Id="rId12" Type="http://schemas.openxmlformats.org/officeDocument/2006/relationships/theme" Target="../theme/theme121.xml"/><Relationship Id="rId1" Type="http://schemas.openxmlformats.org/officeDocument/2006/relationships/slideLayout" Target="../slideLayouts/slideLayout1315.xml"/><Relationship Id="rId2" Type="http://schemas.openxmlformats.org/officeDocument/2006/relationships/slideLayout" Target="../slideLayouts/slideLayout1316.xml"/><Relationship Id="rId3" Type="http://schemas.openxmlformats.org/officeDocument/2006/relationships/slideLayout" Target="../slideLayouts/slideLayout1317.xml"/><Relationship Id="rId4" Type="http://schemas.openxmlformats.org/officeDocument/2006/relationships/slideLayout" Target="../slideLayouts/slideLayout1318.xml"/><Relationship Id="rId5" Type="http://schemas.openxmlformats.org/officeDocument/2006/relationships/slideLayout" Target="../slideLayouts/slideLayout1319.xml"/><Relationship Id="rId6" Type="http://schemas.openxmlformats.org/officeDocument/2006/relationships/slideLayout" Target="../slideLayouts/slideLayout1320.xml"/><Relationship Id="rId7" Type="http://schemas.openxmlformats.org/officeDocument/2006/relationships/slideLayout" Target="../slideLayouts/slideLayout1321.xml"/><Relationship Id="rId8" Type="http://schemas.openxmlformats.org/officeDocument/2006/relationships/slideLayout" Target="../slideLayouts/slideLayout1322.xml"/><Relationship Id="rId9" Type="http://schemas.openxmlformats.org/officeDocument/2006/relationships/slideLayout" Target="../slideLayouts/slideLayout1323.xml"/><Relationship Id="rId10" Type="http://schemas.openxmlformats.org/officeDocument/2006/relationships/slideLayout" Target="../slideLayouts/slideLayout1324.xml"/></Relationships>
</file>

<file path=ppt/slideMasters/_rels/slideMaster1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6.xml"/><Relationship Id="rId12" Type="http://schemas.openxmlformats.org/officeDocument/2006/relationships/theme" Target="../theme/theme12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26.xml"/><Relationship Id="rId2" Type="http://schemas.openxmlformats.org/officeDocument/2006/relationships/slideLayout" Target="../slideLayouts/slideLayout1327.xml"/><Relationship Id="rId3" Type="http://schemas.openxmlformats.org/officeDocument/2006/relationships/slideLayout" Target="../slideLayouts/slideLayout1328.xml"/><Relationship Id="rId4" Type="http://schemas.openxmlformats.org/officeDocument/2006/relationships/slideLayout" Target="../slideLayouts/slideLayout1329.xml"/><Relationship Id="rId5" Type="http://schemas.openxmlformats.org/officeDocument/2006/relationships/slideLayout" Target="../slideLayouts/slideLayout1330.xml"/><Relationship Id="rId6" Type="http://schemas.openxmlformats.org/officeDocument/2006/relationships/slideLayout" Target="../slideLayouts/slideLayout1331.xml"/><Relationship Id="rId7" Type="http://schemas.openxmlformats.org/officeDocument/2006/relationships/slideLayout" Target="../slideLayouts/slideLayout1332.xml"/><Relationship Id="rId8" Type="http://schemas.openxmlformats.org/officeDocument/2006/relationships/slideLayout" Target="../slideLayouts/slideLayout1333.xml"/><Relationship Id="rId9" Type="http://schemas.openxmlformats.org/officeDocument/2006/relationships/slideLayout" Target="../slideLayouts/slideLayout1334.xml"/><Relationship Id="rId10" Type="http://schemas.openxmlformats.org/officeDocument/2006/relationships/slideLayout" Target="../slideLayouts/slideLayout1335.xml"/></Relationships>
</file>

<file path=ppt/slideMasters/_rels/slideMaster1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7.xml"/><Relationship Id="rId12" Type="http://schemas.openxmlformats.org/officeDocument/2006/relationships/theme" Target="../theme/theme1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37.xml"/><Relationship Id="rId2" Type="http://schemas.openxmlformats.org/officeDocument/2006/relationships/slideLayout" Target="../slideLayouts/slideLayout1338.xml"/><Relationship Id="rId3" Type="http://schemas.openxmlformats.org/officeDocument/2006/relationships/slideLayout" Target="../slideLayouts/slideLayout1339.xml"/><Relationship Id="rId4" Type="http://schemas.openxmlformats.org/officeDocument/2006/relationships/slideLayout" Target="../slideLayouts/slideLayout1340.xml"/><Relationship Id="rId5" Type="http://schemas.openxmlformats.org/officeDocument/2006/relationships/slideLayout" Target="../slideLayouts/slideLayout1341.xml"/><Relationship Id="rId6" Type="http://schemas.openxmlformats.org/officeDocument/2006/relationships/slideLayout" Target="../slideLayouts/slideLayout1342.xml"/><Relationship Id="rId7" Type="http://schemas.openxmlformats.org/officeDocument/2006/relationships/slideLayout" Target="../slideLayouts/slideLayout1343.xml"/><Relationship Id="rId8" Type="http://schemas.openxmlformats.org/officeDocument/2006/relationships/slideLayout" Target="../slideLayouts/slideLayout1344.xml"/><Relationship Id="rId9" Type="http://schemas.openxmlformats.org/officeDocument/2006/relationships/slideLayout" Target="../slideLayouts/slideLayout1345.xml"/><Relationship Id="rId10" Type="http://schemas.openxmlformats.org/officeDocument/2006/relationships/slideLayout" Target="../slideLayouts/slideLayout1346.xml"/></Relationships>
</file>

<file path=ppt/slideMasters/_rels/slideMaster1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8.xml"/><Relationship Id="rId12" Type="http://schemas.openxmlformats.org/officeDocument/2006/relationships/theme" Target="../theme/theme1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48.xml"/><Relationship Id="rId2" Type="http://schemas.openxmlformats.org/officeDocument/2006/relationships/slideLayout" Target="../slideLayouts/slideLayout1349.xml"/><Relationship Id="rId3" Type="http://schemas.openxmlformats.org/officeDocument/2006/relationships/slideLayout" Target="../slideLayouts/slideLayout1350.xml"/><Relationship Id="rId4" Type="http://schemas.openxmlformats.org/officeDocument/2006/relationships/slideLayout" Target="../slideLayouts/slideLayout1351.xml"/><Relationship Id="rId5" Type="http://schemas.openxmlformats.org/officeDocument/2006/relationships/slideLayout" Target="../slideLayouts/slideLayout1352.xml"/><Relationship Id="rId6" Type="http://schemas.openxmlformats.org/officeDocument/2006/relationships/slideLayout" Target="../slideLayouts/slideLayout1353.xml"/><Relationship Id="rId7" Type="http://schemas.openxmlformats.org/officeDocument/2006/relationships/slideLayout" Target="../slideLayouts/slideLayout1354.xml"/><Relationship Id="rId8" Type="http://schemas.openxmlformats.org/officeDocument/2006/relationships/slideLayout" Target="../slideLayouts/slideLayout1355.xml"/><Relationship Id="rId9" Type="http://schemas.openxmlformats.org/officeDocument/2006/relationships/slideLayout" Target="../slideLayouts/slideLayout1356.xml"/><Relationship Id="rId10" Type="http://schemas.openxmlformats.org/officeDocument/2006/relationships/slideLayout" Target="../slideLayouts/slideLayout1357.xml"/></Relationships>
</file>

<file path=ppt/slideMasters/_rels/slideMaster1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9.xml"/><Relationship Id="rId12" Type="http://schemas.openxmlformats.org/officeDocument/2006/relationships/theme" Target="../theme/theme125.xml"/><Relationship Id="rId1" Type="http://schemas.openxmlformats.org/officeDocument/2006/relationships/slideLayout" Target="../slideLayouts/slideLayout1359.xml"/><Relationship Id="rId2" Type="http://schemas.openxmlformats.org/officeDocument/2006/relationships/slideLayout" Target="../slideLayouts/slideLayout1360.xml"/><Relationship Id="rId3" Type="http://schemas.openxmlformats.org/officeDocument/2006/relationships/slideLayout" Target="../slideLayouts/slideLayout1361.xml"/><Relationship Id="rId4" Type="http://schemas.openxmlformats.org/officeDocument/2006/relationships/slideLayout" Target="../slideLayouts/slideLayout1362.xml"/><Relationship Id="rId5" Type="http://schemas.openxmlformats.org/officeDocument/2006/relationships/slideLayout" Target="../slideLayouts/slideLayout1363.xml"/><Relationship Id="rId6" Type="http://schemas.openxmlformats.org/officeDocument/2006/relationships/slideLayout" Target="../slideLayouts/slideLayout1364.xml"/><Relationship Id="rId7" Type="http://schemas.openxmlformats.org/officeDocument/2006/relationships/slideLayout" Target="../slideLayouts/slideLayout1365.xml"/><Relationship Id="rId8" Type="http://schemas.openxmlformats.org/officeDocument/2006/relationships/slideLayout" Target="../slideLayouts/slideLayout1366.xml"/><Relationship Id="rId9" Type="http://schemas.openxmlformats.org/officeDocument/2006/relationships/slideLayout" Target="../slideLayouts/slideLayout1367.xml"/><Relationship Id="rId10" Type="http://schemas.openxmlformats.org/officeDocument/2006/relationships/slideLayout" Target="../slideLayouts/slideLayout1368.xml"/></Relationships>
</file>

<file path=ppt/slideMasters/_rels/slideMaster1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0.xml"/><Relationship Id="rId12" Type="http://schemas.openxmlformats.org/officeDocument/2006/relationships/theme" Target="../theme/theme1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70.xml"/><Relationship Id="rId2" Type="http://schemas.openxmlformats.org/officeDocument/2006/relationships/slideLayout" Target="../slideLayouts/slideLayout1371.xml"/><Relationship Id="rId3" Type="http://schemas.openxmlformats.org/officeDocument/2006/relationships/slideLayout" Target="../slideLayouts/slideLayout1372.xml"/><Relationship Id="rId4" Type="http://schemas.openxmlformats.org/officeDocument/2006/relationships/slideLayout" Target="../slideLayouts/slideLayout1373.xml"/><Relationship Id="rId5" Type="http://schemas.openxmlformats.org/officeDocument/2006/relationships/slideLayout" Target="../slideLayouts/slideLayout1374.xml"/><Relationship Id="rId6" Type="http://schemas.openxmlformats.org/officeDocument/2006/relationships/slideLayout" Target="../slideLayouts/slideLayout1375.xml"/><Relationship Id="rId7" Type="http://schemas.openxmlformats.org/officeDocument/2006/relationships/slideLayout" Target="../slideLayouts/slideLayout1376.xml"/><Relationship Id="rId8" Type="http://schemas.openxmlformats.org/officeDocument/2006/relationships/slideLayout" Target="../slideLayouts/slideLayout1377.xml"/><Relationship Id="rId9" Type="http://schemas.openxmlformats.org/officeDocument/2006/relationships/slideLayout" Target="../slideLayouts/slideLayout1378.xml"/><Relationship Id="rId10" Type="http://schemas.openxmlformats.org/officeDocument/2006/relationships/slideLayout" Target="../slideLayouts/slideLayout1379.xml"/></Relationships>
</file>

<file path=ppt/slideMasters/_rels/slideMaster1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91.xml"/><Relationship Id="rId12" Type="http://schemas.openxmlformats.org/officeDocument/2006/relationships/theme" Target="../theme/theme127.xml"/><Relationship Id="rId1" Type="http://schemas.openxmlformats.org/officeDocument/2006/relationships/slideLayout" Target="../slideLayouts/slideLayout1381.xml"/><Relationship Id="rId2" Type="http://schemas.openxmlformats.org/officeDocument/2006/relationships/slideLayout" Target="../slideLayouts/slideLayout1382.xml"/><Relationship Id="rId3" Type="http://schemas.openxmlformats.org/officeDocument/2006/relationships/slideLayout" Target="../slideLayouts/slideLayout1383.xml"/><Relationship Id="rId4" Type="http://schemas.openxmlformats.org/officeDocument/2006/relationships/slideLayout" Target="../slideLayouts/slideLayout1384.xml"/><Relationship Id="rId5" Type="http://schemas.openxmlformats.org/officeDocument/2006/relationships/slideLayout" Target="../slideLayouts/slideLayout1385.xml"/><Relationship Id="rId6" Type="http://schemas.openxmlformats.org/officeDocument/2006/relationships/slideLayout" Target="../slideLayouts/slideLayout1386.xml"/><Relationship Id="rId7" Type="http://schemas.openxmlformats.org/officeDocument/2006/relationships/slideLayout" Target="../slideLayouts/slideLayout1387.xml"/><Relationship Id="rId8" Type="http://schemas.openxmlformats.org/officeDocument/2006/relationships/slideLayout" Target="../slideLayouts/slideLayout1388.xml"/><Relationship Id="rId9" Type="http://schemas.openxmlformats.org/officeDocument/2006/relationships/slideLayout" Target="../slideLayouts/slideLayout1389.xml"/><Relationship Id="rId10" Type="http://schemas.openxmlformats.org/officeDocument/2006/relationships/slideLayout" Target="../slideLayouts/slideLayout1390.xml"/></Relationships>
</file>

<file path=ppt/slideMasters/_rels/slideMaster1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2.xml"/><Relationship Id="rId12" Type="http://schemas.openxmlformats.org/officeDocument/2006/relationships/theme" Target="../theme/theme1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92.xml"/><Relationship Id="rId2" Type="http://schemas.openxmlformats.org/officeDocument/2006/relationships/slideLayout" Target="../slideLayouts/slideLayout1393.xml"/><Relationship Id="rId3" Type="http://schemas.openxmlformats.org/officeDocument/2006/relationships/slideLayout" Target="../slideLayouts/slideLayout1394.xml"/><Relationship Id="rId4" Type="http://schemas.openxmlformats.org/officeDocument/2006/relationships/slideLayout" Target="../slideLayouts/slideLayout1395.xml"/><Relationship Id="rId5" Type="http://schemas.openxmlformats.org/officeDocument/2006/relationships/slideLayout" Target="../slideLayouts/slideLayout1396.xml"/><Relationship Id="rId6" Type="http://schemas.openxmlformats.org/officeDocument/2006/relationships/slideLayout" Target="../slideLayouts/slideLayout1397.xml"/><Relationship Id="rId7" Type="http://schemas.openxmlformats.org/officeDocument/2006/relationships/slideLayout" Target="../slideLayouts/slideLayout1398.xml"/><Relationship Id="rId8" Type="http://schemas.openxmlformats.org/officeDocument/2006/relationships/slideLayout" Target="../slideLayouts/slideLayout1399.xml"/><Relationship Id="rId9" Type="http://schemas.openxmlformats.org/officeDocument/2006/relationships/slideLayout" Target="../slideLayouts/slideLayout1400.xml"/><Relationship Id="rId10" Type="http://schemas.openxmlformats.org/officeDocument/2006/relationships/slideLayout" Target="../slideLayouts/slideLayout1401.xml"/></Relationships>
</file>

<file path=ppt/slideMasters/_rels/slideMaster1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3.xml"/><Relationship Id="rId12" Type="http://schemas.openxmlformats.org/officeDocument/2006/relationships/theme" Target="../theme/theme1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03.xml"/><Relationship Id="rId2" Type="http://schemas.openxmlformats.org/officeDocument/2006/relationships/slideLayout" Target="../slideLayouts/slideLayout1404.xml"/><Relationship Id="rId3" Type="http://schemas.openxmlformats.org/officeDocument/2006/relationships/slideLayout" Target="../slideLayouts/slideLayout1405.xml"/><Relationship Id="rId4" Type="http://schemas.openxmlformats.org/officeDocument/2006/relationships/slideLayout" Target="../slideLayouts/slideLayout1406.xml"/><Relationship Id="rId5" Type="http://schemas.openxmlformats.org/officeDocument/2006/relationships/slideLayout" Target="../slideLayouts/slideLayout1407.xml"/><Relationship Id="rId6" Type="http://schemas.openxmlformats.org/officeDocument/2006/relationships/slideLayout" Target="../slideLayouts/slideLayout1408.xml"/><Relationship Id="rId7" Type="http://schemas.openxmlformats.org/officeDocument/2006/relationships/slideLayout" Target="../slideLayouts/slideLayout1409.xml"/><Relationship Id="rId8" Type="http://schemas.openxmlformats.org/officeDocument/2006/relationships/slideLayout" Target="../slideLayouts/slideLayout1410.xml"/><Relationship Id="rId9" Type="http://schemas.openxmlformats.org/officeDocument/2006/relationships/slideLayout" Target="../slideLayouts/slideLayout1411.xml"/><Relationship Id="rId10" Type="http://schemas.openxmlformats.org/officeDocument/2006/relationships/slideLayout" Target="../slideLayouts/slideLayout14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24.xml"/><Relationship Id="rId12" Type="http://schemas.openxmlformats.org/officeDocument/2006/relationships/theme" Target="../theme/theme1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14.xml"/><Relationship Id="rId2" Type="http://schemas.openxmlformats.org/officeDocument/2006/relationships/slideLayout" Target="../slideLayouts/slideLayout1415.xml"/><Relationship Id="rId3" Type="http://schemas.openxmlformats.org/officeDocument/2006/relationships/slideLayout" Target="../slideLayouts/slideLayout1416.xml"/><Relationship Id="rId4" Type="http://schemas.openxmlformats.org/officeDocument/2006/relationships/slideLayout" Target="../slideLayouts/slideLayout1417.xml"/><Relationship Id="rId5" Type="http://schemas.openxmlformats.org/officeDocument/2006/relationships/slideLayout" Target="../slideLayouts/slideLayout1418.xml"/><Relationship Id="rId6" Type="http://schemas.openxmlformats.org/officeDocument/2006/relationships/slideLayout" Target="../slideLayouts/slideLayout1419.xml"/><Relationship Id="rId7" Type="http://schemas.openxmlformats.org/officeDocument/2006/relationships/slideLayout" Target="../slideLayouts/slideLayout1420.xml"/><Relationship Id="rId8" Type="http://schemas.openxmlformats.org/officeDocument/2006/relationships/slideLayout" Target="../slideLayouts/slideLayout1421.xml"/><Relationship Id="rId9" Type="http://schemas.openxmlformats.org/officeDocument/2006/relationships/slideLayout" Target="../slideLayouts/slideLayout1422.xml"/><Relationship Id="rId10" Type="http://schemas.openxmlformats.org/officeDocument/2006/relationships/slideLayout" Target="../slideLayouts/slideLayout1423.xml"/></Relationships>
</file>

<file path=ppt/slideMasters/_rels/slideMaster1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5.xml"/><Relationship Id="rId12" Type="http://schemas.openxmlformats.org/officeDocument/2006/relationships/theme" Target="../theme/theme131.xml"/><Relationship Id="rId1" Type="http://schemas.openxmlformats.org/officeDocument/2006/relationships/slideLayout" Target="../slideLayouts/slideLayout1425.xml"/><Relationship Id="rId2" Type="http://schemas.openxmlformats.org/officeDocument/2006/relationships/slideLayout" Target="../slideLayouts/slideLayout1426.xml"/><Relationship Id="rId3" Type="http://schemas.openxmlformats.org/officeDocument/2006/relationships/slideLayout" Target="../slideLayouts/slideLayout1427.xml"/><Relationship Id="rId4" Type="http://schemas.openxmlformats.org/officeDocument/2006/relationships/slideLayout" Target="../slideLayouts/slideLayout1428.xml"/><Relationship Id="rId5" Type="http://schemas.openxmlformats.org/officeDocument/2006/relationships/slideLayout" Target="../slideLayouts/slideLayout1429.xml"/><Relationship Id="rId6" Type="http://schemas.openxmlformats.org/officeDocument/2006/relationships/slideLayout" Target="../slideLayouts/slideLayout1430.xml"/><Relationship Id="rId7" Type="http://schemas.openxmlformats.org/officeDocument/2006/relationships/slideLayout" Target="../slideLayouts/slideLayout1431.xml"/><Relationship Id="rId8" Type="http://schemas.openxmlformats.org/officeDocument/2006/relationships/slideLayout" Target="../slideLayouts/slideLayout1432.xml"/><Relationship Id="rId9" Type="http://schemas.openxmlformats.org/officeDocument/2006/relationships/slideLayout" Target="../slideLayouts/slideLayout1433.xml"/><Relationship Id="rId10" Type="http://schemas.openxmlformats.org/officeDocument/2006/relationships/slideLayout" Target="../slideLayouts/slideLayout1434.xml"/></Relationships>
</file>

<file path=ppt/slideMasters/_rels/slideMaster1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6.xml"/><Relationship Id="rId12" Type="http://schemas.openxmlformats.org/officeDocument/2006/relationships/theme" Target="../theme/theme1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36.xml"/><Relationship Id="rId2" Type="http://schemas.openxmlformats.org/officeDocument/2006/relationships/slideLayout" Target="../slideLayouts/slideLayout1437.xml"/><Relationship Id="rId3" Type="http://schemas.openxmlformats.org/officeDocument/2006/relationships/slideLayout" Target="../slideLayouts/slideLayout1438.xml"/><Relationship Id="rId4" Type="http://schemas.openxmlformats.org/officeDocument/2006/relationships/slideLayout" Target="../slideLayouts/slideLayout1439.xml"/><Relationship Id="rId5" Type="http://schemas.openxmlformats.org/officeDocument/2006/relationships/slideLayout" Target="../slideLayouts/slideLayout1440.xml"/><Relationship Id="rId6" Type="http://schemas.openxmlformats.org/officeDocument/2006/relationships/slideLayout" Target="../slideLayouts/slideLayout1441.xml"/><Relationship Id="rId7" Type="http://schemas.openxmlformats.org/officeDocument/2006/relationships/slideLayout" Target="../slideLayouts/slideLayout1442.xml"/><Relationship Id="rId8" Type="http://schemas.openxmlformats.org/officeDocument/2006/relationships/slideLayout" Target="../slideLayouts/slideLayout1443.xml"/><Relationship Id="rId9" Type="http://schemas.openxmlformats.org/officeDocument/2006/relationships/slideLayout" Target="../slideLayouts/slideLayout1444.xml"/><Relationship Id="rId10" Type="http://schemas.openxmlformats.org/officeDocument/2006/relationships/slideLayout" Target="../slideLayouts/slideLayout1445.xml"/></Relationships>
</file>

<file path=ppt/slideMasters/_rels/slideMaster1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7.xml"/><Relationship Id="rId12" Type="http://schemas.openxmlformats.org/officeDocument/2006/relationships/theme" Target="../theme/theme1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47.xml"/><Relationship Id="rId2" Type="http://schemas.openxmlformats.org/officeDocument/2006/relationships/slideLayout" Target="../slideLayouts/slideLayout1448.xml"/><Relationship Id="rId3" Type="http://schemas.openxmlformats.org/officeDocument/2006/relationships/slideLayout" Target="../slideLayouts/slideLayout1449.xml"/><Relationship Id="rId4" Type="http://schemas.openxmlformats.org/officeDocument/2006/relationships/slideLayout" Target="../slideLayouts/slideLayout1450.xml"/><Relationship Id="rId5" Type="http://schemas.openxmlformats.org/officeDocument/2006/relationships/slideLayout" Target="../slideLayouts/slideLayout1451.xml"/><Relationship Id="rId6" Type="http://schemas.openxmlformats.org/officeDocument/2006/relationships/slideLayout" Target="../slideLayouts/slideLayout1452.xml"/><Relationship Id="rId7" Type="http://schemas.openxmlformats.org/officeDocument/2006/relationships/slideLayout" Target="../slideLayouts/slideLayout1453.xml"/><Relationship Id="rId8" Type="http://schemas.openxmlformats.org/officeDocument/2006/relationships/slideLayout" Target="../slideLayouts/slideLayout1454.xml"/><Relationship Id="rId9" Type="http://schemas.openxmlformats.org/officeDocument/2006/relationships/slideLayout" Target="../slideLayouts/slideLayout1455.xml"/><Relationship Id="rId10" Type="http://schemas.openxmlformats.org/officeDocument/2006/relationships/slideLayout" Target="../slideLayouts/slideLayout1456.xml"/></Relationships>
</file>

<file path=ppt/slideMasters/_rels/slideMaster1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8.xml"/><Relationship Id="rId12" Type="http://schemas.openxmlformats.org/officeDocument/2006/relationships/theme" Target="../theme/theme134.xml"/><Relationship Id="rId1" Type="http://schemas.openxmlformats.org/officeDocument/2006/relationships/slideLayout" Target="../slideLayouts/slideLayout1458.xml"/><Relationship Id="rId2" Type="http://schemas.openxmlformats.org/officeDocument/2006/relationships/slideLayout" Target="../slideLayouts/slideLayout1459.xml"/><Relationship Id="rId3" Type="http://schemas.openxmlformats.org/officeDocument/2006/relationships/slideLayout" Target="../slideLayouts/slideLayout1460.xml"/><Relationship Id="rId4" Type="http://schemas.openxmlformats.org/officeDocument/2006/relationships/slideLayout" Target="../slideLayouts/slideLayout1461.xml"/><Relationship Id="rId5" Type="http://schemas.openxmlformats.org/officeDocument/2006/relationships/slideLayout" Target="../slideLayouts/slideLayout1462.xml"/><Relationship Id="rId6" Type="http://schemas.openxmlformats.org/officeDocument/2006/relationships/slideLayout" Target="../slideLayouts/slideLayout1463.xml"/><Relationship Id="rId7" Type="http://schemas.openxmlformats.org/officeDocument/2006/relationships/slideLayout" Target="../slideLayouts/slideLayout1464.xml"/><Relationship Id="rId8" Type="http://schemas.openxmlformats.org/officeDocument/2006/relationships/slideLayout" Target="../slideLayouts/slideLayout1465.xml"/><Relationship Id="rId9" Type="http://schemas.openxmlformats.org/officeDocument/2006/relationships/slideLayout" Target="../slideLayouts/slideLayout1466.xml"/><Relationship Id="rId10" Type="http://schemas.openxmlformats.org/officeDocument/2006/relationships/slideLayout" Target="../slideLayouts/slideLayout1467.xml"/></Relationships>
</file>

<file path=ppt/slideMasters/_rels/slideMaster1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9.xml"/><Relationship Id="rId12" Type="http://schemas.openxmlformats.org/officeDocument/2006/relationships/theme" Target="../theme/theme1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69.xml"/><Relationship Id="rId2" Type="http://schemas.openxmlformats.org/officeDocument/2006/relationships/slideLayout" Target="../slideLayouts/slideLayout1470.xml"/><Relationship Id="rId3" Type="http://schemas.openxmlformats.org/officeDocument/2006/relationships/slideLayout" Target="../slideLayouts/slideLayout1471.xml"/><Relationship Id="rId4" Type="http://schemas.openxmlformats.org/officeDocument/2006/relationships/slideLayout" Target="../slideLayouts/slideLayout1472.xml"/><Relationship Id="rId5" Type="http://schemas.openxmlformats.org/officeDocument/2006/relationships/slideLayout" Target="../slideLayouts/slideLayout1473.xml"/><Relationship Id="rId6" Type="http://schemas.openxmlformats.org/officeDocument/2006/relationships/slideLayout" Target="../slideLayouts/slideLayout1474.xml"/><Relationship Id="rId7" Type="http://schemas.openxmlformats.org/officeDocument/2006/relationships/slideLayout" Target="../slideLayouts/slideLayout1475.xml"/><Relationship Id="rId8" Type="http://schemas.openxmlformats.org/officeDocument/2006/relationships/slideLayout" Target="../slideLayouts/slideLayout1476.xml"/><Relationship Id="rId9" Type="http://schemas.openxmlformats.org/officeDocument/2006/relationships/slideLayout" Target="../slideLayouts/slideLayout1477.xml"/><Relationship Id="rId10" Type="http://schemas.openxmlformats.org/officeDocument/2006/relationships/slideLayout" Target="../slideLayouts/slideLayout1478.xml"/></Relationships>
</file>

<file path=ppt/slideMasters/_rels/slideMaster1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0.xml"/><Relationship Id="rId12" Type="http://schemas.openxmlformats.org/officeDocument/2006/relationships/theme" Target="../theme/theme1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80.xml"/><Relationship Id="rId2" Type="http://schemas.openxmlformats.org/officeDocument/2006/relationships/slideLayout" Target="../slideLayouts/slideLayout1481.xml"/><Relationship Id="rId3" Type="http://schemas.openxmlformats.org/officeDocument/2006/relationships/slideLayout" Target="../slideLayouts/slideLayout1482.xml"/><Relationship Id="rId4" Type="http://schemas.openxmlformats.org/officeDocument/2006/relationships/slideLayout" Target="../slideLayouts/slideLayout1483.xml"/><Relationship Id="rId5" Type="http://schemas.openxmlformats.org/officeDocument/2006/relationships/slideLayout" Target="../slideLayouts/slideLayout1484.xml"/><Relationship Id="rId6" Type="http://schemas.openxmlformats.org/officeDocument/2006/relationships/slideLayout" Target="../slideLayouts/slideLayout1485.xml"/><Relationship Id="rId7" Type="http://schemas.openxmlformats.org/officeDocument/2006/relationships/slideLayout" Target="../slideLayouts/slideLayout1486.xml"/><Relationship Id="rId8" Type="http://schemas.openxmlformats.org/officeDocument/2006/relationships/slideLayout" Target="../slideLayouts/slideLayout1487.xml"/><Relationship Id="rId9" Type="http://schemas.openxmlformats.org/officeDocument/2006/relationships/slideLayout" Target="../slideLayouts/slideLayout1488.xml"/><Relationship Id="rId10" Type="http://schemas.openxmlformats.org/officeDocument/2006/relationships/slideLayout" Target="../slideLayouts/slideLayout1489.xml"/></Relationships>
</file>

<file path=ppt/slideMasters/_rels/slideMaster1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01.xml"/><Relationship Id="rId12" Type="http://schemas.openxmlformats.org/officeDocument/2006/relationships/theme" Target="../theme/theme137.xml"/><Relationship Id="rId1" Type="http://schemas.openxmlformats.org/officeDocument/2006/relationships/slideLayout" Target="../slideLayouts/slideLayout1491.xml"/><Relationship Id="rId2" Type="http://schemas.openxmlformats.org/officeDocument/2006/relationships/slideLayout" Target="../slideLayouts/slideLayout1492.xml"/><Relationship Id="rId3" Type="http://schemas.openxmlformats.org/officeDocument/2006/relationships/slideLayout" Target="../slideLayouts/slideLayout1493.xml"/><Relationship Id="rId4" Type="http://schemas.openxmlformats.org/officeDocument/2006/relationships/slideLayout" Target="../slideLayouts/slideLayout1494.xml"/><Relationship Id="rId5" Type="http://schemas.openxmlformats.org/officeDocument/2006/relationships/slideLayout" Target="../slideLayouts/slideLayout1495.xml"/><Relationship Id="rId6" Type="http://schemas.openxmlformats.org/officeDocument/2006/relationships/slideLayout" Target="../slideLayouts/slideLayout1496.xml"/><Relationship Id="rId7" Type="http://schemas.openxmlformats.org/officeDocument/2006/relationships/slideLayout" Target="../slideLayouts/slideLayout1497.xml"/><Relationship Id="rId8" Type="http://schemas.openxmlformats.org/officeDocument/2006/relationships/slideLayout" Target="../slideLayouts/slideLayout1498.xml"/><Relationship Id="rId9" Type="http://schemas.openxmlformats.org/officeDocument/2006/relationships/slideLayout" Target="../slideLayouts/slideLayout1499.xml"/><Relationship Id="rId10" Type="http://schemas.openxmlformats.org/officeDocument/2006/relationships/slideLayout" Target="../slideLayouts/slideLayout1500.xml"/></Relationships>
</file>

<file path=ppt/slideMasters/_rels/slideMaster1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12.xml"/><Relationship Id="rId12" Type="http://schemas.openxmlformats.org/officeDocument/2006/relationships/theme" Target="../theme/theme1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02.xml"/><Relationship Id="rId2" Type="http://schemas.openxmlformats.org/officeDocument/2006/relationships/slideLayout" Target="../slideLayouts/slideLayout1503.xml"/><Relationship Id="rId3" Type="http://schemas.openxmlformats.org/officeDocument/2006/relationships/slideLayout" Target="../slideLayouts/slideLayout1504.xml"/><Relationship Id="rId4" Type="http://schemas.openxmlformats.org/officeDocument/2006/relationships/slideLayout" Target="../slideLayouts/slideLayout1505.xml"/><Relationship Id="rId5" Type="http://schemas.openxmlformats.org/officeDocument/2006/relationships/slideLayout" Target="../slideLayouts/slideLayout1506.xml"/><Relationship Id="rId6" Type="http://schemas.openxmlformats.org/officeDocument/2006/relationships/slideLayout" Target="../slideLayouts/slideLayout1507.xml"/><Relationship Id="rId7" Type="http://schemas.openxmlformats.org/officeDocument/2006/relationships/slideLayout" Target="../slideLayouts/slideLayout1508.xml"/><Relationship Id="rId8" Type="http://schemas.openxmlformats.org/officeDocument/2006/relationships/slideLayout" Target="../slideLayouts/slideLayout1509.xml"/><Relationship Id="rId9" Type="http://schemas.openxmlformats.org/officeDocument/2006/relationships/slideLayout" Target="../slideLayouts/slideLayout1510.xml"/><Relationship Id="rId10" Type="http://schemas.openxmlformats.org/officeDocument/2006/relationships/slideLayout" Target="../slideLayouts/slideLayout1511.xml"/></Relationships>
</file>

<file path=ppt/slideMasters/_rels/slideMaster1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23.xml"/><Relationship Id="rId12" Type="http://schemas.openxmlformats.org/officeDocument/2006/relationships/theme" Target="../theme/theme139.xml"/><Relationship Id="rId1" Type="http://schemas.openxmlformats.org/officeDocument/2006/relationships/slideLayout" Target="../slideLayouts/slideLayout1513.xml"/><Relationship Id="rId2" Type="http://schemas.openxmlformats.org/officeDocument/2006/relationships/slideLayout" Target="../slideLayouts/slideLayout1514.xml"/><Relationship Id="rId3" Type="http://schemas.openxmlformats.org/officeDocument/2006/relationships/slideLayout" Target="../slideLayouts/slideLayout1515.xml"/><Relationship Id="rId4" Type="http://schemas.openxmlformats.org/officeDocument/2006/relationships/slideLayout" Target="../slideLayouts/slideLayout1516.xml"/><Relationship Id="rId5" Type="http://schemas.openxmlformats.org/officeDocument/2006/relationships/slideLayout" Target="../slideLayouts/slideLayout1517.xml"/><Relationship Id="rId6" Type="http://schemas.openxmlformats.org/officeDocument/2006/relationships/slideLayout" Target="../slideLayouts/slideLayout1518.xml"/><Relationship Id="rId7" Type="http://schemas.openxmlformats.org/officeDocument/2006/relationships/slideLayout" Target="../slideLayouts/slideLayout1519.xml"/><Relationship Id="rId8" Type="http://schemas.openxmlformats.org/officeDocument/2006/relationships/slideLayout" Target="../slideLayouts/slideLayout1520.xml"/><Relationship Id="rId9" Type="http://schemas.openxmlformats.org/officeDocument/2006/relationships/slideLayout" Target="../slideLayouts/slideLayout1521.xml"/><Relationship Id="rId10" Type="http://schemas.openxmlformats.org/officeDocument/2006/relationships/slideLayout" Target="../slideLayouts/slideLayout152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4.xml"/><Relationship Id="rId12" Type="http://schemas.openxmlformats.org/officeDocument/2006/relationships/theme" Target="../theme/theme1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24.xml"/><Relationship Id="rId2" Type="http://schemas.openxmlformats.org/officeDocument/2006/relationships/slideLayout" Target="../slideLayouts/slideLayout1525.xml"/><Relationship Id="rId3" Type="http://schemas.openxmlformats.org/officeDocument/2006/relationships/slideLayout" Target="../slideLayouts/slideLayout1526.xml"/><Relationship Id="rId4" Type="http://schemas.openxmlformats.org/officeDocument/2006/relationships/slideLayout" Target="../slideLayouts/slideLayout1527.xml"/><Relationship Id="rId5" Type="http://schemas.openxmlformats.org/officeDocument/2006/relationships/slideLayout" Target="../slideLayouts/slideLayout1528.xml"/><Relationship Id="rId6" Type="http://schemas.openxmlformats.org/officeDocument/2006/relationships/slideLayout" Target="../slideLayouts/slideLayout1529.xml"/><Relationship Id="rId7" Type="http://schemas.openxmlformats.org/officeDocument/2006/relationships/slideLayout" Target="../slideLayouts/slideLayout1530.xml"/><Relationship Id="rId8" Type="http://schemas.openxmlformats.org/officeDocument/2006/relationships/slideLayout" Target="../slideLayouts/slideLayout1531.xml"/><Relationship Id="rId9" Type="http://schemas.openxmlformats.org/officeDocument/2006/relationships/slideLayout" Target="../slideLayouts/slideLayout1532.xml"/><Relationship Id="rId10" Type="http://schemas.openxmlformats.org/officeDocument/2006/relationships/slideLayout" Target="../slideLayouts/slideLayout1533.xml"/></Relationships>
</file>

<file path=ppt/slideMasters/_rels/slideMaster1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5.xml"/><Relationship Id="rId12" Type="http://schemas.openxmlformats.org/officeDocument/2006/relationships/theme" Target="../theme/theme141.xml"/><Relationship Id="rId1" Type="http://schemas.openxmlformats.org/officeDocument/2006/relationships/slideLayout" Target="../slideLayouts/slideLayout1535.xml"/><Relationship Id="rId2" Type="http://schemas.openxmlformats.org/officeDocument/2006/relationships/slideLayout" Target="../slideLayouts/slideLayout1536.xml"/><Relationship Id="rId3" Type="http://schemas.openxmlformats.org/officeDocument/2006/relationships/slideLayout" Target="../slideLayouts/slideLayout1537.xml"/><Relationship Id="rId4" Type="http://schemas.openxmlformats.org/officeDocument/2006/relationships/slideLayout" Target="../slideLayouts/slideLayout1538.xml"/><Relationship Id="rId5" Type="http://schemas.openxmlformats.org/officeDocument/2006/relationships/slideLayout" Target="../slideLayouts/slideLayout1539.xml"/><Relationship Id="rId6" Type="http://schemas.openxmlformats.org/officeDocument/2006/relationships/slideLayout" Target="../slideLayouts/slideLayout1540.xml"/><Relationship Id="rId7" Type="http://schemas.openxmlformats.org/officeDocument/2006/relationships/slideLayout" Target="../slideLayouts/slideLayout1541.xml"/><Relationship Id="rId8" Type="http://schemas.openxmlformats.org/officeDocument/2006/relationships/slideLayout" Target="../slideLayouts/slideLayout1542.xml"/><Relationship Id="rId9" Type="http://schemas.openxmlformats.org/officeDocument/2006/relationships/slideLayout" Target="../slideLayouts/slideLayout1543.xml"/><Relationship Id="rId10" Type="http://schemas.openxmlformats.org/officeDocument/2006/relationships/slideLayout" Target="../slideLayouts/slideLayout1544.xml"/></Relationships>
</file>

<file path=ppt/slideMasters/_rels/slideMaster1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6.xml"/><Relationship Id="rId12" Type="http://schemas.openxmlformats.org/officeDocument/2006/relationships/theme" Target="../theme/theme142.xml"/><Relationship Id="rId1" Type="http://schemas.openxmlformats.org/officeDocument/2006/relationships/slideLayout" Target="../slideLayouts/slideLayout1546.xml"/><Relationship Id="rId2" Type="http://schemas.openxmlformats.org/officeDocument/2006/relationships/slideLayout" Target="../slideLayouts/slideLayout1547.xml"/><Relationship Id="rId3" Type="http://schemas.openxmlformats.org/officeDocument/2006/relationships/slideLayout" Target="../slideLayouts/slideLayout1548.xml"/><Relationship Id="rId4" Type="http://schemas.openxmlformats.org/officeDocument/2006/relationships/slideLayout" Target="../slideLayouts/slideLayout1549.xml"/><Relationship Id="rId5" Type="http://schemas.openxmlformats.org/officeDocument/2006/relationships/slideLayout" Target="../slideLayouts/slideLayout1550.xml"/><Relationship Id="rId6" Type="http://schemas.openxmlformats.org/officeDocument/2006/relationships/slideLayout" Target="../slideLayouts/slideLayout1551.xml"/><Relationship Id="rId7" Type="http://schemas.openxmlformats.org/officeDocument/2006/relationships/slideLayout" Target="../slideLayouts/slideLayout1552.xml"/><Relationship Id="rId8" Type="http://schemas.openxmlformats.org/officeDocument/2006/relationships/slideLayout" Target="../slideLayouts/slideLayout1553.xml"/><Relationship Id="rId9" Type="http://schemas.openxmlformats.org/officeDocument/2006/relationships/slideLayout" Target="../slideLayouts/slideLayout1554.xml"/><Relationship Id="rId10" Type="http://schemas.openxmlformats.org/officeDocument/2006/relationships/slideLayout" Target="../slideLayouts/slideLayout1555.xml"/></Relationships>
</file>

<file path=ppt/slideMasters/_rels/slideMaster1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7.xml"/><Relationship Id="rId12" Type="http://schemas.openxmlformats.org/officeDocument/2006/relationships/theme" Target="../theme/theme143.xml"/><Relationship Id="rId1" Type="http://schemas.openxmlformats.org/officeDocument/2006/relationships/slideLayout" Target="../slideLayouts/slideLayout1557.xml"/><Relationship Id="rId2" Type="http://schemas.openxmlformats.org/officeDocument/2006/relationships/slideLayout" Target="../slideLayouts/slideLayout1558.xml"/><Relationship Id="rId3" Type="http://schemas.openxmlformats.org/officeDocument/2006/relationships/slideLayout" Target="../slideLayouts/slideLayout1559.xml"/><Relationship Id="rId4" Type="http://schemas.openxmlformats.org/officeDocument/2006/relationships/slideLayout" Target="../slideLayouts/slideLayout1560.xml"/><Relationship Id="rId5" Type="http://schemas.openxmlformats.org/officeDocument/2006/relationships/slideLayout" Target="../slideLayouts/slideLayout1561.xml"/><Relationship Id="rId6" Type="http://schemas.openxmlformats.org/officeDocument/2006/relationships/slideLayout" Target="../slideLayouts/slideLayout1562.xml"/><Relationship Id="rId7" Type="http://schemas.openxmlformats.org/officeDocument/2006/relationships/slideLayout" Target="../slideLayouts/slideLayout1563.xml"/><Relationship Id="rId8" Type="http://schemas.openxmlformats.org/officeDocument/2006/relationships/slideLayout" Target="../slideLayouts/slideLayout1564.xml"/><Relationship Id="rId9" Type="http://schemas.openxmlformats.org/officeDocument/2006/relationships/slideLayout" Target="../slideLayouts/slideLayout1565.xml"/><Relationship Id="rId10" Type="http://schemas.openxmlformats.org/officeDocument/2006/relationships/slideLayout" Target="../slideLayouts/slideLayout1566.xml"/></Relationships>
</file>

<file path=ppt/slideMasters/_rels/slideMaster1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8.xml"/><Relationship Id="rId12" Type="http://schemas.openxmlformats.org/officeDocument/2006/relationships/theme" Target="../theme/theme144.xml"/><Relationship Id="rId1" Type="http://schemas.openxmlformats.org/officeDocument/2006/relationships/slideLayout" Target="../slideLayouts/slideLayout1568.xml"/><Relationship Id="rId2" Type="http://schemas.openxmlformats.org/officeDocument/2006/relationships/slideLayout" Target="../slideLayouts/slideLayout1569.xml"/><Relationship Id="rId3" Type="http://schemas.openxmlformats.org/officeDocument/2006/relationships/slideLayout" Target="../slideLayouts/slideLayout1570.xml"/><Relationship Id="rId4" Type="http://schemas.openxmlformats.org/officeDocument/2006/relationships/slideLayout" Target="../slideLayouts/slideLayout1571.xml"/><Relationship Id="rId5" Type="http://schemas.openxmlformats.org/officeDocument/2006/relationships/slideLayout" Target="../slideLayouts/slideLayout1572.xml"/><Relationship Id="rId6" Type="http://schemas.openxmlformats.org/officeDocument/2006/relationships/slideLayout" Target="../slideLayouts/slideLayout1573.xml"/><Relationship Id="rId7" Type="http://schemas.openxmlformats.org/officeDocument/2006/relationships/slideLayout" Target="../slideLayouts/slideLayout1574.xml"/><Relationship Id="rId8" Type="http://schemas.openxmlformats.org/officeDocument/2006/relationships/slideLayout" Target="../slideLayouts/slideLayout1575.xml"/><Relationship Id="rId9" Type="http://schemas.openxmlformats.org/officeDocument/2006/relationships/slideLayout" Target="../slideLayouts/slideLayout1576.xml"/><Relationship Id="rId10" Type="http://schemas.openxmlformats.org/officeDocument/2006/relationships/slideLayout" Target="../slideLayouts/slideLayout1577.xml"/></Relationships>
</file>

<file path=ppt/slideMasters/_rels/slideMaster1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9.xml"/><Relationship Id="rId12" Type="http://schemas.openxmlformats.org/officeDocument/2006/relationships/theme" Target="../theme/theme145.xml"/><Relationship Id="rId1" Type="http://schemas.openxmlformats.org/officeDocument/2006/relationships/slideLayout" Target="../slideLayouts/slideLayout1579.xml"/><Relationship Id="rId2" Type="http://schemas.openxmlformats.org/officeDocument/2006/relationships/slideLayout" Target="../slideLayouts/slideLayout1580.xml"/><Relationship Id="rId3" Type="http://schemas.openxmlformats.org/officeDocument/2006/relationships/slideLayout" Target="../slideLayouts/slideLayout1581.xml"/><Relationship Id="rId4" Type="http://schemas.openxmlformats.org/officeDocument/2006/relationships/slideLayout" Target="../slideLayouts/slideLayout1582.xml"/><Relationship Id="rId5" Type="http://schemas.openxmlformats.org/officeDocument/2006/relationships/slideLayout" Target="../slideLayouts/slideLayout1583.xml"/><Relationship Id="rId6" Type="http://schemas.openxmlformats.org/officeDocument/2006/relationships/slideLayout" Target="../slideLayouts/slideLayout1584.xml"/><Relationship Id="rId7" Type="http://schemas.openxmlformats.org/officeDocument/2006/relationships/slideLayout" Target="../slideLayouts/slideLayout1585.xml"/><Relationship Id="rId8" Type="http://schemas.openxmlformats.org/officeDocument/2006/relationships/slideLayout" Target="../slideLayouts/slideLayout1586.xml"/><Relationship Id="rId9" Type="http://schemas.openxmlformats.org/officeDocument/2006/relationships/slideLayout" Target="../slideLayouts/slideLayout1587.xml"/><Relationship Id="rId10" Type="http://schemas.openxmlformats.org/officeDocument/2006/relationships/slideLayout" Target="../slideLayouts/slideLayout1588.xml"/></Relationships>
</file>

<file path=ppt/slideMasters/_rels/slideMaster1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0.xml"/><Relationship Id="rId12" Type="http://schemas.openxmlformats.org/officeDocument/2006/relationships/theme" Target="../theme/theme1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90.xml"/><Relationship Id="rId2" Type="http://schemas.openxmlformats.org/officeDocument/2006/relationships/slideLayout" Target="../slideLayouts/slideLayout1591.xml"/><Relationship Id="rId3" Type="http://schemas.openxmlformats.org/officeDocument/2006/relationships/slideLayout" Target="../slideLayouts/slideLayout1592.xml"/><Relationship Id="rId4" Type="http://schemas.openxmlformats.org/officeDocument/2006/relationships/slideLayout" Target="../slideLayouts/slideLayout1593.xml"/><Relationship Id="rId5" Type="http://schemas.openxmlformats.org/officeDocument/2006/relationships/slideLayout" Target="../slideLayouts/slideLayout1594.xml"/><Relationship Id="rId6" Type="http://schemas.openxmlformats.org/officeDocument/2006/relationships/slideLayout" Target="../slideLayouts/slideLayout1595.xml"/><Relationship Id="rId7" Type="http://schemas.openxmlformats.org/officeDocument/2006/relationships/slideLayout" Target="../slideLayouts/slideLayout1596.xml"/><Relationship Id="rId8" Type="http://schemas.openxmlformats.org/officeDocument/2006/relationships/slideLayout" Target="../slideLayouts/slideLayout1597.xml"/><Relationship Id="rId9" Type="http://schemas.openxmlformats.org/officeDocument/2006/relationships/slideLayout" Target="../slideLayouts/slideLayout1598.xml"/><Relationship Id="rId10" Type="http://schemas.openxmlformats.org/officeDocument/2006/relationships/slideLayout" Target="../slideLayouts/slideLayout1599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1.xml"/><Relationship Id="rId13" Type="http://schemas.openxmlformats.org/officeDocument/2006/relationships/theme" Target="../theme/theme17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2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1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.xml"/><Relationship Id="rId12" Type="http://schemas.openxmlformats.org/officeDocument/2006/relationships/theme" Target="../theme/theme1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4.xml"/><Relationship Id="rId12" Type="http://schemas.openxmlformats.org/officeDocument/2006/relationships/theme" Target="../theme/theme2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5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4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37.xml"/><Relationship Id="rId13" Type="http://schemas.openxmlformats.org/officeDocument/2006/relationships/theme" Target="../theme/theme2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2.xml"/><Relationship Id="rId8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5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8.xml"/><Relationship Id="rId12" Type="http://schemas.openxmlformats.org/officeDocument/2006/relationships/theme" Target="../theme/theme2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47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9.xml"/><Relationship Id="rId12" Type="http://schemas.openxmlformats.org/officeDocument/2006/relationships/theme" Target="../theme/theme2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5.xml"/><Relationship Id="rId8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58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0.xml"/><Relationship Id="rId12" Type="http://schemas.openxmlformats.org/officeDocument/2006/relationships/theme" Target="../theme/theme2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6.xml"/><Relationship Id="rId8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9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1.xml"/><Relationship Id="rId12" Type="http://schemas.openxmlformats.org/officeDocument/2006/relationships/theme" Target="../theme/theme2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77.xml"/><Relationship Id="rId8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0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2.xml"/><Relationship Id="rId12" Type="http://schemas.openxmlformats.org/officeDocument/2006/relationships/theme" Target="../theme/theme2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3.xml"/><Relationship Id="rId12" Type="http://schemas.openxmlformats.org/officeDocument/2006/relationships/theme" Target="../theme/theme2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299.xml"/><Relationship Id="rId8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2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4.xml"/><Relationship Id="rId12" Type="http://schemas.openxmlformats.org/officeDocument/2006/relationships/theme" Target="../theme/theme2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0.xml"/><Relationship Id="rId8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5.xml"/><Relationship Id="rId12" Type="http://schemas.openxmlformats.org/officeDocument/2006/relationships/theme" Target="../theme/theme3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1.xml"/><Relationship Id="rId8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4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6.xml"/><Relationship Id="rId12" Type="http://schemas.openxmlformats.org/officeDocument/2006/relationships/theme" Target="../theme/theme3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7.xml"/><Relationship Id="rId12" Type="http://schemas.openxmlformats.org/officeDocument/2006/relationships/theme" Target="../theme/theme3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6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8.xml"/><Relationship Id="rId12" Type="http://schemas.openxmlformats.org/officeDocument/2006/relationships/theme" Target="../theme/theme3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57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9.xml"/><Relationship Id="rId12" Type="http://schemas.openxmlformats.org/officeDocument/2006/relationships/theme" Target="../theme/theme3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5.xml"/><Relationship Id="rId8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68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0.xml"/><Relationship Id="rId12" Type="http://schemas.openxmlformats.org/officeDocument/2006/relationships/theme" Target="../theme/theme3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6.xml"/><Relationship Id="rId8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78.xml"/><Relationship Id="rId10" Type="http://schemas.openxmlformats.org/officeDocument/2006/relationships/slideLayout" Target="../slideLayouts/slideLayout379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1.xml"/><Relationship Id="rId12" Type="http://schemas.openxmlformats.org/officeDocument/2006/relationships/theme" Target="../theme/theme3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87.xml"/><Relationship Id="rId8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0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2.xml"/><Relationship Id="rId12" Type="http://schemas.openxmlformats.org/officeDocument/2006/relationships/theme" Target="../theme/theme3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398.xml"/><Relationship Id="rId8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1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theme" Target="../theme/theme3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5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0.xml"/><Relationship Id="rId8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26.xml"/><Relationship Id="rId2" Type="http://schemas.openxmlformats.org/officeDocument/2006/relationships/slideLayout" Target="../slideLayouts/slideLayout427.xml"/><Relationship Id="rId3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2.xml"/><Relationship Id="rId8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5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2.xml"/><Relationship Id="rId7" Type="http://schemas.openxmlformats.org/officeDocument/2006/relationships/slideLayout" Target="../slideLayouts/slideLayout443.xml"/><Relationship Id="rId8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46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48.xml"/><Relationship Id="rId2" Type="http://schemas.openxmlformats.org/officeDocument/2006/relationships/slideLayout" Target="../slideLayouts/slideLayout449.xml"/><Relationship Id="rId3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3.xml"/><Relationship Id="rId7" Type="http://schemas.openxmlformats.org/officeDocument/2006/relationships/slideLayout" Target="../slideLayouts/slideLayout454.xml"/><Relationship Id="rId8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57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0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460.xml"/><Relationship Id="rId3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5.xml"/><Relationship Id="rId8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68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77.xml"/><Relationship Id="rId8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0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88.xml"/><Relationship Id="rId8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1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505.xml"/><Relationship Id="rId3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0.xml"/><Relationship Id="rId8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3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5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4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6.xml"/><Relationship Id="rId12" Type="http://schemas.openxmlformats.org/officeDocument/2006/relationships/theme" Target="../theme/theme4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26.xml"/><Relationship Id="rId2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2.xml"/><Relationship Id="rId8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7.xml"/><Relationship Id="rId12" Type="http://schemas.openxmlformats.org/officeDocument/2006/relationships/theme" Target="../theme/theme5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3.xml"/><Relationship Id="rId8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46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8.xml"/><Relationship Id="rId12" Type="http://schemas.openxmlformats.org/officeDocument/2006/relationships/theme" Target="../theme/theme5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49.xml"/><Relationship Id="rId3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4.xml"/><Relationship Id="rId8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57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9.xml"/><Relationship Id="rId12" Type="http://schemas.openxmlformats.org/officeDocument/2006/relationships/theme" Target="../theme/theme52.xml"/><Relationship Id="rId1" Type="http://schemas.openxmlformats.org/officeDocument/2006/relationships/slideLayout" Target="../slideLayouts/slideLayout559.xml"/><Relationship Id="rId2" Type="http://schemas.openxmlformats.org/officeDocument/2006/relationships/slideLayout" Target="../slideLayouts/slideLayout560.xml"/><Relationship Id="rId3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5.xml"/><Relationship Id="rId8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68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0.xml"/><Relationship Id="rId12" Type="http://schemas.openxmlformats.org/officeDocument/2006/relationships/theme" Target="../theme/theme5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0.xml"/><Relationship Id="rId2" Type="http://schemas.openxmlformats.org/officeDocument/2006/relationships/slideLayout" Target="../slideLayouts/slideLayout571.xml"/><Relationship Id="rId3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6.xml"/><Relationship Id="rId8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79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1.xml"/><Relationship Id="rId12" Type="http://schemas.openxmlformats.org/officeDocument/2006/relationships/theme" Target="../theme/theme54.xml"/><Relationship Id="rId1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0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2.xml"/><Relationship Id="rId12" Type="http://schemas.openxmlformats.org/officeDocument/2006/relationships/theme" Target="../theme/theme5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92.xml"/><Relationship Id="rId2" Type="http://schemas.openxmlformats.org/officeDocument/2006/relationships/slideLayout" Target="../slideLayouts/slideLayout593.xml"/><Relationship Id="rId3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598.xml"/><Relationship Id="rId8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601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3.xml"/><Relationship Id="rId12" Type="http://schemas.openxmlformats.org/officeDocument/2006/relationships/theme" Target="../theme/theme5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03.xml"/><Relationship Id="rId2" Type="http://schemas.openxmlformats.org/officeDocument/2006/relationships/slideLayout" Target="../slideLayouts/slideLayout604.xml"/><Relationship Id="rId3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09.xml"/><Relationship Id="rId8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1.xml"/><Relationship Id="rId10" Type="http://schemas.openxmlformats.org/officeDocument/2006/relationships/slideLayout" Target="../slideLayouts/slideLayout612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4.xml"/><Relationship Id="rId12" Type="http://schemas.openxmlformats.org/officeDocument/2006/relationships/theme" Target="../theme/theme5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14.xml"/><Relationship Id="rId2" Type="http://schemas.openxmlformats.org/officeDocument/2006/relationships/slideLayout" Target="../slideLayouts/slideLayout615.xml"/><Relationship Id="rId3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0.xml"/><Relationship Id="rId8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2.xml"/><Relationship Id="rId10" Type="http://schemas.openxmlformats.org/officeDocument/2006/relationships/slideLayout" Target="../slideLayouts/slideLayout623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5.xml"/><Relationship Id="rId12" Type="http://schemas.openxmlformats.org/officeDocument/2006/relationships/theme" Target="../theme/theme58.xml"/><Relationship Id="rId1" Type="http://schemas.openxmlformats.org/officeDocument/2006/relationships/slideLayout" Target="../slideLayouts/slideLayout625.xml"/><Relationship Id="rId2" Type="http://schemas.openxmlformats.org/officeDocument/2006/relationships/slideLayout" Target="../slideLayouts/slideLayout626.xml"/><Relationship Id="rId3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1.xml"/><Relationship Id="rId8" Type="http://schemas.openxmlformats.org/officeDocument/2006/relationships/slideLayout" Target="../slideLayouts/slideLayout632.xml"/><Relationship Id="rId9" Type="http://schemas.openxmlformats.org/officeDocument/2006/relationships/slideLayout" Target="../slideLayouts/slideLayout633.xml"/><Relationship Id="rId10" Type="http://schemas.openxmlformats.org/officeDocument/2006/relationships/slideLayout" Target="../slideLayouts/slideLayout634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6.xml"/><Relationship Id="rId12" Type="http://schemas.openxmlformats.org/officeDocument/2006/relationships/theme" Target="../theme/theme5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36.xml"/><Relationship Id="rId2" Type="http://schemas.openxmlformats.org/officeDocument/2006/relationships/slideLayout" Target="../slideLayouts/slideLayout637.xml"/><Relationship Id="rId3" Type="http://schemas.openxmlformats.org/officeDocument/2006/relationships/slideLayout" Target="../slideLayouts/slideLayout638.xml"/><Relationship Id="rId4" Type="http://schemas.openxmlformats.org/officeDocument/2006/relationships/slideLayout" Target="../slideLayouts/slideLayout639.xml"/><Relationship Id="rId5" Type="http://schemas.openxmlformats.org/officeDocument/2006/relationships/slideLayout" Target="../slideLayouts/slideLayout640.xml"/><Relationship Id="rId6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2.xml"/><Relationship Id="rId8" Type="http://schemas.openxmlformats.org/officeDocument/2006/relationships/slideLayout" Target="../slideLayouts/slideLayout643.xml"/><Relationship Id="rId9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4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7.xml"/><Relationship Id="rId12" Type="http://schemas.openxmlformats.org/officeDocument/2006/relationships/theme" Target="../theme/theme6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47.xml"/><Relationship Id="rId2" Type="http://schemas.openxmlformats.org/officeDocument/2006/relationships/slideLayout" Target="../slideLayouts/slideLayout648.xml"/><Relationship Id="rId3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3.xml"/><Relationship Id="rId8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56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8.xml"/><Relationship Id="rId12" Type="http://schemas.openxmlformats.org/officeDocument/2006/relationships/theme" Target="../theme/theme61.xml"/><Relationship Id="rId1" Type="http://schemas.openxmlformats.org/officeDocument/2006/relationships/slideLayout" Target="../slideLayouts/slideLayout658.xml"/><Relationship Id="rId2" Type="http://schemas.openxmlformats.org/officeDocument/2006/relationships/slideLayout" Target="../slideLayouts/slideLayout659.xml"/><Relationship Id="rId3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61.xml"/><Relationship Id="rId5" Type="http://schemas.openxmlformats.org/officeDocument/2006/relationships/slideLayout" Target="../slideLayouts/slideLayout662.xml"/><Relationship Id="rId6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4.xml"/><Relationship Id="rId8" Type="http://schemas.openxmlformats.org/officeDocument/2006/relationships/slideLayout" Target="../slideLayouts/slideLayout665.xml"/><Relationship Id="rId9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67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9.xml"/><Relationship Id="rId12" Type="http://schemas.openxmlformats.org/officeDocument/2006/relationships/theme" Target="../theme/theme6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69.xml"/><Relationship Id="rId2" Type="http://schemas.openxmlformats.org/officeDocument/2006/relationships/slideLayout" Target="../slideLayouts/slideLayout670.xml"/><Relationship Id="rId3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72.xml"/><Relationship Id="rId5" Type="http://schemas.openxmlformats.org/officeDocument/2006/relationships/slideLayout" Target="../slideLayouts/slideLayout673.xml"/><Relationship Id="rId6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5.xml"/><Relationship Id="rId8" Type="http://schemas.openxmlformats.org/officeDocument/2006/relationships/slideLayout" Target="../slideLayouts/slideLayout676.xml"/><Relationship Id="rId9" Type="http://schemas.openxmlformats.org/officeDocument/2006/relationships/slideLayout" Target="../slideLayouts/slideLayout677.xml"/><Relationship Id="rId10" Type="http://schemas.openxmlformats.org/officeDocument/2006/relationships/slideLayout" Target="../slideLayouts/slideLayout678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0.xml"/><Relationship Id="rId12" Type="http://schemas.openxmlformats.org/officeDocument/2006/relationships/theme" Target="../theme/theme6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0.xml"/><Relationship Id="rId2" Type="http://schemas.openxmlformats.org/officeDocument/2006/relationships/slideLayout" Target="../slideLayouts/slideLayout681.xml"/><Relationship Id="rId3" Type="http://schemas.openxmlformats.org/officeDocument/2006/relationships/slideLayout" Target="../slideLayouts/slideLayout682.xml"/><Relationship Id="rId4" Type="http://schemas.openxmlformats.org/officeDocument/2006/relationships/slideLayout" Target="../slideLayouts/slideLayout683.xml"/><Relationship Id="rId5" Type="http://schemas.openxmlformats.org/officeDocument/2006/relationships/slideLayout" Target="../slideLayouts/slideLayout684.xml"/><Relationship Id="rId6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6.xml"/><Relationship Id="rId8" Type="http://schemas.openxmlformats.org/officeDocument/2006/relationships/slideLayout" Target="../slideLayouts/slideLayout687.xml"/><Relationship Id="rId9" Type="http://schemas.openxmlformats.org/officeDocument/2006/relationships/slideLayout" Target="../slideLayouts/slideLayout688.xml"/><Relationship Id="rId10" Type="http://schemas.openxmlformats.org/officeDocument/2006/relationships/slideLayout" Target="../slideLayouts/slideLayout689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theme" Target="../theme/theme64.xml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2.xml"/><Relationship Id="rId12" Type="http://schemas.openxmlformats.org/officeDocument/2006/relationships/theme" Target="../theme/theme6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02.xml"/><Relationship Id="rId2" Type="http://schemas.openxmlformats.org/officeDocument/2006/relationships/slideLayout" Target="../slideLayouts/slideLayout703.xml"/><Relationship Id="rId3" Type="http://schemas.openxmlformats.org/officeDocument/2006/relationships/slideLayout" Target="../slideLayouts/slideLayout704.xml"/><Relationship Id="rId4" Type="http://schemas.openxmlformats.org/officeDocument/2006/relationships/slideLayout" Target="../slideLayouts/slideLayout705.xml"/><Relationship Id="rId5" Type="http://schemas.openxmlformats.org/officeDocument/2006/relationships/slideLayout" Target="../slideLayouts/slideLayout706.xml"/><Relationship Id="rId6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08.xml"/><Relationship Id="rId8" Type="http://schemas.openxmlformats.org/officeDocument/2006/relationships/slideLayout" Target="../slideLayouts/slideLayout709.xml"/><Relationship Id="rId9" Type="http://schemas.openxmlformats.org/officeDocument/2006/relationships/slideLayout" Target="../slideLayouts/slideLayout710.xml"/><Relationship Id="rId10" Type="http://schemas.openxmlformats.org/officeDocument/2006/relationships/slideLayout" Target="../slideLayouts/slideLayout711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3.xml"/><Relationship Id="rId12" Type="http://schemas.openxmlformats.org/officeDocument/2006/relationships/theme" Target="../theme/theme66.xml"/><Relationship Id="rId1" Type="http://schemas.openxmlformats.org/officeDocument/2006/relationships/slideLayout" Target="../slideLayouts/slideLayout713.xml"/><Relationship Id="rId2" Type="http://schemas.openxmlformats.org/officeDocument/2006/relationships/slideLayout" Target="../slideLayouts/slideLayout714.xml"/><Relationship Id="rId3" Type="http://schemas.openxmlformats.org/officeDocument/2006/relationships/slideLayout" Target="../slideLayouts/slideLayout715.xml"/><Relationship Id="rId4" Type="http://schemas.openxmlformats.org/officeDocument/2006/relationships/slideLayout" Target="../slideLayouts/slideLayout716.xml"/><Relationship Id="rId5" Type="http://schemas.openxmlformats.org/officeDocument/2006/relationships/slideLayout" Target="../slideLayouts/slideLayout717.xml"/><Relationship Id="rId6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19.xml"/><Relationship Id="rId8" Type="http://schemas.openxmlformats.org/officeDocument/2006/relationships/slideLayout" Target="../slideLayouts/slideLayout720.xml"/><Relationship Id="rId9" Type="http://schemas.openxmlformats.org/officeDocument/2006/relationships/slideLayout" Target="../slideLayouts/slideLayout721.xml"/><Relationship Id="rId10" Type="http://schemas.openxmlformats.org/officeDocument/2006/relationships/slideLayout" Target="../slideLayouts/slideLayout722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4.xml"/><Relationship Id="rId12" Type="http://schemas.openxmlformats.org/officeDocument/2006/relationships/theme" Target="../theme/theme6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24.xml"/><Relationship Id="rId2" Type="http://schemas.openxmlformats.org/officeDocument/2006/relationships/slideLayout" Target="../slideLayouts/slideLayout725.xml"/><Relationship Id="rId3" Type="http://schemas.openxmlformats.org/officeDocument/2006/relationships/slideLayout" Target="../slideLayouts/slideLayout726.xml"/><Relationship Id="rId4" Type="http://schemas.openxmlformats.org/officeDocument/2006/relationships/slideLayout" Target="../slideLayouts/slideLayout727.xml"/><Relationship Id="rId5" Type="http://schemas.openxmlformats.org/officeDocument/2006/relationships/slideLayout" Target="../slideLayouts/slideLayout728.xml"/><Relationship Id="rId6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0.xml"/><Relationship Id="rId8" Type="http://schemas.openxmlformats.org/officeDocument/2006/relationships/slideLayout" Target="../slideLayouts/slideLayout731.xml"/><Relationship Id="rId9" Type="http://schemas.openxmlformats.org/officeDocument/2006/relationships/slideLayout" Target="../slideLayouts/slideLayout732.xml"/><Relationship Id="rId10" Type="http://schemas.openxmlformats.org/officeDocument/2006/relationships/slideLayout" Target="../slideLayouts/slideLayout733.xml"/></Relationships>
</file>

<file path=ppt/slideMasters/_rels/slideMaster6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5.xml"/><Relationship Id="rId12" Type="http://schemas.openxmlformats.org/officeDocument/2006/relationships/theme" Target="../theme/theme68.xml"/><Relationship Id="rId1" Type="http://schemas.openxmlformats.org/officeDocument/2006/relationships/slideLayout" Target="../slideLayouts/slideLayout735.xml"/><Relationship Id="rId2" Type="http://schemas.openxmlformats.org/officeDocument/2006/relationships/slideLayout" Target="../slideLayouts/slideLayout736.xml"/><Relationship Id="rId3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1.xml"/><Relationship Id="rId8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4.xml"/></Relationships>
</file>

<file path=ppt/slideMasters/_rels/slideMaster6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6.xml"/><Relationship Id="rId12" Type="http://schemas.openxmlformats.org/officeDocument/2006/relationships/theme" Target="../theme/theme69.xml"/><Relationship Id="rId1" Type="http://schemas.openxmlformats.org/officeDocument/2006/relationships/slideLayout" Target="../slideLayouts/slideLayout746.xml"/><Relationship Id="rId2" Type="http://schemas.openxmlformats.org/officeDocument/2006/relationships/slideLayout" Target="../slideLayouts/slideLayout747.xml"/><Relationship Id="rId3" Type="http://schemas.openxmlformats.org/officeDocument/2006/relationships/slideLayout" Target="../slideLayouts/slideLayout748.xml"/><Relationship Id="rId4" Type="http://schemas.openxmlformats.org/officeDocument/2006/relationships/slideLayout" Target="../slideLayouts/slideLayout749.xml"/><Relationship Id="rId5" Type="http://schemas.openxmlformats.org/officeDocument/2006/relationships/slideLayout" Target="../slideLayouts/slideLayout750.xml"/><Relationship Id="rId6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2.xml"/><Relationship Id="rId8" Type="http://schemas.openxmlformats.org/officeDocument/2006/relationships/slideLayout" Target="../slideLayouts/slideLayout753.xml"/><Relationship Id="rId9" Type="http://schemas.openxmlformats.org/officeDocument/2006/relationships/slideLayout" Target="../slideLayouts/slideLayout754.xml"/><Relationship Id="rId10" Type="http://schemas.openxmlformats.org/officeDocument/2006/relationships/slideLayout" Target="../slideLayouts/slideLayout7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7.xml"/><Relationship Id="rId12" Type="http://schemas.openxmlformats.org/officeDocument/2006/relationships/theme" Target="../theme/theme70.xml"/><Relationship Id="rId1" Type="http://schemas.openxmlformats.org/officeDocument/2006/relationships/slideLayout" Target="../slideLayouts/slideLayout757.xml"/><Relationship Id="rId2" Type="http://schemas.openxmlformats.org/officeDocument/2006/relationships/slideLayout" Target="../slideLayouts/slideLayout758.xml"/><Relationship Id="rId3" Type="http://schemas.openxmlformats.org/officeDocument/2006/relationships/slideLayout" Target="../slideLayouts/slideLayout759.xml"/><Relationship Id="rId4" Type="http://schemas.openxmlformats.org/officeDocument/2006/relationships/slideLayout" Target="../slideLayouts/slideLayout760.xml"/><Relationship Id="rId5" Type="http://schemas.openxmlformats.org/officeDocument/2006/relationships/slideLayout" Target="../slideLayouts/slideLayout761.xml"/><Relationship Id="rId6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3.xml"/><Relationship Id="rId8" Type="http://schemas.openxmlformats.org/officeDocument/2006/relationships/slideLayout" Target="../slideLayouts/slideLayout764.xml"/><Relationship Id="rId9" Type="http://schemas.openxmlformats.org/officeDocument/2006/relationships/slideLayout" Target="../slideLayouts/slideLayout765.xml"/><Relationship Id="rId10" Type="http://schemas.openxmlformats.org/officeDocument/2006/relationships/slideLayout" Target="../slideLayouts/slideLayout766.xml"/></Relationships>
</file>

<file path=ppt/slideMasters/_rels/slideMaster7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8.xml"/><Relationship Id="rId12" Type="http://schemas.openxmlformats.org/officeDocument/2006/relationships/theme" Target="../theme/theme71.xml"/><Relationship Id="rId1" Type="http://schemas.openxmlformats.org/officeDocument/2006/relationships/slideLayout" Target="../slideLayouts/slideLayout768.xml"/><Relationship Id="rId2" Type="http://schemas.openxmlformats.org/officeDocument/2006/relationships/slideLayout" Target="../slideLayouts/slideLayout769.xml"/><Relationship Id="rId3" Type="http://schemas.openxmlformats.org/officeDocument/2006/relationships/slideLayout" Target="../slideLayouts/slideLayout770.xml"/><Relationship Id="rId4" Type="http://schemas.openxmlformats.org/officeDocument/2006/relationships/slideLayout" Target="../slideLayouts/slideLayout771.xml"/><Relationship Id="rId5" Type="http://schemas.openxmlformats.org/officeDocument/2006/relationships/slideLayout" Target="../slideLayouts/slideLayout772.xml"/><Relationship Id="rId6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4.xml"/><Relationship Id="rId8" Type="http://schemas.openxmlformats.org/officeDocument/2006/relationships/slideLayout" Target="../slideLayouts/slideLayout775.xml"/><Relationship Id="rId9" Type="http://schemas.openxmlformats.org/officeDocument/2006/relationships/slideLayout" Target="../slideLayouts/slideLayout776.xml"/><Relationship Id="rId10" Type="http://schemas.openxmlformats.org/officeDocument/2006/relationships/slideLayout" Target="../slideLayouts/slideLayout777.xml"/></Relationships>
</file>

<file path=ppt/slideMasters/_rels/slideMaster7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9.xml"/><Relationship Id="rId12" Type="http://schemas.openxmlformats.org/officeDocument/2006/relationships/theme" Target="../theme/theme72.xml"/><Relationship Id="rId1" Type="http://schemas.openxmlformats.org/officeDocument/2006/relationships/slideLayout" Target="../slideLayouts/slideLayout779.xml"/><Relationship Id="rId2" Type="http://schemas.openxmlformats.org/officeDocument/2006/relationships/slideLayout" Target="../slideLayouts/slideLayout780.xml"/><Relationship Id="rId3" Type="http://schemas.openxmlformats.org/officeDocument/2006/relationships/slideLayout" Target="../slideLayouts/slideLayout781.xml"/><Relationship Id="rId4" Type="http://schemas.openxmlformats.org/officeDocument/2006/relationships/slideLayout" Target="../slideLayouts/slideLayout782.xml"/><Relationship Id="rId5" Type="http://schemas.openxmlformats.org/officeDocument/2006/relationships/slideLayout" Target="../slideLayouts/slideLayout783.xml"/><Relationship Id="rId6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5.xml"/><Relationship Id="rId8" Type="http://schemas.openxmlformats.org/officeDocument/2006/relationships/slideLayout" Target="../slideLayouts/slideLayout786.xml"/><Relationship Id="rId9" Type="http://schemas.openxmlformats.org/officeDocument/2006/relationships/slideLayout" Target="../slideLayouts/slideLayout787.xml"/><Relationship Id="rId10" Type="http://schemas.openxmlformats.org/officeDocument/2006/relationships/slideLayout" Target="../slideLayouts/slideLayout788.xml"/></Relationships>
</file>

<file path=ppt/slideMasters/_rels/slideMaster7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0.xml"/><Relationship Id="rId12" Type="http://schemas.openxmlformats.org/officeDocument/2006/relationships/theme" Target="../theme/theme7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0.xml"/><Relationship Id="rId2" Type="http://schemas.openxmlformats.org/officeDocument/2006/relationships/slideLayout" Target="../slideLayouts/slideLayout791.xml"/><Relationship Id="rId3" Type="http://schemas.openxmlformats.org/officeDocument/2006/relationships/slideLayout" Target="../slideLayouts/slideLayout792.xml"/><Relationship Id="rId4" Type="http://schemas.openxmlformats.org/officeDocument/2006/relationships/slideLayout" Target="../slideLayouts/slideLayout793.xml"/><Relationship Id="rId5" Type="http://schemas.openxmlformats.org/officeDocument/2006/relationships/slideLayout" Target="../slideLayouts/slideLayout794.xml"/><Relationship Id="rId6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6.xml"/><Relationship Id="rId8" Type="http://schemas.openxmlformats.org/officeDocument/2006/relationships/slideLayout" Target="../slideLayouts/slideLayout797.xml"/><Relationship Id="rId9" Type="http://schemas.openxmlformats.org/officeDocument/2006/relationships/slideLayout" Target="../slideLayouts/slideLayout798.xml"/><Relationship Id="rId10" Type="http://schemas.openxmlformats.org/officeDocument/2006/relationships/slideLayout" Target="../slideLayouts/slideLayout799.xml"/></Relationships>
</file>

<file path=ppt/slideMasters/_rels/slideMaster7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1.xml"/><Relationship Id="rId12" Type="http://schemas.openxmlformats.org/officeDocument/2006/relationships/theme" Target="../theme/theme7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01.xml"/><Relationship Id="rId2" Type="http://schemas.openxmlformats.org/officeDocument/2006/relationships/slideLayout" Target="../slideLayouts/slideLayout802.xml"/><Relationship Id="rId3" Type="http://schemas.openxmlformats.org/officeDocument/2006/relationships/slideLayout" Target="../slideLayouts/slideLayout803.xml"/><Relationship Id="rId4" Type="http://schemas.openxmlformats.org/officeDocument/2006/relationships/slideLayout" Target="../slideLayouts/slideLayout804.xml"/><Relationship Id="rId5" Type="http://schemas.openxmlformats.org/officeDocument/2006/relationships/slideLayout" Target="../slideLayouts/slideLayout805.xml"/><Relationship Id="rId6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07.xml"/><Relationship Id="rId8" Type="http://schemas.openxmlformats.org/officeDocument/2006/relationships/slideLayout" Target="../slideLayouts/slideLayout808.xml"/><Relationship Id="rId9" Type="http://schemas.openxmlformats.org/officeDocument/2006/relationships/slideLayout" Target="../slideLayouts/slideLayout809.xml"/><Relationship Id="rId10" Type="http://schemas.openxmlformats.org/officeDocument/2006/relationships/slideLayout" Target="../slideLayouts/slideLayout810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image" Target="../media/image1.png"/></Relationships>
</file>

<file path=ppt/slideMasters/_rels/slideMaster7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2.xml"/><Relationship Id="rId12" Type="http://schemas.openxmlformats.org/officeDocument/2006/relationships/slideLayout" Target="../slideLayouts/slideLayout823.xml"/><Relationship Id="rId13" Type="http://schemas.openxmlformats.org/officeDocument/2006/relationships/theme" Target="../theme/theme7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812.xml"/><Relationship Id="rId2" Type="http://schemas.openxmlformats.org/officeDocument/2006/relationships/slideLayout" Target="../slideLayouts/slideLayout813.xml"/><Relationship Id="rId3" Type="http://schemas.openxmlformats.org/officeDocument/2006/relationships/slideLayout" Target="../slideLayouts/slideLayout814.xml"/><Relationship Id="rId4" Type="http://schemas.openxmlformats.org/officeDocument/2006/relationships/slideLayout" Target="../slideLayouts/slideLayout815.xml"/><Relationship Id="rId5" Type="http://schemas.openxmlformats.org/officeDocument/2006/relationships/slideLayout" Target="../slideLayouts/slideLayout816.xml"/><Relationship Id="rId6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18.xml"/><Relationship Id="rId8" Type="http://schemas.openxmlformats.org/officeDocument/2006/relationships/slideLayout" Target="../slideLayouts/slideLayout819.xml"/><Relationship Id="rId9" Type="http://schemas.openxmlformats.org/officeDocument/2006/relationships/slideLayout" Target="../slideLayouts/slideLayout820.xml"/><Relationship Id="rId10" Type="http://schemas.openxmlformats.org/officeDocument/2006/relationships/slideLayout" Target="../slideLayouts/slideLayout821.xml"/></Relationships>
</file>

<file path=ppt/slideMasters/_rels/slideMaster7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4.xml"/><Relationship Id="rId12" Type="http://schemas.openxmlformats.org/officeDocument/2006/relationships/theme" Target="../theme/theme7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24.xml"/><Relationship Id="rId2" Type="http://schemas.openxmlformats.org/officeDocument/2006/relationships/slideLayout" Target="../slideLayouts/slideLayout825.xml"/><Relationship Id="rId3" Type="http://schemas.openxmlformats.org/officeDocument/2006/relationships/slideLayout" Target="../slideLayouts/slideLayout826.xml"/><Relationship Id="rId4" Type="http://schemas.openxmlformats.org/officeDocument/2006/relationships/slideLayout" Target="../slideLayouts/slideLayout827.xml"/><Relationship Id="rId5" Type="http://schemas.openxmlformats.org/officeDocument/2006/relationships/slideLayout" Target="../slideLayouts/slideLayout828.xml"/><Relationship Id="rId6" Type="http://schemas.openxmlformats.org/officeDocument/2006/relationships/slideLayout" Target="../slideLayouts/slideLayout829.xml"/><Relationship Id="rId7" Type="http://schemas.openxmlformats.org/officeDocument/2006/relationships/slideLayout" Target="../slideLayouts/slideLayout830.xml"/><Relationship Id="rId8" Type="http://schemas.openxmlformats.org/officeDocument/2006/relationships/slideLayout" Target="../slideLayouts/slideLayout831.xml"/><Relationship Id="rId9" Type="http://schemas.openxmlformats.org/officeDocument/2006/relationships/slideLayout" Target="../slideLayouts/slideLayout832.xml"/><Relationship Id="rId10" Type="http://schemas.openxmlformats.org/officeDocument/2006/relationships/slideLayout" Target="../slideLayouts/slideLayout833.xml"/></Relationships>
</file>

<file path=ppt/slideMasters/_rels/slideMaster7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5.xml"/><Relationship Id="rId12" Type="http://schemas.openxmlformats.org/officeDocument/2006/relationships/theme" Target="../theme/theme78.xml"/><Relationship Id="rId1" Type="http://schemas.openxmlformats.org/officeDocument/2006/relationships/slideLayout" Target="../slideLayouts/slideLayout835.xml"/><Relationship Id="rId2" Type="http://schemas.openxmlformats.org/officeDocument/2006/relationships/slideLayout" Target="../slideLayouts/slideLayout836.xml"/><Relationship Id="rId3" Type="http://schemas.openxmlformats.org/officeDocument/2006/relationships/slideLayout" Target="../slideLayouts/slideLayout837.xml"/><Relationship Id="rId4" Type="http://schemas.openxmlformats.org/officeDocument/2006/relationships/slideLayout" Target="../slideLayouts/slideLayout838.xml"/><Relationship Id="rId5" Type="http://schemas.openxmlformats.org/officeDocument/2006/relationships/slideLayout" Target="../slideLayouts/slideLayout839.xml"/><Relationship Id="rId6" Type="http://schemas.openxmlformats.org/officeDocument/2006/relationships/slideLayout" Target="../slideLayouts/slideLayout840.xml"/><Relationship Id="rId7" Type="http://schemas.openxmlformats.org/officeDocument/2006/relationships/slideLayout" Target="../slideLayouts/slideLayout841.xml"/><Relationship Id="rId8" Type="http://schemas.openxmlformats.org/officeDocument/2006/relationships/slideLayout" Target="../slideLayouts/slideLayout842.xml"/><Relationship Id="rId9" Type="http://schemas.openxmlformats.org/officeDocument/2006/relationships/slideLayout" Target="../slideLayouts/slideLayout843.xml"/><Relationship Id="rId10" Type="http://schemas.openxmlformats.org/officeDocument/2006/relationships/slideLayout" Target="../slideLayouts/slideLayout844.xml"/></Relationships>
</file>

<file path=ppt/slideMasters/_rels/slideMaster7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6.xml"/><Relationship Id="rId12" Type="http://schemas.openxmlformats.org/officeDocument/2006/relationships/theme" Target="../theme/theme7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46.xml"/><Relationship Id="rId2" Type="http://schemas.openxmlformats.org/officeDocument/2006/relationships/slideLayout" Target="../slideLayouts/slideLayout847.xml"/><Relationship Id="rId3" Type="http://schemas.openxmlformats.org/officeDocument/2006/relationships/slideLayout" Target="../slideLayouts/slideLayout848.xml"/><Relationship Id="rId4" Type="http://schemas.openxmlformats.org/officeDocument/2006/relationships/slideLayout" Target="../slideLayouts/slideLayout849.xml"/><Relationship Id="rId5" Type="http://schemas.openxmlformats.org/officeDocument/2006/relationships/slideLayout" Target="../slideLayouts/slideLayout850.xml"/><Relationship Id="rId6" Type="http://schemas.openxmlformats.org/officeDocument/2006/relationships/slideLayout" Target="../slideLayouts/slideLayout851.xml"/><Relationship Id="rId7" Type="http://schemas.openxmlformats.org/officeDocument/2006/relationships/slideLayout" Target="../slideLayouts/slideLayout852.xml"/><Relationship Id="rId8" Type="http://schemas.openxmlformats.org/officeDocument/2006/relationships/slideLayout" Target="../slideLayouts/slideLayout853.xml"/><Relationship Id="rId9" Type="http://schemas.openxmlformats.org/officeDocument/2006/relationships/slideLayout" Target="../slideLayouts/slideLayout854.xml"/><Relationship Id="rId10" Type="http://schemas.openxmlformats.org/officeDocument/2006/relationships/slideLayout" Target="../slideLayouts/slideLayout855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7.xml"/><Relationship Id="rId12" Type="http://schemas.openxmlformats.org/officeDocument/2006/relationships/theme" Target="../theme/theme8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57.xml"/><Relationship Id="rId2" Type="http://schemas.openxmlformats.org/officeDocument/2006/relationships/slideLayout" Target="../slideLayouts/slideLayout858.xml"/><Relationship Id="rId3" Type="http://schemas.openxmlformats.org/officeDocument/2006/relationships/slideLayout" Target="../slideLayouts/slideLayout859.xml"/><Relationship Id="rId4" Type="http://schemas.openxmlformats.org/officeDocument/2006/relationships/slideLayout" Target="../slideLayouts/slideLayout860.xml"/><Relationship Id="rId5" Type="http://schemas.openxmlformats.org/officeDocument/2006/relationships/slideLayout" Target="../slideLayouts/slideLayout861.xml"/><Relationship Id="rId6" Type="http://schemas.openxmlformats.org/officeDocument/2006/relationships/slideLayout" Target="../slideLayouts/slideLayout862.xml"/><Relationship Id="rId7" Type="http://schemas.openxmlformats.org/officeDocument/2006/relationships/slideLayout" Target="../slideLayouts/slideLayout863.xml"/><Relationship Id="rId8" Type="http://schemas.openxmlformats.org/officeDocument/2006/relationships/slideLayout" Target="../slideLayouts/slideLayout864.xml"/><Relationship Id="rId9" Type="http://schemas.openxmlformats.org/officeDocument/2006/relationships/slideLayout" Target="../slideLayouts/slideLayout865.xml"/><Relationship Id="rId10" Type="http://schemas.openxmlformats.org/officeDocument/2006/relationships/slideLayout" Target="../slideLayouts/slideLayout866.xml"/></Relationships>
</file>

<file path=ppt/slideMasters/_rels/slideMaster8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8.xml"/><Relationship Id="rId12" Type="http://schemas.openxmlformats.org/officeDocument/2006/relationships/theme" Target="../theme/theme8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68.xml"/><Relationship Id="rId2" Type="http://schemas.openxmlformats.org/officeDocument/2006/relationships/slideLayout" Target="../slideLayouts/slideLayout869.xml"/><Relationship Id="rId3" Type="http://schemas.openxmlformats.org/officeDocument/2006/relationships/slideLayout" Target="../slideLayouts/slideLayout870.xml"/><Relationship Id="rId4" Type="http://schemas.openxmlformats.org/officeDocument/2006/relationships/slideLayout" Target="../slideLayouts/slideLayout871.xml"/><Relationship Id="rId5" Type="http://schemas.openxmlformats.org/officeDocument/2006/relationships/slideLayout" Target="../slideLayouts/slideLayout872.xml"/><Relationship Id="rId6" Type="http://schemas.openxmlformats.org/officeDocument/2006/relationships/slideLayout" Target="../slideLayouts/slideLayout873.xml"/><Relationship Id="rId7" Type="http://schemas.openxmlformats.org/officeDocument/2006/relationships/slideLayout" Target="../slideLayouts/slideLayout874.xml"/><Relationship Id="rId8" Type="http://schemas.openxmlformats.org/officeDocument/2006/relationships/slideLayout" Target="../slideLayouts/slideLayout875.xml"/><Relationship Id="rId9" Type="http://schemas.openxmlformats.org/officeDocument/2006/relationships/slideLayout" Target="../slideLayouts/slideLayout876.xml"/><Relationship Id="rId10" Type="http://schemas.openxmlformats.org/officeDocument/2006/relationships/slideLayout" Target="../slideLayouts/slideLayout877.xml"/></Relationships>
</file>

<file path=ppt/slideMasters/_rels/slideMaster8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9.xml"/><Relationship Id="rId12" Type="http://schemas.openxmlformats.org/officeDocument/2006/relationships/theme" Target="../theme/theme8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79.xml"/><Relationship Id="rId2" Type="http://schemas.openxmlformats.org/officeDocument/2006/relationships/slideLayout" Target="../slideLayouts/slideLayout880.xml"/><Relationship Id="rId3" Type="http://schemas.openxmlformats.org/officeDocument/2006/relationships/slideLayout" Target="../slideLayouts/slideLayout881.xml"/><Relationship Id="rId4" Type="http://schemas.openxmlformats.org/officeDocument/2006/relationships/slideLayout" Target="../slideLayouts/slideLayout882.xml"/><Relationship Id="rId5" Type="http://schemas.openxmlformats.org/officeDocument/2006/relationships/slideLayout" Target="../slideLayouts/slideLayout883.xml"/><Relationship Id="rId6" Type="http://schemas.openxmlformats.org/officeDocument/2006/relationships/slideLayout" Target="../slideLayouts/slideLayout884.xml"/><Relationship Id="rId7" Type="http://schemas.openxmlformats.org/officeDocument/2006/relationships/slideLayout" Target="../slideLayouts/slideLayout885.xml"/><Relationship Id="rId8" Type="http://schemas.openxmlformats.org/officeDocument/2006/relationships/slideLayout" Target="../slideLayouts/slideLayout886.xml"/><Relationship Id="rId9" Type="http://schemas.openxmlformats.org/officeDocument/2006/relationships/slideLayout" Target="../slideLayouts/slideLayout887.xml"/><Relationship Id="rId10" Type="http://schemas.openxmlformats.org/officeDocument/2006/relationships/slideLayout" Target="../slideLayouts/slideLayout888.xml"/></Relationships>
</file>

<file path=ppt/slideMasters/_rels/slideMaster8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0.xml"/><Relationship Id="rId12" Type="http://schemas.openxmlformats.org/officeDocument/2006/relationships/slideLayout" Target="../slideLayouts/slideLayout901.xml"/><Relationship Id="rId13" Type="http://schemas.openxmlformats.org/officeDocument/2006/relationships/slideLayout" Target="../slideLayouts/slideLayout902.xml"/><Relationship Id="rId14" Type="http://schemas.openxmlformats.org/officeDocument/2006/relationships/slideLayout" Target="../slideLayouts/slideLayout903.xml"/><Relationship Id="rId15" Type="http://schemas.openxmlformats.org/officeDocument/2006/relationships/theme" Target="../theme/theme83.xm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emf"/><Relationship Id="rId1" Type="http://schemas.openxmlformats.org/officeDocument/2006/relationships/slideLayout" Target="../slideLayouts/slideLayout890.xml"/><Relationship Id="rId2" Type="http://schemas.openxmlformats.org/officeDocument/2006/relationships/slideLayout" Target="../slideLayouts/slideLayout891.xml"/><Relationship Id="rId3" Type="http://schemas.openxmlformats.org/officeDocument/2006/relationships/slideLayout" Target="../slideLayouts/slideLayout892.xml"/><Relationship Id="rId4" Type="http://schemas.openxmlformats.org/officeDocument/2006/relationships/slideLayout" Target="../slideLayouts/slideLayout893.xml"/><Relationship Id="rId5" Type="http://schemas.openxmlformats.org/officeDocument/2006/relationships/slideLayout" Target="../slideLayouts/slideLayout894.xml"/><Relationship Id="rId6" Type="http://schemas.openxmlformats.org/officeDocument/2006/relationships/slideLayout" Target="../slideLayouts/slideLayout895.xml"/><Relationship Id="rId7" Type="http://schemas.openxmlformats.org/officeDocument/2006/relationships/slideLayout" Target="../slideLayouts/slideLayout896.xml"/><Relationship Id="rId8" Type="http://schemas.openxmlformats.org/officeDocument/2006/relationships/slideLayout" Target="../slideLayouts/slideLayout897.xml"/><Relationship Id="rId9" Type="http://schemas.openxmlformats.org/officeDocument/2006/relationships/slideLayout" Target="../slideLayouts/slideLayout898.xml"/><Relationship Id="rId10" Type="http://schemas.openxmlformats.org/officeDocument/2006/relationships/slideLayout" Target="../slideLayouts/slideLayout899.xml"/></Relationships>
</file>

<file path=ppt/slideMasters/_rels/slideMaster8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4.xml"/><Relationship Id="rId12" Type="http://schemas.openxmlformats.org/officeDocument/2006/relationships/theme" Target="../theme/theme8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04.xml"/><Relationship Id="rId2" Type="http://schemas.openxmlformats.org/officeDocument/2006/relationships/slideLayout" Target="../slideLayouts/slideLayout905.xml"/><Relationship Id="rId3" Type="http://schemas.openxmlformats.org/officeDocument/2006/relationships/slideLayout" Target="../slideLayouts/slideLayout906.xml"/><Relationship Id="rId4" Type="http://schemas.openxmlformats.org/officeDocument/2006/relationships/slideLayout" Target="../slideLayouts/slideLayout907.xml"/><Relationship Id="rId5" Type="http://schemas.openxmlformats.org/officeDocument/2006/relationships/slideLayout" Target="../slideLayouts/slideLayout908.xml"/><Relationship Id="rId6" Type="http://schemas.openxmlformats.org/officeDocument/2006/relationships/slideLayout" Target="../slideLayouts/slideLayout909.xml"/><Relationship Id="rId7" Type="http://schemas.openxmlformats.org/officeDocument/2006/relationships/slideLayout" Target="../slideLayouts/slideLayout910.xml"/><Relationship Id="rId8" Type="http://schemas.openxmlformats.org/officeDocument/2006/relationships/slideLayout" Target="../slideLayouts/slideLayout911.xml"/><Relationship Id="rId9" Type="http://schemas.openxmlformats.org/officeDocument/2006/relationships/slideLayout" Target="../slideLayouts/slideLayout912.xml"/><Relationship Id="rId10" Type="http://schemas.openxmlformats.org/officeDocument/2006/relationships/slideLayout" Target="../slideLayouts/slideLayout913.xml"/></Relationships>
</file>

<file path=ppt/slideMasters/_rels/slideMaster8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5.xml"/><Relationship Id="rId12" Type="http://schemas.openxmlformats.org/officeDocument/2006/relationships/theme" Target="../theme/theme8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15.xml"/><Relationship Id="rId2" Type="http://schemas.openxmlformats.org/officeDocument/2006/relationships/slideLayout" Target="../slideLayouts/slideLayout916.xml"/><Relationship Id="rId3" Type="http://schemas.openxmlformats.org/officeDocument/2006/relationships/slideLayout" Target="../slideLayouts/slideLayout917.xml"/><Relationship Id="rId4" Type="http://schemas.openxmlformats.org/officeDocument/2006/relationships/slideLayout" Target="../slideLayouts/slideLayout918.xml"/><Relationship Id="rId5" Type="http://schemas.openxmlformats.org/officeDocument/2006/relationships/slideLayout" Target="../slideLayouts/slideLayout919.xml"/><Relationship Id="rId6" Type="http://schemas.openxmlformats.org/officeDocument/2006/relationships/slideLayout" Target="../slideLayouts/slideLayout920.xml"/><Relationship Id="rId7" Type="http://schemas.openxmlformats.org/officeDocument/2006/relationships/slideLayout" Target="../slideLayouts/slideLayout921.xml"/><Relationship Id="rId8" Type="http://schemas.openxmlformats.org/officeDocument/2006/relationships/slideLayout" Target="../slideLayouts/slideLayout922.xml"/><Relationship Id="rId9" Type="http://schemas.openxmlformats.org/officeDocument/2006/relationships/slideLayout" Target="../slideLayouts/slideLayout923.xml"/><Relationship Id="rId10" Type="http://schemas.openxmlformats.org/officeDocument/2006/relationships/slideLayout" Target="../slideLayouts/slideLayout924.xml"/></Relationships>
</file>

<file path=ppt/slideMasters/_rels/slideMaster8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6.xml"/><Relationship Id="rId12" Type="http://schemas.openxmlformats.org/officeDocument/2006/relationships/theme" Target="../theme/theme8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26.xml"/><Relationship Id="rId2" Type="http://schemas.openxmlformats.org/officeDocument/2006/relationships/slideLayout" Target="../slideLayouts/slideLayout927.xml"/><Relationship Id="rId3" Type="http://schemas.openxmlformats.org/officeDocument/2006/relationships/slideLayout" Target="../slideLayouts/slideLayout928.xml"/><Relationship Id="rId4" Type="http://schemas.openxmlformats.org/officeDocument/2006/relationships/slideLayout" Target="../slideLayouts/slideLayout929.xml"/><Relationship Id="rId5" Type="http://schemas.openxmlformats.org/officeDocument/2006/relationships/slideLayout" Target="../slideLayouts/slideLayout930.xml"/><Relationship Id="rId6" Type="http://schemas.openxmlformats.org/officeDocument/2006/relationships/slideLayout" Target="../slideLayouts/slideLayout931.xml"/><Relationship Id="rId7" Type="http://schemas.openxmlformats.org/officeDocument/2006/relationships/slideLayout" Target="../slideLayouts/slideLayout932.xml"/><Relationship Id="rId8" Type="http://schemas.openxmlformats.org/officeDocument/2006/relationships/slideLayout" Target="../slideLayouts/slideLayout933.xml"/><Relationship Id="rId9" Type="http://schemas.openxmlformats.org/officeDocument/2006/relationships/slideLayout" Target="../slideLayouts/slideLayout934.xml"/><Relationship Id="rId10" Type="http://schemas.openxmlformats.org/officeDocument/2006/relationships/slideLayout" Target="../slideLayouts/slideLayout935.xml"/></Relationships>
</file>

<file path=ppt/slideMasters/_rels/slideMaster8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7.xml"/><Relationship Id="rId12" Type="http://schemas.openxmlformats.org/officeDocument/2006/relationships/theme" Target="../theme/theme8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37.xml"/><Relationship Id="rId2" Type="http://schemas.openxmlformats.org/officeDocument/2006/relationships/slideLayout" Target="../slideLayouts/slideLayout938.xml"/><Relationship Id="rId3" Type="http://schemas.openxmlformats.org/officeDocument/2006/relationships/slideLayout" Target="../slideLayouts/slideLayout939.xml"/><Relationship Id="rId4" Type="http://schemas.openxmlformats.org/officeDocument/2006/relationships/slideLayout" Target="../slideLayouts/slideLayout940.xml"/><Relationship Id="rId5" Type="http://schemas.openxmlformats.org/officeDocument/2006/relationships/slideLayout" Target="../slideLayouts/slideLayout941.xml"/><Relationship Id="rId6" Type="http://schemas.openxmlformats.org/officeDocument/2006/relationships/slideLayout" Target="../slideLayouts/slideLayout942.xml"/><Relationship Id="rId7" Type="http://schemas.openxmlformats.org/officeDocument/2006/relationships/slideLayout" Target="../slideLayouts/slideLayout943.xml"/><Relationship Id="rId8" Type="http://schemas.openxmlformats.org/officeDocument/2006/relationships/slideLayout" Target="../slideLayouts/slideLayout944.xml"/><Relationship Id="rId9" Type="http://schemas.openxmlformats.org/officeDocument/2006/relationships/slideLayout" Target="../slideLayouts/slideLayout945.xml"/><Relationship Id="rId10" Type="http://schemas.openxmlformats.org/officeDocument/2006/relationships/slideLayout" Target="../slideLayouts/slideLayout946.xml"/></Relationships>
</file>

<file path=ppt/slideMasters/_rels/slideMaster8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8.xml"/><Relationship Id="rId12" Type="http://schemas.openxmlformats.org/officeDocument/2006/relationships/theme" Target="../theme/theme8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48.xml"/><Relationship Id="rId2" Type="http://schemas.openxmlformats.org/officeDocument/2006/relationships/slideLayout" Target="../slideLayouts/slideLayout949.xml"/><Relationship Id="rId3" Type="http://schemas.openxmlformats.org/officeDocument/2006/relationships/slideLayout" Target="../slideLayouts/slideLayout950.xml"/><Relationship Id="rId4" Type="http://schemas.openxmlformats.org/officeDocument/2006/relationships/slideLayout" Target="../slideLayouts/slideLayout951.xml"/><Relationship Id="rId5" Type="http://schemas.openxmlformats.org/officeDocument/2006/relationships/slideLayout" Target="../slideLayouts/slideLayout952.xml"/><Relationship Id="rId6" Type="http://schemas.openxmlformats.org/officeDocument/2006/relationships/slideLayout" Target="../slideLayouts/slideLayout953.xml"/><Relationship Id="rId7" Type="http://schemas.openxmlformats.org/officeDocument/2006/relationships/slideLayout" Target="../slideLayouts/slideLayout954.xml"/><Relationship Id="rId8" Type="http://schemas.openxmlformats.org/officeDocument/2006/relationships/slideLayout" Target="../slideLayouts/slideLayout955.xml"/><Relationship Id="rId9" Type="http://schemas.openxmlformats.org/officeDocument/2006/relationships/slideLayout" Target="../slideLayouts/slideLayout956.xml"/><Relationship Id="rId10" Type="http://schemas.openxmlformats.org/officeDocument/2006/relationships/slideLayout" Target="../slideLayouts/slideLayout957.xml"/></Relationships>
</file>

<file path=ppt/slideMasters/_rels/slideMaster8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9.xml"/><Relationship Id="rId12" Type="http://schemas.openxmlformats.org/officeDocument/2006/relationships/theme" Target="../theme/theme8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59.xml"/><Relationship Id="rId2" Type="http://schemas.openxmlformats.org/officeDocument/2006/relationships/slideLayout" Target="../slideLayouts/slideLayout960.xml"/><Relationship Id="rId3" Type="http://schemas.openxmlformats.org/officeDocument/2006/relationships/slideLayout" Target="../slideLayouts/slideLayout961.xml"/><Relationship Id="rId4" Type="http://schemas.openxmlformats.org/officeDocument/2006/relationships/slideLayout" Target="../slideLayouts/slideLayout962.xml"/><Relationship Id="rId5" Type="http://schemas.openxmlformats.org/officeDocument/2006/relationships/slideLayout" Target="../slideLayouts/slideLayout963.xml"/><Relationship Id="rId6" Type="http://schemas.openxmlformats.org/officeDocument/2006/relationships/slideLayout" Target="../slideLayouts/slideLayout964.xml"/><Relationship Id="rId7" Type="http://schemas.openxmlformats.org/officeDocument/2006/relationships/slideLayout" Target="../slideLayouts/slideLayout965.xml"/><Relationship Id="rId8" Type="http://schemas.openxmlformats.org/officeDocument/2006/relationships/slideLayout" Target="../slideLayouts/slideLayout966.xml"/><Relationship Id="rId9" Type="http://schemas.openxmlformats.org/officeDocument/2006/relationships/slideLayout" Target="../slideLayouts/slideLayout967.xml"/><Relationship Id="rId10" Type="http://schemas.openxmlformats.org/officeDocument/2006/relationships/slideLayout" Target="../slideLayouts/slideLayout96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0.xml"/><Relationship Id="rId12" Type="http://schemas.openxmlformats.org/officeDocument/2006/relationships/slideLayout" Target="../slideLayouts/slideLayout981.xml"/><Relationship Id="rId13" Type="http://schemas.openxmlformats.org/officeDocument/2006/relationships/theme" Target="../theme/theme90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970.xml"/><Relationship Id="rId2" Type="http://schemas.openxmlformats.org/officeDocument/2006/relationships/slideLayout" Target="../slideLayouts/slideLayout971.xml"/><Relationship Id="rId3" Type="http://schemas.openxmlformats.org/officeDocument/2006/relationships/slideLayout" Target="../slideLayouts/slideLayout972.xml"/><Relationship Id="rId4" Type="http://schemas.openxmlformats.org/officeDocument/2006/relationships/slideLayout" Target="../slideLayouts/slideLayout973.xml"/><Relationship Id="rId5" Type="http://schemas.openxmlformats.org/officeDocument/2006/relationships/slideLayout" Target="../slideLayouts/slideLayout974.xml"/><Relationship Id="rId6" Type="http://schemas.openxmlformats.org/officeDocument/2006/relationships/slideLayout" Target="../slideLayouts/slideLayout975.xml"/><Relationship Id="rId7" Type="http://schemas.openxmlformats.org/officeDocument/2006/relationships/slideLayout" Target="../slideLayouts/slideLayout976.xml"/><Relationship Id="rId8" Type="http://schemas.openxmlformats.org/officeDocument/2006/relationships/slideLayout" Target="../slideLayouts/slideLayout977.xml"/><Relationship Id="rId9" Type="http://schemas.openxmlformats.org/officeDocument/2006/relationships/slideLayout" Target="../slideLayouts/slideLayout978.xml"/><Relationship Id="rId10" Type="http://schemas.openxmlformats.org/officeDocument/2006/relationships/slideLayout" Target="../slideLayouts/slideLayout979.xml"/></Relationships>
</file>

<file path=ppt/slideMasters/_rels/slideMaster9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2.xml"/><Relationship Id="rId12" Type="http://schemas.openxmlformats.org/officeDocument/2006/relationships/theme" Target="../theme/theme9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82.xml"/><Relationship Id="rId2" Type="http://schemas.openxmlformats.org/officeDocument/2006/relationships/slideLayout" Target="../slideLayouts/slideLayout983.xml"/><Relationship Id="rId3" Type="http://schemas.openxmlformats.org/officeDocument/2006/relationships/slideLayout" Target="../slideLayouts/slideLayout984.xml"/><Relationship Id="rId4" Type="http://schemas.openxmlformats.org/officeDocument/2006/relationships/slideLayout" Target="../slideLayouts/slideLayout985.xml"/><Relationship Id="rId5" Type="http://schemas.openxmlformats.org/officeDocument/2006/relationships/slideLayout" Target="../slideLayouts/slideLayout986.xml"/><Relationship Id="rId6" Type="http://schemas.openxmlformats.org/officeDocument/2006/relationships/slideLayout" Target="../slideLayouts/slideLayout987.xml"/><Relationship Id="rId7" Type="http://schemas.openxmlformats.org/officeDocument/2006/relationships/slideLayout" Target="../slideLayouts/slideLayout988.xml"/><Relationship Id="rId8" Type="http://schemas.openxmlformats.org/officeDocument/2006/relationships/slideLayout" Target="../slideLayouts/slideLayout989.xml"/><Relationship Id="rId9" Type="http://schemas.openxmlformats.org/officeDocument/2006/relationships/slideLayout" Target="../slideLayouts/slideLayout990.xml"/><Relationship Id="rId10" Type="http://schemas.openxmlformats.org/officeDocument/2006/relationships/slideLayout" Target="../slideLayouts/slideLayout991.xml"/></Relationships>
</file>

<file path=ppt/slideMasters/_rels/slideMaster9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3.xml"/><Relationship Id="rId12" Type="http://schemas.openxmlformats.org/officeDocument/2006/relationships/theme" Target="../theme/theme9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993.xml"/><Relationship Id="rId2" Type="http://schemas.openxmlformats.org/officeDocument/2006/relationships/slideLayout" Target="../slideLayouts/slideLayout994.xml"/><Relationship Id="rId3" Type="http://schemas.openxmlformats.org/officeDocument/2006/relationships/slideLayout" Target="../slideLayouts/slideLayout995.xml"/><Relationship Id="rId4" Type="http://schemas.openxmlformats.org/officeDocument/2006/relationships/slideLayout" Target="../slideLayouts/slideLayout996.xml"/><Relationship Id="rId5" Type="http://schemas.openxmlformats.org/officeDocument/2006/relationships/slideLayout" Target="../slideLayouts/slideLayout997.xml"/><Relationship Id="rId6" Type="http://schemas.openxmlformats.org/officeDocument/2006/relationships/slideLayout" Target="../slideLayouts/slideLayout998.xml"/><Relationship Id="rId7" Type="http://schemas.openxmlformats.org/officeDocument/2006/relationships/slideLayout" Target="../slideLayouts/slideLayout999.xml"/><Relationship Id="rId8" Type="http://schemas.openxmlformats.org/officeDocument/2006/relationships/slideLayout" Target="../slideLayouts/slideLayout1000.xml"/><Relationship Id="rId9" Type="http://schemas.openxmlformats.org/officeDocument/2006/relationships/slideLayout" Target="../slideLayouts/slideLayout1001.xml"/><Relationship Id="rId10" Type="http://schemas.openxmlformats.org/officeDocument/2006/relationships/slideLayout" Target="../slideLayouts/slideLayout1002.xml"/></Relationships>
</file>

<file path=ppt/slideMasters/_rels/slideMaster9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4.xml"/><Relationship Id="rId12" Type="http://schemas.openxmlformats.org/officeDocument/2006/relationships/theme" Target="../theme/theme9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04.xml"/><Relationship Id="rId2" Type="http://schemas.openxmlformats.org/officeDocument/2006/relationships/slideLayout" Target="../slideLayouts/slideLayout1005.xml"/><Relationship Id="rId3" Type="http://schemas.openxmlformats.org/officeDocument/2006/relationships/slideLayout" Target="../slideLayouts/slideLayout1006.xml"/><Relationship Id="rId4" Type="http://schemas.openxmlformats.org/officeDocument/2006/relationships/slideLayout" Target="../slideLayouts/slideLayout1007.xml"/><Relationship Id="rId5" Type="http://schemas.openxmlformats.org/officeDocument/2006/relationships/slideLayout" Target="../slideLayouts/slideLayout1008.xml"/><Relationship Id="rId6" Type="http://schemas.openxmlformats.org/officeDocument/2006/relationships/slideLayout" Target="../slideLayouts/slideLayout1009.xml"/><Relationship Id="rId7" Type="http://schemas.openxmlformats.org/officeDocument/2006/relationships/slideLayout" Target="../slideLayouts/slideLayout1010.xml"/><Relationship Id="rId8" Type="http://schemas.openxmlformats.org/officeDocument/2006/relationships/slideLayout" Target="../slideLayouts/slideLayout1011.xml"/><Relationship Id="rId9" Type="http://schemas.openxmlformats.org/officeDocument/2006/relationships/slideLayout" Target="../slideLayouts/slideLayout1012.xml"/><Relationship Id="rId10" Type="http://schemas.openxmlformats.org/officeDocument/2006/relationships/slideLayout" Target="../slideLayouts/slideLayout1013.xml"/></Relationships>
</file>

<file path=ppt/slideMasters/_rels/slideMaster9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5.xml"/><Relationship Id="rId12" Type="http://schemas.openxmlformats.org/officeDocument/2006/relationships/theme" Target="../theme/theme9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15.xml"/><Relationship Id="rId2" Type="http://schemas.openxmlformats.org/officeDocument/2006/relationships/slideLayout" Target="../slideLayouts/slideLayout1016.xml"/><Relationship Id="rId3" Type="http://schemas.openxmlformats.org/officeDocument/2006/relationships/slideLayout" Target="../slideLayouts/slideLayout1017.xml"/><Relationship Id="rId4" Type="http://schemas.openxmlformats.org/officeDocument/2006/relationships/slideLayout" Target="../slideLayouts/slideLayout1018.xml"/><Relationship Id="rId5" Type="http://schemas.openxmlformats.org/officeDocument/2006/relationships/slideLayout" Target="../slideLayouts/slideLayout1019.xml"/><Relationship Id="rId6" Type="http://schemas.openxmlformats.org/officeDocument/2006/relationships/slideLayout" Target="../slideLayouts/slideLayout1020.xml"/><Relationship Id="rId7" Type="http://schemas.openxmlformats.org/officeDocument/2006/relationships/slideLayout" Target="../slideLayouts/slideLayout1021.xml"/><Relationship Id="rId8" Type="http://schemas.openxmlformats.org/officeDocument/2006/relationships/slideLayout" Target="../slideLayouts/slideLayout1022.xml"/><Relationship Id="rId9" Type="http://schemas.openxmlformats.org/officeDocument/2006/relationships/slideLayout" Target="../slideLayouts/slideLayout1023.xml"/><Relationship Id="rId10" Type="http://schemas.openxmlformats.org/officeDocument/2006/relationships/slideLayout" Target="../slideLayouts/slideLayout1024.xml"/></Relationships>
</file>

<file path=ppt/slideMasters/_rels/slideMaster9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6.xml"/><Relationship Id="rId12" Type="http://schemas.openxmlformats.org/officeDocument/2006/relationships/slideLayout" Target="../slideLayouts/slideLayout1037.xml"/><Relationship Id="rId13" Type="http://schemas.openxmlformats.org/officeDocument/2006/relationships/theme" Target="../theme/theme9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026.xml"/><Relationship Id="rId2" Type="http://schemas.openxmlformats.org/officeDocument/2006/relationships/slideLayout" Target="../slideLayouts/slideLayout1027.xml"/><Relationship Id="rId3" Type="http://schemas.openxmlformats.org/officeDocument/2006/relationships/slideLayout" Target="../slideLayouts/slideLayout1028.xml"/><Relationship Id="rId4" Type="http://schemas.openxmlformats.org/officeDocument/2006/relationships/slideLayout" Target="../slideLayouts/slideLayout1029.xml"/><Relationship Id="rId5" Type="http://schemas.openxmlformats.org/officeDocument/2006/relationships/slideLayout" Target="../slideLayouts/slideLayout1030.xml"/><Relationship Id="rId6" Type="http://schemas.openxmlformats.org/officeDocument/2006/relationships/slideLayout" Target="../slideLayouts/slideLayout1031.xml"/><Relationship Id="rId7" Type="http://schemas.openxmlformats.org/officeDocument/2006/relationships/slideLayout" Target="../slideLayouts/slideLayout1032.xml"/><Relationship Id="rId8" Type="http://schemas.openxmlformats.org/officeDocument/2006/relationships/slideLayout" Target="../slideLayouts/slideLayout1033.xml"/><Relationship Id="rId9" Type="http://schemas.openxmlformats.org/officeDocument/2006/relationships/slideLayout" Target="../slideLayouts/slideLayout1034.xml"/><Relationship Id="rId10" Type="http://schemas.openxmlformats.org/officeDocument/2006/relationships/slideLayout" Target="../slideLayouts/slideLayout1035.xml"/></Relationships>
</file>

<file path=ppt/slideMasters/_rels/slideMaster9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8.xml"/><Relationship Id="rId12" Type="http://schemas.openxmlformats.org/officeDocument/2006/relationships/theme" Target="../theme/theme9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38.xml"/><Relationship Id="rId2" Type="http://schemas.openxmlformats.org/officeDocument/2006/relationships/slideLayout" Target="../slideLayouts/slideLayout1039.xml"/><Relationship Id="rId3" Type="http://schemas.openxmlformats.org/officeDocument/2006/relationships/slideLayout" Target="../slideLayouts/slideLayout1040.xml"/><Relationship Id="rId4" Type="http://schemas.openxmlformats.org/officeDocument/2006/relationships/slideLayout" Target="../slideLayouts/slideLayout1041.xml"/><Relationship Id="rId5" Type="http://schemas.openxmlformats.org/officeDocument/2006/relationships/slideLayout" Target="../slideLayouts/slideLayout1042.xml"/><Relationship Id="rId6" Type="http://schemas.openxmlformats.org/officeDocument/2006/relationships/slideLayout" Target="../slideLayouts/slideLayout1043.xml"/><Relationship Id="rId7" Type="http://schemas.openxmlformats.org/officeDocument/2006/relationships/slideLayout" Target="../slideLayouts/slideLayout1044.xml"/><Relationship Id="rId8" Type="http://schemas.openxmlformats.org/officeDocument/2006/relationships/slideLayout" Target="../slideLayouts/slideLayout1045.xml"/><Relationship Id="rId9" Type="http://schemas.openxmlformats.org/officeDocument/2006/relationships/slideLayout" Target="../slideLayouts/slideLayout1046.xml"/><Relationship Id="rId10" Type="http://schemas.openxmlformats.org/officeDocument/2006/relationships/slideLayout" Target="../slideLayouts/slideLayout1047.xml"/></Relationships>
</file>

<file path=ppt/slideMasters/_rels/slideMaster9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9.xml"/><Relationship Id="rId12" Type="http://schemas.openxmlformats.org/officeDocument/2006/relationships/theme" Target="../theme/theme9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49.xml"/><Relationship Id="rId2" Type="http://schemas.openxmlformats.org/officeDocument/2006/relationships/slideLayout" Target="../slideLayouts/slideLayout1050.xml"/><Relationship Id="rId3" Type="http://schemas.openxmlformats.org/officeDocument/2006/relationships/slideLayout" Target="../slideLayouts/slideLayout1051.xml"/><Relationship Id="rId4" Type="http://schemas.openxmlformats.org/officeDocument/2006/relationships/slideLayout" Target="../slideLayouts/slideLayout1052.xml"/><Relationship Id="rId5" Type="http://schemas.openxmlformats.org/officeDocument/2006/relationships/slideLayout" Target="../slideLayouts/slideLayout1053.xml"/><Relationship Id="rId6" Type="http://schemas.openxmlformats.org/officeDocument/2006/relationships/slideLayout" Target="../slideLayouts/slideLayout1054.xml"/><Relationship Id="rId7" Type="http://schemas.openxmlformats.org/officeDocument/2006/relationships/slideLayout" Target="../slideLayouts/slideLayout1055.xml"/><Relationship Id="rId8" Type="http://schemas.openxmlformats.org/officeDocument/2006/relationships/slideLayout" Target="../slideLayouts/slideLayout1056.xml"/><Relationship Id="rId9" Type="http://schemas.openxmlformats.org/officeDocument/2006/relationships/slideLayout" Target="../slideLayouts/slideLayout1057.xml"/><Relationship Id="rId10" Type="http://schemas.openxmlformats.org/officeDocument/2006/relationships/slideLayout" Target="../slideLayouts/slideLayout1058.xml"/></Relationships>
</file>

<file path=ppt/slideMasters/_rels/slideMaster9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0.xml"/><Relationship Id="rId12" Type="http://schemas.openxmlformats.org/officeDocument/2006/relationships/theme" Target="../theme/theme9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60.xml"/><Relationship Id="rId2" Type="http://schemas.openxmlformats.org/officeDocument/2006/relationships/slideLayout" Target="../slideLayouts/slideLayout1061.xml"/><Relationship Id="rId3" Type="http://schemas.openxmlformats.org/officeDocument/2006/relationships/slideLayout" Target="../slideLayouts/slideLayout1062.xml"/><Relationship Id="rId4" Type="http://schemas.openxmlformats.org/officeDocument/2006/relationships/slideLayout" Target="../slideLayouts/slideLayout1063.xml"/><Relationship Id="rId5" Type="http://schemas.openxmlformats.org/officeDocument/2006/relationships/slideLayout" Target="../slideLayouts/slideLayout1064.xml"/><Relationship Id="rId6" Type="http://schemas.openxmlformats.org/officeDocument/2006/relationships/slideLayout" Target="../slideLayouts/slideLayout1065.xml"/><Relationship Id="rId7" Type="http://schemas.openxmlformats.org/officeDocument/2006/relationships/slideLayout" Target="../slideLayouts/slideLayout1066.xml"/><Relationship Id="rId8" Type="http://schemas.openxmlformats.org/officeDocument/2006/relationships/slideLayout" Target="../slideLayouts/slideLayout1067.xml"/><Relationship Id="rId9" Type="http://schemas.openxmlformats.org/officeDocument/2006/relationships/slideLayout" Target="../slideLayouts/slideLayout1068.xml"/><Relationship Id="rId10" Type="http://schemas.openxmlformats.org/officeDocument/2006/relationships/slideLayout" Target="../slideLayouts/slideLayout1069.xml"/></Relationships>
</file>

<file path=ppt/slideMasters/_rels/slideMaster9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1.xml"/><Relationship Id="rId12" Type="http://schemas.openxmlformats.org/officeDocument/2006/relationships/theme" Target="../theme/theme99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71.xml"/><Relationship Id="rId2" Type="http://schemas.openxmlformats.org/officeDocument/2006/relationships/slideLayout" Target="../slideLayouts/slideLayout1072.xml"/><Relationship Id="rId3" Type="http://schemas.openxmlformats.org/officeDocument/2006/relationships/slideLayout" Target="../slideLayouts/slideLayout1073.xml"/><Relationship Id="rId4" Type="http://schemas.openxmlformats.org/officeDocument/2006/relationships/slideLayout" Target="../slideLayouts/slideLayout1074.xml"/><Relationship Id="rId5" Type="http://schemas.openxmlformats.org/officeDocument/2006/relationships/slideLayout" Target="../slideLayouts/slideLayout1075.xml"/><Relationship Id="rId6" Type="http://schemas.openxmlformats.org/officeDocument/2006/relationships/slideLayout" Target="../slideLayouts/slideLayout1076.xml"/><Relationship Id="rId7" Type="http://schemas.openxmlformats.org/officeDocument/2006/relationships/slideLayout" Target="../slideLayouts/slideLayout1077.xml"/><Relationship Id="rId8" Type="http://schemas.openxmlformats.org/officeDocument/2006/relationships/slideLayout" Target="../slideLayouts/slideLayout1078.xml"/><Relationship Id="rId9" Type="http://schemas.openxmlformats.org/officeDocument/2006/relationships/slideLayout" Target="../slideLayouts/slideLayout1079.xml"/><Relationship Id="rId10" Type="http://schemas.openxmlformats.org/officeDocument/2006/relationships/slideLayout" Target="../slideLayouts/slideLayout10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680" tIns="186840" rIns="373680" bIns="18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680" tIns="186840" rIns="373680" bIns="18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680" tIns="186840" rIns="373680" bIns="18684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680" tIns="186840" rIns="373680" bIns="186840"/>
          <a:lstStyle/>
          <a:p>
            <a:pPr>
              <a:defRPr/>
            </a:pPr>
            <a:endParaRPr lang="en-US" sz="7300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680" tIns="186840" rIns="373680" bIns="186840"/>
          <a:lstStyle/>
          <a:p>
            <a:pPr>
              <a:defRPr/>
            </a:pPr>
            <a:endParaRPr lang="en-US" sz="7300"/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839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367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60517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7355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401293" indent="-14012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7710" indent="-13299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77923" indent="-1433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75418" indent="-12910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70228" indent="-1388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38613" indent="-1388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607005" indent="-1388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75390" indent="-1388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43783" indent="-13883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3677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8393" algn="l" defTabSz="373677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36778" algn="l" defTabSz="373677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605170" algn="l" defTabSz="373677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73553" algn="l" defTabSz="373677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41945" algn="l" defTabSz="373677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210335" algn="l" defTabSz="373677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78723" algn="l" defTabSz="373677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47113" algn="l" defTabSz="373677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364814" y="1668553"/>
            <a:ext cx="18081142" cy="341779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60724" y="1730503"/>
            <a:ext cx="29724638" cy="3356130"/>
          </a:xfrm>
          <a:prstGeom prst="rect">
            <a:avLst/>
          </a:prstGeom>
        </p:spPr>
        <p:txBody>
          <a:bodyPr vert="horz" lIns="372905" tIns="186438" rIns="372905" bIns="186438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96446" y="39483237"/>
            <a:ext cx="32567665" cy="385454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/>
        </p:nvPicPr>
        <p:blipFill>
          <a:blip r:embed="rId18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18" y="39654792"/>
            <a:ext cx="9084125" cy="3229751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8654045" y="40280239"/>
            <a:ext cx="13163601" cy="21288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0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hdr="0" ftr="0" dt="0"/>
  <p:txStyles>
    <p:titleStyle>
      <a:lvl1pPr algn="l" defTabSz="1864473" rtl="0" eaLnBrk="1" latinLnBrk="0" hangingPunct="1">
        <a:spcBef>
          <a:spcPct val="0"/>
        </a:spcBef>
        <a:buNone/>
        <a:defRPr sz="148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398350" indent="-1398350" algn="l" defTabSz="1864473" rtl="0" eaLnBrk="1" latinLnBrk="0" hangingPunct="1">
        <a:spcBef>
          <a:spcPct val="20000"/>
        </a:spcBef>
        <a:buFont typeface="Arial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29770" indent="-1165285" algn="l" defTabSz="1864473" rtl="0" eaLnBrk="1" latinLnBrk="0" hangingPunct="1">
        <a:spcBef>
          <a:spcPct val="20000"/>
        </a:spcBef>
        <a:buFont typeface="Arial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61175" indent="-932245" algn="l" defTabSz="1864473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6525643" indent="-932245" algn="l" defTabSz="1864473" rtl="0" eaLnBrk="1" latinLnBrk="0" hangingPunct="1">
        <a:spcBef>
          <a:spcPct val="20000"/>
        </a:spcBef>
        <a:buFont typeface="Arial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90123" indent="-932245" algn="l" defTabSz="1864473" rtl="0" eaLnBrk="1" latinLnBrk="0" hangingPunct="1">
        <a:spcBef>
          <a:spcPct val="20000"/>
        </a:spcBef>
        <a:buFont typeface="Arial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54595" indent="-932245" algn="l" defTabSz="1864473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19063" indent="-932245" algn="l" defTabSz="1864473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3983535" indent="-932245" algn="l" defTabSz="1864473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848010" indent="-932245" algn="l" defTabSz="1864473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644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4473" algn="l" defTabSz="18644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8943" algn="l" defTabSz="18644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93415" algn="l" defTabSz="18644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57883" algn="l" defTabSz="18644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2360" algn="l" defTabSz="18644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86828" algn="l" defTabSz="18644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51308" algn="l" defTabSz="18644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15768" algn="l" defTabSz="18644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515" tIns="204280" rIns="408515" bIns="20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515" tIns="204280" rIns="408515" bIns="20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515" tIns="204280" rIns="408515" bIns="20428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515" tIns="204280" rIns="408515" bIns="20428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515" tIns="204280" rIns="408515" bIns="20428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253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8507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2760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7014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1900" indent="-1531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2885" indent="-14539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67338" indent="-15673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85763" indent="-14113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10578" indent="-1517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53105" indent="-1517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95648" indent="-1517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38188" indent="-1517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80725" indent="-1517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850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2538" algn="l" defTabSz="40850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85075" algn="l" defTabSz="40850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27603" algn="l" defTabSz="40850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70140" algn="l" defTabSz="40850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12673" algn="l" defTabSz="40850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55223" algn="l" defTabSz="40850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97745" algn="l" defTabSz="40850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40288" algn="l" defTabSz="40850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403" tIns="204228" rIns="408403" bIns="204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403" tIns="204228" rIns="408403" bIns="204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403" tIns="204228" rIns="408403" bIns="20422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403" tIns="204228" rIns="408403" bIns="2042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403" tIns="204228" rIns="408403" bIns="2042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197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839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2591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6789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1478" indent="-15314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2060" indent="-14535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66080" indent="-15669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84115" indent="-14109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08510" indent="-1517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50478" indent="-1517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92455" indent="-1517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34435" indent="-1517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76410" indent="-1517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83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1975" algn="l" defTabSz="4083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83950" algn="l" defTabSz="4083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25915" algn="l" defTabSz="4083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67895" algn="l" defTabSz="4083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09865" algn="l" defTabSz="4083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51853" algn="l" defTabSz="4083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93813" algn="l" defTabSz="4083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35793" algn="l" defTabSz="4083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7" y="1730223"/>
            <a:ext cx="29165075" cy="4990623"/>
          </a:xfrm>
          <a:prstGeom prst="rect">
            <a:avLst/>
          </a:prstGeom>
        </p:spPr>
        <p:txBody>
          <a:bodyPr vert="horz" lIns="0" tIns="204140" rIns="0" bIns="20414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7" y="8161221"/>
            <a:ext cx="29165075" cy="30433806"/>
          </a:xfrm>
          <a:prstGeom prst="rect">
            <a:avLst/>
          </a:prstGeom>
        </p:spPr>
        <p:txBody>
          <a:bodyPr vert="horz" lIns="408220" tIns="204140" rIns="408220" bIns="20414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499"/>
            <a:ext cx="7561316" cy="2300286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8219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31" y="40045499"/>
            <a:ext cx="10261785" cy="2300286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8219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499"/>
            <a:ext cx="7561316" cy="2300286"/>
          </a:xfrm>
          <a:prstGeom prst="rect">
            <a:avLst/>
          </a:prstGeom>
        </p:spPr>
        <p:txBody>
          <a:bodyPr vert="horz" lIns="408220" tIns="204140" rIns="408220" bIns="20414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82195"/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08219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082195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530823" indent="-1530823" algn="l" defTabSz="4082195" rtl="0" eaLnBrk="1" latinLnBrk="0" hangingPunct="1">
        <a:spcBef>
          <a:spcPct val="20000"/>
        </a:spcBef>
        <a:buFont typeface="Arial" pitchFamily="34" charset="0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16790" indent="-1275720" algn="l" defTabSz="4082195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102748" indent="-1020530" algn="l" defTabSz="4082195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840" indent="-1020530" algn="l" defTabSz="4082195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84948" indent="-1020530" algn="l" defTabSz="4082195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226043" indent="-1020530" algn="l" defTabSz="4082195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267140" indent="-1020530" algn="l" defTabSz="4082195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308240" indent="-1020530" algn="l" defTabSz="4082195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349335" indent="-1020530" algn="l" defTabSz="4082195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21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1098" algn="l" defTabSz="40821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82195" algn="l" defTabSz="40821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23300" algn="l" defTabSz="40821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64398" algn="l" defTabSz="40821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05495" algn="l" defTabSz="40821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46588" algn="l" defTabSz="40821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87685" algn="l" defTabSz="40821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8788" algn="l" defTabSz="40821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178" tIns="204118" rIns="408178" bIns="204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178" tIns="204118" rIns="408178" bIns="204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178" tIns="204118" rIns="408178" bIns="20411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178" tIns="204118" rIns="408178" bIns="20411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178" tIns="204118" rIns="408178" bIns="20411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178" tIns="204118" rIns="408178" bIns="20411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08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8170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2254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6340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0633" indent="-15306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0413" indent="-14527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63570" indent="-15660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80823" indent="-14101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04380" indent="-15164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45223" indent="-15164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86080" indent="-15164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26940" indent="-15164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67790" indent="-15164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8170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0850" algn="l" defTabSz="408170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81705" algn="l" defTabSz="408170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22548" algn="l" defTabSz="408170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63403" algn="l" defTabSz="408170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04248" algn="l" defTabSz="408170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45113" algn="l" defTabSz="408170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85953" algn="l" defTabSz="408170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6808" algn="l" defTabSz="408170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063" tIns="204065" rIns="408063" bIns="20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063" tIns="204065" rIns="408063" bIns="20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063" tIns="204065" rIns="408063" bIns="20406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063" tIns="204065" rIns="408063" bIns="2040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063" tIns="204065" rIns="408063" bIns="2040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02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8058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2086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611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0210" indent="-15302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9590" indent="-14523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62315" indent="-15656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79180" indent="-14097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02315" indent="-151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42598" indent="-151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82895" indent="-151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23193" indent="-151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63480" indent="-151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805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0288" algn="l" defTabSz="40805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80583" algn="l" defTabSz="40805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865" algn="l" defTabSz="40805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61160" algn="l" defTabSz="40805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01443" algn="l" defTabSz="40805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41748" algn="l" defTabSz="40805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82025" algn="l" defTabSz="40805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318" algn="l" defTabSz="40805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953" tIns="204010" rIns="407953" bIns="204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953" tIns="204010" rIns="407953" bIns="2040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953" tIns="204010" rIns="407953" bIns="20401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953" tIns="204010" rIns="407953" bIns="20401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953" tIns="204010" rIns="407953" bIns="20401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972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7945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1918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5891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9785" indent="-15297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8768" indent="-14519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61060" indent="-15652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77533" indent="-14093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00250" indent="-1515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39975" indent="-1515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79710" indent="-1515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19443" indent="-1515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59173" indent="-1515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794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9725" algn="l" defTabSz="40794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79458" algn="l" defTabSz="40794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19183" algn="l" defTabSz="40794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58913" algn="l" defTabSz="40794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98638" algn="l" defTabSz="40794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38380" algn="l" defTabSz="40794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78098" algn="l" defTabSz="40794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17825" algn="l" defTabSz="40794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840" tIns="203958" rIns="407840" bIns="20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840" tIns="203958" rIns="407840" bIns="20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840" tIns="203958" rIns="407840" bIns="20395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840" tIns="203958" rIns="407840" bIns="2039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840" tIns="203958" rIns="407840" bIns="2039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916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7834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1750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5666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9363" indent="-1529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7943" indent="-14515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59805" indent="-15647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75890" indent="-1409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98185" indent="-15152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37353" indent="-15152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76523" indent="-15152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15695" indent="-15152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54868" indent="-15152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783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9163" algn="l" defTabSz="40783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78340" algn="l" defTabSz="40783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17503" algn="l" defTabSz="40783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56668" algn="l" defTabSz="40783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95835" algn="l" defTabSz="40783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35015" algn="l" defTabSz="40783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74170" algn="l" defTabSz="40783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13338" algn="l" defTabSz="40783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728" tIns="203903" rIns="407728" bIns="20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728" tIns="203903" rIns="407728" bIns="203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728" tIns="203903" rIns="407728" bIns="20390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728" tIns="203903" rIns="407728" bIns="20390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728" tIns="203903" rIns="407728" bIns="20390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86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7721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1582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5442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8945" indent="-15289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7120" indent="-14511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58550" indent="-15643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74250" indent="-1408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96125" indent="-1514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34730" indent="-1514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73338" indent="-1514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11953" indent="-1514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50560" indent="-1514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772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8600" algn="l" defTabSz="40772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77218" algn="l" defTabSz="40772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15820" algn="l" defTabSz="40772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54423" algn="l" defTabSz="40772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93033" algn="l" defTabSz="40772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31650" algn="l" defTabSz="40772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70240" algn="l" defTabSz="40772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8850" algn="l" defTabSz="40772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615" tIns="203850" rIns="407615" bIns="203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615" tIns="203850" rIns="407615" bIns="203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615" tIns="203850" rIns="407615" bIns="20385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615" tIns="203850" rIns="407615" bIns="2038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615" tIns="203850" rIns="407615" bIns="2038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804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7609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1413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5218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8525" indent="-1528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6295" indent="-14507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57293" indent="-1563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72608" indent="-14082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94063" indent="-15143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32105" indent="-15143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70158" indent="-15143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08208" indent="-15143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46255" indent="-15143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760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8043" algn="l" defTabSz="40760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76098" algn="l" defTabSz="40760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14135" algn="l" defTabSz="40760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52183" algn="l" defTabSz="40760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90228" algn="l" defTabSz="40760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8283" algn="l" defTabSz="40760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6318" algn="l" defTabSz="40760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4363" algn="l" defTabSz="40760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03" tIns="203795" rIns="407503" bIns="203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503" tIns="203795" rIns="407503" bIns="203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03" tIns="203795" rIns="407503" bIns="20379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503" tIns="203795" rIns="407503" bIns="20379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503" tIns="203795" rIns="407503" bIns="20379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9" r:id="rId1"/>
    <p:sldLayoutId id="214748495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58" r:id="rId10"/>
    <p:sldLayoutId id="21474849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747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7497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1245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4994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8108" indent="-15281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5475" indent="-14503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56038" indent="-1563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70965" indent="-14078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92003" indent="-15139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29483" indent="-15139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66975" indent="-15139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04465" indent="-15139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41953" indent="-15139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749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478" algn="l" defTabSz="40749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74978" algn="l" defTabSz="40749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12453" algn="l" defTabSz="40749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49943" algn="l" defTabSz="40749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7425" algn="l" defTabSz="40749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4923" algn="l" defTabSz="40749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2393" algn="l" defTabSz="40749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99878" algn="l" defTabSz="40749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820" tIns="186395" rIns="372820" bIns="186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820" tIns="186395" rIns="372820" bIns="186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0" tIns="186395" rIns="372820" bIns="18639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0" tIns="186395" rIns="372820" bIns="18639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820" tIns="186395" rIns="372820" bIns="18639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820" tIns="186395" rIns="372820" bIns="18639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404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807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9211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5614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8020" indent="-13980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1335" indent="-13268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68195" indent="-14303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62663" indent="-12879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54223" indent="-13850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18253" indent="-13850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82303" indent="-13850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46333" indent="-13850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10368" indent="-13850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807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4040" algn="l" defTabSz="372807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8075" algn="l" defTabSz="372807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92110" algn="l" defTabSz="372807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56145" algn="l" defTabSz="372807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0185" algn="l" defTabSz="372807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84215" algn="l" defTabSz="372807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48260" algn="l" defTabSz="372807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12290" algn="l" defTabSz="372807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90" tIns="203740" rIns="407390" bIns="203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90" tIns="203740" rIns="407390" bIns="203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390" tIns="203740" rIns="407390" bIns="20374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390" tIns="203740" rIns="407390" bIns="20374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390" tIns="203740" rIns="407390" bIns="20374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691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7385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1077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477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7690" indent="-15276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4655" indent="-14499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54783" indent="-15630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69323" indent="-14074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89940" indent="-15135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26860" indent="-15135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63795" indent="-15135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00720" indent="-15135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37653" indent="-15135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738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6918" algn="l" defTabSz="40738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73858" algn="l" defTabSz="40738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10770" algn="l" defTabSz="40738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47700" algn="l" defTabSz="40738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623" algn="l" defTabSz="40738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1560" algn="l" defTabSz="40738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58470" algn="l" defTabSz="40738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95395" algn="l" defTabSz="407385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278" tIns="203688" rIns="407278" bIns="203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278" tIns="203688" rIns="407278" bIns="203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278" tIns="203688" rIns="407278" bIns="20368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278" tIns="203688" rIns="407278" bIns="2036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278" tIns="203688" rIns="407278" bIns="2036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2873" y="40055136"/>
            <a:ext cx="4776072" cy="24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635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7273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090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454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7270" indent="-15272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3835" indent="-14495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53533" indent="-1562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67680" indent="-14070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87880" indent="-15131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24240" indent="-15131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60613" indent="-15131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96980" indent="-15131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33348" indent="-15131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72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6355" algn="l" defTabSz="4072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72735" algn="l" defTabSz="4072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09088" algn="l" defTabSz="4072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45460" algn="l" defTabSz="4072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1818" algn="l" defTabSz="4072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8203" algn="l" defTabSz="4072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54545" algn="l" defTabSz="4072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90915" algn="l" defTabSz="4072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165" tIns="203633" rIns="407165" bIns="20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7165" tIns="203633" rIns="407165" bIns="20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165" tIns="203633" rIns="407165" bIns="20363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165" tIns="203633" rIns="407165" bIns="203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165" tIns="203633" rIns="407165" bIns="203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  <p:sldLayoutId id="2147484996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203579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7161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0741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4322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6853" indent="-15268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983015" indent="-14491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10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552283" indent="-15621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9000">
          <a:solidFill>
            <a:schemeClr val="tx1"/>
          </a:solidFill>
          <a:latin typeface="+mn-lt"/>
          <a:ea typeface="ＭＳ Ｐゴシック" pitchFamily="-105" charset="-128"/>
        </a:defRPr>
      </a:lvl3pPr>
      <a:lvl4pPr marL="5966038" indent="-14066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7485820" indent="-1512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7300">
          <a:solidFill>
            <a:schemeClr val="tx1"/>
          </a:solidFill>
          <a:latin typeface="+mn-lt"/>
          <a:ea typeface="ＭＳ Ｐゴシック" pitchFamily="-105" charset="-128"/>
        </a:defRPr>
      </a:lvl5pPr>
      <a:lvl6pPr marL="9521623" indent="-1512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57433" indent="-1512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93243" indent="-1512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29048" indent="-1512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716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5793" algn="l" defTabSz="40716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71618" algn="l" defTabSz="40716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07410" algn="l" defTabSz="40716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43220" algn="l" defTabSz="40716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79015" algn="l" defTabSz="40716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4838" algn="l" defTabSz="40716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50628" algn="l" defTabSz="40716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86433" algn="l" defTabSz="407161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053" tIns="203580" rIns="407053" bIns="203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053" tIns="203580" rIns="407053" bIns="203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053" tIns="203580" rIns="407053" bIns="20358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053" tIns="203580" rIns="407053" bIns="20358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7053" tIns="203580" rIns="407053" bIns="20358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523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7049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0573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4097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6433" indent="-1526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2198" indent="-14487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51030" indent="-15617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64395" indent="-14062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83760" indent="-15122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19003" indent="-15122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54250" indent="-15122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89503" indent="-15122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24750" indent="-15122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704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5235" algn="l" defTabSz="40704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70495" algn="l" defTabSz="40704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05730" algn="l" defTabSz="40704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40978" algn="l" defTabSz="40704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76218" algn="l" defTabSz="40704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1478" algn="l" defTabSz="40704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46708" algn="l" defTabSz="40704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81950" algn="l" defTabSz="40704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940" tIns="203525" rIns="406940" bIns="203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940" tIns="203525" rIns="406940" bIns="203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940" tIns="203525" rIns="406940" bIns="20352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940" tIns="203525" rIns="406940" bIns="20352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940" tIns="203525" rIns="406940" bIns="20352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467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6937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040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3873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6018" indent="-1526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1378" indent="-14483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49780" indent="-15613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62753" indent="-14059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81703" indent="-15118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16383" indent="-15118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51075" indent="-15118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85765" indent="-15118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20453" indent="-15118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69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4675" algn="l" defTabSz="4069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69375" algn="l" defTabSz="4069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04050" algn="l" defTabSz="4069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38738" algn="l" defTabSz="4069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73418" algn="l" defTabSz="4069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08123" algn="l" defTabSz="4069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42790" algn="l" defTabSz="4069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77475" algn="l" defTabSz="4069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828" tIns="203470" rIns="406828" bIns="203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828" tIns="203470" rIns="406828" bIns="203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40117938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40087937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828" tIns="203470" rIns="406828" bIns="20347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955380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828" tIns="203470" rIns="406828" bIns="20347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828" tIns="203470" rIns="406828" bIns="20347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1409030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412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6825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0237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3649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5598" indent="-15255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80560" indent="-14479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48528" indent="-15609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61115" indent="-14055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79648" indent="-151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13765" indent="-151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47898" indent="-151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82028" indent="-151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16155" indent="-15114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682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4120" algn="l" defTabSz="40682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68255" algn="l" defTabSz="40682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02375" algn="l" defTabSz="40682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36495" algn="l" defTabSz="40682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70618" algn="l" defTabSz="40682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04765" algn="l" defTabSz="40682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38870" algn="l" defTabSz="40682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72998" algn="l" defTabSz="40682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6715" tIns="203415" rIns="406715" bIns="203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6715" tIns="203415" rIns="406715" bIns="203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715" tIns="203415" rIns="406715" bIns="203415" numCol="1" anchor="b" anchorCtr="0" compatLnSpc="1">
            <a:prstTxWarp prst="textNoShape">
              <a:avLst/>
            </a:prstTxWarp>
          </a:bodyPr>
          <a:lstStyle>
            <a:lvl1pPr algn="r">
              <a:defRPr sz="73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06715" tIns="203415" rIns="406715" bIns="2034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06715" tIns="203415" rIns="406715" bIns="20341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  <p:sldLayoutId id="214748504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20335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6713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0069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342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5178" indent="-15251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979740" indent="-14475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10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547278" indent="-1560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9000">
          <a:solidFill>
            <a:schemeClr val="tx1"/>
          </a:solidFill>
          <a:latin typeface="+mn-lt"/>
          <a:ea typeface="ＭＳ Ｐゴシック" pitchFamily="-105" charset="-128"/>
        </a:defRPr>
      </a:lvl3pPr>
      <a:lvl4pPr marL="5959478" indent="-14051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7477590" indent="-151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7300">
          <a:solidFill>
            <a:schemeClr val="tx1"/>
          </a:solidFill>
          <a:latin typeface="+mn-lt"/>
          <a:ea typeface="ＭＳ Ｐゴシック" pitchFamily="-105" charset="-128"/>
        </a:defRPr>
      </a:lvl5pPr>
      <a:lvl6pPr marL="9511148" indent="-151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44720" indent="-151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78295" indent="-151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11860" indent="-1511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671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3560" algn="l" defTabSz="40671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67135" algn="l" defTabSz="40671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00695" algn="l" defTabSz="40671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34260" algn="l" defTabSz="40671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67820" algn="l" defTabSz="40671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01408" algn="l" defTabSz="40671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34955" algn="l" defTabSz="40671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68520" algn="l" defTabSz="40671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93" y="480063"/>
            <a:ext cx="30245263" cy="5760719"/>
          </a:xfrm>
          <a:prstGeom prst="rect">
            <a:avLst/>
          </a:prstGeom>
        </p:spPr>
        <p:txBody>
          <a:bodyPr vert="horz" lIns="406603" tIns="203363" rIns="406603" bIns="20336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93" y="6240787"/>
            <a:ext cx="30245263" cy="33804223"/>
          </a:xfrm>
          <a:prstGeom prst="rect">
            <a:avLst/>
          </a:prstGeom>
        </p:spPr>
        <p:txBody>
          <a:bodyPr vert="horz" lIns="406603" tIns="203363" rIns="406603" bIns="203363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325697"/>
            <a:ext cx="7561316" cy="2020252"/>
          </a:xfrm>
          <a:prstGeom prst="rect">
            <a:avLst/>
          </a:prstGeom>
        </p:spPr>
        <p:txBody>
          <a:bodyPr vert="horz" lIns="406603" tIns="203363" rIns="406603" bIns="20336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325697"/>
            <a:ext cx="10261785" cy="2020252"/>
          </a:xfrm>
          <a:prstGeom prst="rect">
            <a:avLst/>
          </a:prstGeom>
        </p:spPr>
        <p:txBody>
          <a:bodyPr vert="horz" lIns="406603" tIns="203363" rIns="406603" bIns="20336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8624980" y="39364919"/>
            <a:ext cx="3780658" cy="3840482"/>
          </a:xfrm>
          <a:prstGeom prst="rect">
            <a:avLst/>
          </a:prstGeom>
        </p:spPr>
        <p:txBody>
          <a:bodyPr lIns="406603" tIns="203363" rIns="406603" bIns="203363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90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9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4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066013" rtl="0" eaLnBrk="1" latinLnBrk="0" hangingPunct="1">
        <a:spcBef>
          <a:spcPct val="0"/>
        </a:spcBef>
        <a:buNone/>
        <a:defRPr sz="1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760" indent="-1524760" algn="l" defTabSz="4066013" rtl="0" eaLnBrk="1" latinLnBrk="0" hangingPunct="1">
        <a:spcBef>
          <a:spcPct val="20000"/>
        </a:spcBef>
        <a:buFont typeface="Arial" pitchFamily="34" charset="0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1pPr>
      <a:lvl2pPr marL="3303640" indent="-1270640" algn="l" defTabSz="4066013" rtl="0" eaLnBrk="1" latinLnBrk="0" hangingPunct="1">
        <a:spcBef>
          <a:spcPct val="20000"/>
        </a:spcBef>
        <a:buFont typeface="Arial" pitchFamily="34" charset="0"/>
        <a:buChar char="–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5082513" indent="-1016513" algn="l" defTabSz="406601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5520" indent="-1016513" algn="l" defTabSz="4066013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9148525" indent="-1016513" algn="l" defTabSz="4066013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1181525" indent="-1016513" algn="l" defTabSz="406601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214540" indent="-1016513" algn="l" defTabSz="406601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247548" indent="-1016513" algn="l" defTabSz="406601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540" indent="-1016513" algn="l" defTabSz="406601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660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3003" algn="l" defTabSz="40660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66013" algn="l" defTabSz="40660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99018" algn="l" defTabSz="40660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32025" algn="l" defTabSz="40660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65023" algn="l" defTabSz="40660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98053" algn="l" defTabSz="40660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31040" algn="l" defTabSz="40660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64048" algn="l" defTabSz="40660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93" y="480063"/>
            <a:ext cx="30245263" cy="5760719"/>
          </a:xfrm>
          <a:prstGeom prst="rect">
            <a:avLst/>
          </a:prstGeom>
        </p:spPr>
        <p:txBody>
          <a:bodyPr vert="horz" lIns="406490" tIns="203308" rIns="406490" bIns="20330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93" y="6240787"/>
            <a:ext cx="30245263" cy="33804223"/>
          </a:xfrm>
          <a:prstGeom prst="rect">
            <a:avLst/>
          </a:prstGeom>
        </p:spPr>
        <p:txBody>
          <a:bodyPr vert="horz" lIns="406490" tIns="203308" rIns="406490" bIns="203308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325715"/>
            <a:ext cx="7561316" cy="2020252"/>
          </a:xfrm>
          <a:prstGeom prst="rect">
            <a:avLst/>
          </a:prstGeom>
        </p:spPr>
        <p:txBody>
          <a:bodyPr vert="horz" lIns="406490" tIns="203308" rIns="406490" bIns="20330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325715"/>
            <a:ext cx="10261785" cy="2020252"/>
          </a:xfrm>
          <a:prstGeom prst="rect">
            <a:avLst/>
          </a:prstGeom>
        </p:spPr>
        <p:txBody>
          <a:bodyPr vert="horz" lIns="406490" tIns="203308" rIns="406490" bIns="20330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8624980" y="39364919"/>
            <a:ext cx="3780658" cy="3840482"/>
          </a:xfrm>
          <a:prstGeom prst="rect">
            <a:avLst/>
          </a:prstGeom>
        </p:spPr>
        <p:txBody>
          <a:bodyPr lIns="406490" tIns="203308" rIns="406490" bIns="20330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90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9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064893" rtl="0" eaLnBrk="1" latinLnBrk="0" hangingPunct="1">
        <a:spcBef>
          <a:spcPct val="0"/>
        </a:spcBef>
        <a:buNone/>
        <a:defRPr sz="1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340" indent="-1524340" algn="l" defTabSz="4064893" rtl="0" eaLnBrk="1" latinLnBrk="0" hangingPunct="1">
        <a:spcBef>
          <a:spcPct val="20000"/>
        </a:spcBef>
        <a:buFont typeface="Arial" pitchFamily="34" charset="0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1pPr>
      <a:lvl2pPr marL="3302733" indent="-1270288" algn="l" defTabSz="4064893" rtl="0" eaLnBrk="1" latinLnBrk="0" hangingPunct="1">
        <a:spcBef>
          <a:spcPct val="20000"/>
        </a:spcBef>
        <a:buFont typeface="Arial" pitchFamily="34" charset="0"/>
        <a:buChar char="–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5081115" indent="-1016235" algn="l" defTabSz="406489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3563" indent="-1016235" algn="l" defTabSz="4064893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9146008" indent="-1016235" algn="l" defTabSz="4064893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453" indent="-1016235" algn="l" defTabSz="406489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210905" indent="-1016235" algn="l" defTabSz="406489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243355" indent="-1016235" algn="l" defTabSz="406489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5793" indent="-1016235" algn="l" defTabSz="4064893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648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2445" algn="l" defTabSz="40648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64893" algn="l" defTabSz="40648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97338" algn="l" defTabSz="40648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29788" algn="l" defTabSz="40648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62228" algn="l" defTabSz="40648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94695" algn="l" defTabSz="40648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7125" algn="l" defTabSz="40648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59575" algn="l" defTabSz="40648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378" tIns="203255" rIns="406378" bIns="203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378" tIns="203255" rIns="406378" bIns="203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378" tIns="203255" rIns="406378" bIns="20325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378" tIns="203255" rIns="406378" bIns="20325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378" tIns="203255" rIns="406378" bIns="20325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378" tIns="203255" rIns="406378" bIns="20325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18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6377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956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275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3923" indent="-1523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77285" indent="-14463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43525" indent="-15591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54563" indent="-14039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71420" indent="-15098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03303" indent="-15098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35200" indent="-15098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67093" indent="-15098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98983" indent="-15098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6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1888" algn="l" defTabSz="406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63778" algn="l" defTabSz="406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95660" algn="l" defTabSz="406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27550" algn="l" defTabSz="406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59435" algn="l" defTabSz="406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91343" algn="l" defTabSz="406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23213" algn="l" defTabSz="406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55103" algn="l" defTabSz="406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733" tIns="186350" rIns="372733" bIns="186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733" tIns="186350" rIns="372733" bIns="186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733" tIns="186350" rIns="372733" bIns="18635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733" tIns="186350" rIns="372733" bIns="18635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733" tIns="186350" rIns="372733" bIns="18635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36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720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9080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544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7695" indent="-13976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0698" indent="-1326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67223" indent="-1430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61390" indent="-1287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52625" indent="-13847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16225" indent="-13847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79830" indent="-13847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43430" indent="-13847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07030" indent="-13847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720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3608" algn="l" defTabSz="372720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7203" algn="l" defTabSz="372720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90805" algn="l" defTabSz="372720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54408" algn="l" defTabSz="372720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18013" algn="l" defTabSz="372720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81613" algn="l" defTabSz="372720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45218" algn="l" defTabSz="372720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08813" algn="l" defTabSz="372720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  <a:prstGeom prst="rect">
            <a:avLst/>
          </a:prstGeom>
        </p:spPr>
        <p:txBody>
          <a:bodyPr vert="horz" lIns="406265" tIns="203200" rIns="406265" bIns="20320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7" y="10081596"/>
            <a:ext cx="29165075" cy="28513568"/>
          </a:xfrm>
          <a:prstGeom prst="rect">
            <a:avLst/>
          </a:prstGeom>
        </p:spPr>
        <p:txBody>
          <a:bodyPr vert="horz" lIns="406265" tIns="203200" rIns="406265" bIns="20320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706"/>
            <a:ext cx="7561316" cy="2300286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045706"/>
            <a:ext cx="10261785" cy="2300286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706"/>
            <a:ext cx="7561316" cy="2300286"/>
          </a:xfrm>
          <a:prstGeom prst="rect">
            <a:avLst/>
          </a:prstGeom>
        </p:spPr>
        <p:txBody>
          <a:bodyPr vert="horz" lIns="406265" tIns="203200" rIns="406265" bIns="20320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hf hdr="0" ftr="0" dt="0"/>
  <p:txStyles>
    <p:titleStyle>
      <a:lvl1pPr algn="ctr" defTabSz="406266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505" indent="-1523505" algn="l" defTabSz="4062660" rtl="0" eaLnBrk="1" latinLnBrk="0" hangingPunct="1">
        <a:spcBef>
          <a:spcPct val="20000"/>
        </a:spcBef>
        <a:buFont typeface="Arial" pitchFamily="34" charset="0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00915" indent="-1269585" algn="l" defTabSz="4062660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78315" indent="-1015675" algn="l" defTabSz="406266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109648" indent="-1015675" algn="l" defTabSz="406266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40978" indent="-1015675" algn="l" defTabSz="406266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172305" indent="-1015675" algn="l" defTabSz="406266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203638" indent="-1015675" algn="l" defTabSz="406266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234968" indent="-1015675" algn="l" defTabSz="406266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266288" indent="-1015675" algn="l" defTabSz="406266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626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1330" algn="l" defTabSz="40626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62660" algn="l" defTabSz="40626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93983" algn="l" defTabSz="40626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25315" algn="l" defTabSz="40626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56640" algn="l" defTabSz="40626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87990" algn="l" defTabSz="40626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19300" algn="l" defTabSz="40626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50630" algn="l" defTabSz="40626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85260" y="1240158"/>
            <a:ext cx="28624980" cy="35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12810" tIns="112810" rIns="112810" bIns="112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按一下以編輯母片標題樣式</a:t>
            </a:r>
            <a:endParaRPr lang="en-US">
              <a:sym typeface="Myriad Pro Bold Cond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5260" y="6600828"/>
            <a:ext cx="28624980" cy="3260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12810" tIns="112810" rIns="112810" bIns="112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Myriad Pro Bold Cond" charset="0"/>
              </a:rPr>
              <a:t>第二層</a:t>
            </a:r>
          </a:p>
          <a:p>
            <a:pPr lvl="2"/>
            <a:r>
              <a:rPr lang="zh-TW" altLang="en-US" smtClean="0">
                <a:sym typeface="Myriad Pro Bold Cond" charset="0"/>
              </a:rPr>
              <a:t>第三層</a:t>
            </a:r>
          </a:p>
          <a:p>
            <a:pPr lvl="3"/>
            <a:r>
              <a:rPr lang="zh-TW" altLang="en-US" smtClean="0">
                <a:sym typeface="Myriad Pro Bold Cond" charset="0"/>
              </a:rPr>
              <a:t>第四層</a:t>
            </a:r>
          </a:p>
          <a:p>
            <a:pPr lvl="4"/>
            <a:r>
              <a:rPr lang="zh-TW" altLang="en-US" smtClean="0">
                <a:sym typeface="Myriad Pro Bold Cond" charset="0"/>
              </a:rPr>
              <a:t>第五層</a:t>
            </a:r>
            <a:endParaRPr lang="en-US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1015398" algn="l" rtl="0" eaLnBrk="1" fontAlgn="base" hangingPunct="1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2030770" algn="l" rtl="0" eaLnBrk="1" fontAlgn="base" hangingPunct="1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3046163" algn="l" rtl="0" eaLnBrk="1" fontAlgn="base" hangingPunct="1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4061545" algn="l" rtl="0" eaLnBrk="1" fontAlgn="base" hangingPunct="1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1776915" indent="-1776915" algn="l" rtl="0" eaLnBrk="1" fontAlgn="base" hangingPunct="1">
        <a:spcBef>
          <a:spcPts val="3150"/>
        </a:spcBef>
        <a:spcAft>
          <a:spcPct val="0"/>
        </a:spcAft>
        <a:buSzPct val="120000"/>
        <a:buFont typeface="Lucida Grande" charset="0"/>
        <a:buChar char="▪"/>
        <a:defRPr sz="125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3074368" indent="-1410255" algn="l" rtl="0" eaLnBrk="1" fontAlgn="base" hangingPunct="1">
        <a:spcBef>
          <a:spcPts val="315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25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4569240" indent="-1410255" algn="l" rtl="0" eaLnBrk="1" fontAlgn="base" hangingPunct="1">
        <a:spcBef>
          <a:spcPts val="315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25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6035903" indent="-1410255" algn="l" rtl="0" eaLnBrk="1" fontAlgn="base" hangingPunct="1">
        <a:spcBef>
          <a:spcPts val="315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25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7530780" indent="-1410255" algn="l" rtl="0" eaLnBrk="1" fontAlgn="base" hangingPunct="1">
        <a:spcBef>
          <a:spcPts val="315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25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8546155" indent="-1410255" algn="l" rtl="0" eaLnBrk="1" fontAlgn="base" hangingPunct="1">
        <a:spcBef>
          <a:spcPts val="315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25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9561540" indent="-1410255" algn="l" rtl="0" eaLnBrk="1" fontAlgn="base" hangingPunct="1">
        <a:spcBef>
          <a:spcPts val="315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25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10576925" indent="-1410255" algn="l" rtl="0" eaLnBrk="1" fontAlgn="base" hangingPunct="1">
        <a:spcBef>
          <a:spcPts val="315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25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11592313" indent="-1410255" algn="l" rtl="0" eaLnBrk="1" fontAlgn="base" hangingPunct="1">
        <a:spcBef>
          <a:spcPts val="315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25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101539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398" algn="l" defTabSz="101539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0770" algn="l" defTabSz="101539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6163" algn="l" defTabSz="101539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61545" algn="l" defTabSz="101539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76915" algn="l" defTabSz="101539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92303" algn="l" defTabSz="101539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07693" algn="l" defTabSz="101539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23080" algn="l" defTabSz="101539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040" tIns="203093" rIns="406040" bIns="203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6040" tIns="203093" rIns="406040" bIns="203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040" tIns="203093" rIns="406040" bIns="20309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6040" tIns="203093" rIns="406040" bIns="20309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040" tIns="203093" rIns="406040" bIns="20309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6040" tIns="203093" rIns="406040" bIns="20309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3021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6043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9063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2084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2668" indent="-1522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74828" indent="-14451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39775" indent="-1557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49650" indent="-14028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65258" indent="-15085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95460" indent="-15085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25683" indent="-15085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55900" indent="-15085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86113" indent="-15085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604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30213" algn="l" defTabSz="40604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60430" algn="l" defTabSz="40604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90630" algn="l" defTabSz="40604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20848" algn="l" defTabSz="40604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51050" algn="l" defTabSz="40604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81285" algn="l" defTabSz="40604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11480" algn="l" defTabSz="40604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41695" algn="l" defTabSz="40604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928" tIns="203038" rIns="405928" bIns="203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928" tIns="203038" rIns="405928" bIns="203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928" tIns="203038" rIns="405928" bIns="20303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928" tIns="203038" rIns="405928" bIns="20303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928" tIns="203038" rIns="405928" bIns="20303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965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5931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8895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1861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2248" indent="-15222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74008" indent="-1444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38525" indent="-15574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48013" indent="-14024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63205" indent="-15081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92853" indent="-15081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22515" indent="-15081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52170" indent="-15081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81825" indent="-15081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5931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9655" algn="l" defTabSz="405931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59315" algn="l" defTabSz="405931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88958" algn="l" defTabSz="405931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18610" algn="l" defTabSz="405931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48258" algn="l" defTabSz="405931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77933" algn="l" defTabSz="405931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07570" algn="l" defTabSz="405931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37225" algn="l" defTabSz="405931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815" tIns="202985" rIns="405815" bIns="202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815" tIns="202985" rIns="405815" bIns="202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815" tIns="202985" rIns="405815" bIns="20298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815" tIns="202985" rIns="405815" bIns="20298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815" tIns="202985" rIns="405815" bIns="20298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909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582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8728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1638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1830" indent="-15218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73188" indent="-14443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37275" indent="-1557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46375" indent="-14020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61153" indent="-15077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90243" indent="-15077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19348" indent="-15077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48445" indent="-15077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77538" indent="-15077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58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9098" algn="l" defTabSz="4058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58200" algn="l" defTabSz="4058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87280" algn="l" defTabSz="4058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16380" algn="l" defTabSz="4058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45468" algn="l" defTabSz="4058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74588" algn="l" defTabSz="4058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03665" algn="l" defTabSz="4058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32758" algn="l" defTabSz="4058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20287" y="1730218"/>
            <a:ext cx="29165075" cy="72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5703" tIns="202930" rIns="405703" bIns="2029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20287" y="10081625"/>
            <a:ext cx="29165075" cy="2851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5703" tIns="202930" rIns="405703" bIns="202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764"/>
            <a:ext cx="7561316" cy="2300286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045764"/>
            <a:ext cx="10261785" cy="2300286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764"/>
            <a:ext cx="7561316" cy="2300286"/>
          </a:xfrm>
          <a:prstGeom prst="rect">
            <a:avLst/>
          </a:prstGeom>
        </p:spPr>
        <p:txBody>
          <a:bodyPr vert="horz" lIns="405703" tIns="202930" rIns="405703" bIns="2029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7AAB5F-675F-1E47-950A-8D7D15C05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ctr" defTabSz="2028538" rtl="0" eaLnBrk="1" fontAlgn="base" hangingPunct="1">
        <a:spcBef>
          <a:spcPct val="0"/>
        </a:spcBef>
        <a:spcAft>
          <a:spcPct val="0"/>
        </a:spcAft>
        <a:defRPr sz="19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028538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28538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28538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28538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2028538" algn="ctr" defTabSz="2028538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4057083" algn="ctr" defTabSz="2028538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6085608" algn="ctr" defTabSz="2028538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8114148" algn="ctr" defTabSz="2028538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21413" indent="-1521413" algn="l" defTabSz="20285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296375" indent="-1267830" algn="l" defTabSz="20285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071338" indent="-1014283" algn="l" defTabSz="20285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099880" indent="-1014283" algn="l" defTabSz="20285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128410" indent="-1014283" algn="l" defTabSz="20285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156950" indent="-1014283" algn="l" defTabSz="2028538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185493" indent="-1014283" algn="l" defTabSz="2028538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214033" indent="-1014283" algn="l" defTabSz="2028538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242558" indent="-1014283" algn="l" defTabSz="2028538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85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8538" algn="l" defTabSz="20285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57083" algn="l" defTabSz="20285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85608" algn="l" defTabSz="20285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14148" algn="l" defTabSz="20285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42678" algn="l" defTabSz="20285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71238" algn="l" defTabSz="20285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99760" algn="l" defTabSz="20285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28295" algn="l" defTabSz="20285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590" tIns="202875" rIns="405590" bIns="202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590" tIns="202875" rIns="405590" bIns="202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590" tIns="202875" rIns="405590" bIns="20287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590" tIns="202875" rIns="405590" bIns="20287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590" tIns="202875" rIns="405590" bIns="20287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590" tIns="202875" rIns="405590" bIns="20287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798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5596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8393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1191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0995" indent="-15209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71550" indent="-14435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34783" indent="-15562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43108" indent="-14012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57050" indent="-1506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85023" indent="-1506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13013" indent="-1506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40993" indent="-1506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68970" indent="-1506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5596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7980" algn="l" defTabSz="405596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55968" algn="l" defTabSz="405596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83935" algn="l" defTabSz="405596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11915" algn="l" defTabSz="405596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39888" algn="l" defTabSz="405596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67890" algn="l" defTabSz="405596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95855" algn="l" defTabSz="405596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23830" algn="l" defTabSz="405596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93" y="480063"/>
            <a:ext cx="30245263" cy="5760719"/>
          </a:xfrm>
          <a:prstGeom prst="rect">
            <a:avLst/>
          </a:prstGeom>
        </p:spPr>
        <p:txBody>
          <a:bodyPr vert="horz" lIns="405478" tIns="202823" rIns="405478" bIns="20282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93" y="6240787"/>
            <a:ext cx="30245263" cy="33804223"/>
          </a:xfrm>
          <a:prstGeom prst="rect">
            <a:avLst/>
          </a:prstGeom>
        </p:spPr>
        <p:txBody>
          <a:bodyPr vert="horz" lIns="405478" tIns="202823" rIns="405478" bIns="202823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325829"/>
            <a:ext cx="7561316" cy="2020252"/>
          </a:xfrm>
          <a:prstGeom prst="rect">
            <a:avLst/>
          </a:prstGeom>
        </p:spPr>
        <p:txBody>
          <a:bodyPr vert="horz" lIns="405478" tIns="202823" rIns="405478" bIns="20282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325829"/>
            <a:ext cx="10261785" cy="2020252"/>
          </a:xfrm>
          <a:prstGeom prst="rect">
            <a:avLst/>
          </a:prstGeom>
        </p:spPr>
        <p:txBody>
          <a:bodyPr vert="horz" lIns="405478" tIns="202823" rIns="405478" bIns="20282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8624980" y="39364919"/>
            <a:ext cx="3780658" cy="3840482"/>
          </a:xfrm>
          <a:prstGeom prst="rect">
            <a:avLst/>
          </a:prstGeom>
        </p:spPr>
        <p:txBody>
          <a:bodyPr lIns="405478" tIns="202823" rIns="405478" bIns="202823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90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9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8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054850" rtl="0" eaLnBrk="1" latinLnBrk="0" hangingPunct="1">
        <a:spcBef>
          <a:spcPct val="0"/>
        </a:spcBef>
        <a:buNone/>
        <a:defRPr sz="1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0575" indent="-1520575" algn="l" defTabSz="4054850" rtl="0" eaLnBrk="1" latinLnBrk="0" hangingPunct="1">
        <a:spcBef>
          <a:spcPct val="20000"/>
        </a:spcBef>
        <a:buFont typeface="Arial" pitchFamily="34" charset="0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1pPr>
      <a:lvl2pPr marL="3294560" indent="-1267138" algn="l" defTabSz="4054850" rtl="0" eaLnBrk="1" latinLnBrk="0" hangingPunct="1">
        <a:spcBef>
          <a:spcPct val="20000"/>
        </a:spcBef>
        <a:buFont typeface="Arial" pitchFamily="34" charset="0"/>
        <a:buChar char="–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5068545" indent="-1013723" algn="l" defTabSz="405485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7095975" indent="-1013723" algn="l" defTabSz="4054850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9123388" indent="-1013723" algn="l" defTabSz="4054850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1150813" indent="-1013723" algn="l" defTabSz="405485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178240" indent="-1013723" algn="l" defTabSz="405485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205663" indent="-1013723" algn="l" defTabSz="405485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233073" indent="-1013723" algn="l" defTabSz="405485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48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7423" algn="l" defTabSz="40548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54850" algn="l" defTabSz="40548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82260" algn="l" defTabSz="40548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09683" algn="l" defTabSz="40548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37098" algn="l" defTabSz="40548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64543" algn="l" defTabSz="40548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91948" algn="l" defTabSz="40548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19368" algn="l" defTabSz="40548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365" tIns="202768" rIns="405365" bIns="202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365" tIns="202768" rIns="405365" bIns="202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365" tIns="202768" rIns="405365" bIns="20276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365" tIns="202768" rIns="405365" bIns="20276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365" tIns="202768" rIns="405365" bIns="20276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365" tIns="202768" rIns="405365" bIns="20276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686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5373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805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0745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20158" indent="-15201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9913" indent="-14427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32290" indent="-15553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39840" indent="-14004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52948" indent="-1506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79803" indent="-1506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06678" indent="-1506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33543" indent="-1506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60408" indent="-1506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53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6865" algn="l" defTabSz="4053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53735" algn="l" defTabSz="4053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80588" algn="l" defTabSz="4053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07453" algn="l" defTabSz="4053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34308" algn="l" defTabSz="4053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61195" algn="l" defTabSz="4053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88043" algn="l" defTabSz="4053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14903" algn="l" defTabSz="405373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  <a:prstGeom prst="rect">
            <a:avLst/>
          </a:prstGeom>
        </p:spPr>
        <p:txBody>
          <a:bodyPr vert="horz" lIns="405253" tIns="202715" rIns="405253" bIns="20271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7" y="10081652"/>
            <a:ext cx="29165075" cy="28513568"/>
          </a:xfrm>
          <a:prstGeom prst="rect">
            <a:avLst/>
          </a:prstGeom>
        </p:spPr>
        <p:txBody>
          <a:bodyPr vert="horz" lIns="405253" tIns="202715" rIns="405253" bIns="20271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820"/>
            <a:ext cx="7561316" cy="2300286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045820"/>
            <a:ext cx="10261785" cy="2300286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820"/>
            <a:ext cx="7561316" cy="2300286"/>
          </a:xfrm>
          <a:prstGeom prst="rect">
            <a:avLst/>
          </a:prstGeom>
        </p:spPr>
        <p:txBody>
          <a:bodyPr vert="horz" lIns="405253" tIns="202715" rIns="405253" bIns="202715" rtlCol="0" anchor="ctr"/>
          <a:lstStyle>
            <a:lvl1pPr algn="r">
              <a:defRPr sz="5500">
                <a:solidFill>
                  <a:srgbClr val="000000"/>
                </a:solidFill>
              </a:defRPr>
            </a:lvl1pPr>
          </a:lstStyle>
          <a:p>
            <a:fld id="{938804F6-1EC8-4F45-958E-1A743EB96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</p:sldLayoutIdLst>
  <p:hf hdr="0" ftr="0" dt="0"/>
  <p:txStyles>
    <p:titleStyle>
      <a:lvl1pPr algn="ctr" defTabSz="2026308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19738" indent="-1519738" algn="l" defTabSz="2026308" rtl="0" eaLnBrk="1" latinLnBrk="0" hangingPunct="1">
        <a:spcBef>
          <a:spcPct val="20000"/>
        </a:spcBef>
        <a:buFont typeface="Arial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292753" indent="-1266445" algn="l" defTabSz="2026308" rtl="0" eaLnBrk="1" latinLnBrk="0" hangingPunct="1">
        <a:spcBef>
          <a:spcPct val="20000"/>
        </a:spcBef>
        <a:buFont typeface="Arial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65758" indent="-1013165" algn="l" defTabSz="2026308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092070" indent="-1013165" algn="l" defTabSz="2026308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118373" indent="-1013165" algn="l" defTabSz="2026308" rtl="0" eaLnBrk="1" latinLnBrk="0" hangingPunct="1">
        <a:spcBef>
          <a:spcPct val="20000"/>
        </a:spcBef>
        <a:buFont typeface="Arial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144678" indent="-1013165" algn="l" defTabSz="2026308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170993" indent="-1013165" algn="l" defTabSz="2026308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197303" indent="-1013165" algn="l" defTabSz="2026308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223598" indent="-1013165" algn="l" defTabSz="2026308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63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6308" algn="l" defTabSz="20263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52618" algn="l" defTabSz="20263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78913" algn="l" defTabSz="20263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05220" algn="l" defTabSz="20263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31518" algn="l" defTabSz="20263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57853" algn="l" defTabSz="20263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84140" algn="l" defTabSz="20263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10443" algn="l" defTabSz="20263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648" tIns="186305" rIns="372648" bIns="18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648" tIns="186305" rIns="372648" bIns="18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48" tIns="186305" rIns="372648" bIns="18630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648" tIns="186305" rIns="372648" bIns="1863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648" tIns="186305" rIns="372648" bIns="1863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317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633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8950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5266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7368" indent="-13973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0060" indent="-13262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66250" indent="-14297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60113" indent="-12873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51023" indent="-1384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14195" indent="-1384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77360" indent="-1384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40528" indent="-1384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03695" indent="-1384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63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3175" algn="l" defTabSz="37263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6333" algn="l" defTabSz="37263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89505" algn="l" defTabSz="37263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52668" algn="l" defTabSz="37263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15840" algn="l" defTabSz="37263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79003" algn="l" defTabSz="37263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42178" algn="l" defTabSz="37263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05335" algn="l" defTabSz="37263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140" tIns="202660" rIns="405140" bIns="202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140" tIns="202660" rIns="405140" bIns="202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140" tIns="202660" rIns="405140" bIns="20266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140" tIns="202660" rIns="405140" bIns="20266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140" tIns="202660" rIns="405140" bIns="20266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140" tIns="202660" rIns="405140" bIns="20266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206" r:id="rId4"/>
    <p:sldLayoutId id="2147485207" r:id="rId5"/>
    <p:sldLayoutId id="2147485208" r:id="rId6"/>
    <p:sldLayoutId id="2147485209" r:id="rId7"/>
    <p:sldLayoutId id="2147485210" r:id="rId8"/>
    <p:sldLayoutId id="2147485211" r:id="rId9"/>
    <p:sldLayoutId id="2147485212" r:id="rId10"/>
    <p:sldLayoutId id="214748521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57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5150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7724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0299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9320" indent="-15193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8280" indent="-14419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29798" indent="-15544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36573" indent="-13997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48848" indent="-1505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74588" indent="-1505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00350" indent="-1505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26100" indent="-1505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51848" indent="-1505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5150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5750" algn="l" defTabSz="405150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51503" algn="l" defTabSz="405150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77243" algn="l" defTabSz="405150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02993" algn="l" defTabSz="405150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28733" algn="l" defTabSz="405150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54510" algn="l" defTabSz="405150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80240" algn="l" defTabSz="405150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5985" algn="l" defTabSz="405150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028" tIns="202608" rIns="405028" bIns="202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5028" tIns="202608" rIns="405028" bIns="202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5028" tIns="202608" rIns="405028" bIns="20260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028" tIns="202608" rIns="405028" bIns="20260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5028" tIns="202608" rIns="405028" bIns="20260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23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  <p:sldLayoutId id="2147485224" r:id="rId10"/>
    <p:sldLayoutId id="214748522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519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503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7557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0076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8903" indent="-15189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7465" indent="-14415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28550" indent="-1554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34940" indent="-13993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46800" indent="-1504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71983" indent="-1504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97188" indent="-1504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22378" indent="-1504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47570" indent="-1504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503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5193" algn="l" defTabSz="40503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388" algn="l" defTabSz="40503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75570" algn="l" defTabSz="40503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765" algn="l" defTabSz="40503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25948" algn="l" defTabSz="40503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51165" algn="l" defTabSz="40503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76340" algn="l" defTabSz="40503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1528" algn="l" defTabSz="40503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915" tIns="202553" rIns="404915" bIns="202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915" tIns="202553" rIns="404915" bIns="202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915" tIns="202553" rIns="404915" bIns="20255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915" tIns="202553" rIns="404915" bIns="20255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915" tIns="202553" rIns="404915" bIns="20255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463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4927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739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9853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8483" indent="-15184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6653" indent="-14411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27303" indent="-15536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33308" indent="-13989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44753" indent="-1504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69378" indent="-1504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94025" indent="-1504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18658" indent="-1504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43295" indent="-1504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492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4633" algn="l" defTabSz="40492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49273" algn="l" defTabSz="40492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73900" algn="l" defTabSz="40492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98538" algn="l" defTabSz="40492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23163" algn="l" defTabSz="40492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47823" algn="l" defTabSz="40492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72438" algn="l" defTabSz="40492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97073" algn="l" defTabSz="40492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803" tIns="202498" rIns="404803" bIns="202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803" tIns="202498" rIns="404803" bIns="202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803" tIns="202498" rIns="404803" bIns="20249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803" tIns="202498" rIns="404803" bIns="20249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803" tIns="202498" rIns="404803" bIns="20249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407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4815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7223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9631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8065" indent="-1518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5838" indent="-14407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26058" indent="-15532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31675" indent="-13985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42705" indent="-1504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66773" indent="-1504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90863" indent="-1504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14943" indent="-1504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39023" indent="-1504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4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4075" algn="l" defTabSz="404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55" algn="l" defTabSz="404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72233" algn="l" defTabSz="404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310" algn="l" defTabSz="404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20378" algn="l" defTabSz="404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44480" algn="l" defTabSz="404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68540" algn="l" defTabSz="404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92618" algn="l" defTabSz="404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690" tIns="202443" rIns="404690" bIns="202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690" tIns="202443" rIns="404690" bIns="2024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690" tIns="202443" rIns="404690" bIns="20244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690" tIns="202443" rIns="404690" bIns="20244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690" tIns="202443" rIns="404690" bIns="20244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59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1" r:id="rId1"/>
    <p:sldLayoutId id="2147485252" r:id="rId2"/>
    <p:sldLayoutId id="2147485253" r:id="rId3"/>
    <p:sldLayoutId id="2147485254" r:id="rId4"/>
    <p:sldLayoutId id="2147485255" r:id="rId5"/>
    <p:sldLayoutId id="2147485256" r:id="rId6"/>
    <p:sldLayoutId id="2147485257" r:id="rId7"/>
    <p:sldLayoutId id="2147485258" r:id="rId8"/>
    <p:sldLayoutId id="2147485259" r:id="rId9"/>
    <p:sldLayoutId id="2147485260" r:id="rId10"/>
    <p:sldLayoutId id="214748526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351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4704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7056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9408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7645" indent="-15176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5023" indent="-144038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24810" indent="-15527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30040" indent="-13981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40658" indent="-15036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64168" indent="-15036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87703" indent="-15036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11225" indent="-15036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34745" indent="-15036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4704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3518" algn="l" defTabSz="404704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47045" algn="l" defTabSz="404704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70563" algn="l" defTabSz="404704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94083" algn="l" defTabSz="404704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17593" algn="l" defTabSz="404704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41140" algn="l" defTabSz="404704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64645" algn="l" defTabSz="404704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88163" algn="l" defTabSz="404704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578" tIns="202390" rIns="404578" bIns="202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578" tIns="202390" rIns="404578" bIns="202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578" tIns="202390" rIns="404578" bIns="20239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578" tIns="202390" rIns="404578" bIns="20239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578" tIns="202390" rIns="404578" bIns="20239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  <p:sldLayoutId id="2147485264" r:id="rId2"/>
    <p:sldLayoutId id="2147485265" r:id="rId3"/>
    <p:sldLayoutId id="2147485266" r:id="rId4"/>
    <p:sldLayoutId id="2147485267" r:id="rId5"/>
    <p:sldLayoutId id="2147485268" r:id="rId6"/>
    <p:sldLayoutId id="2147485269" r:id="rId7"/>
    <p:sldLayoutId id="2147485270" r:id="rId8"/>
    <p:sldLayoutId id="2147485271" r:id="rId9"/>
    <p:sldLayoutId id="2147485272" r:id="rId10"/>
    <p:sldLayoutId id="21474852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29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4593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6889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9185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7228" indent="-15172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4208" indent="-14399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23565" indent="-15523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28413" indent="-13977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38610" indent="-1503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61565" indent="-1503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84543" indent="-1503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07508" indent="-1503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30473" indent="-1503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4593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2960" algn="l" defTabSz="404593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45933" algn="l" defTabSz="404593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68893" algn="l" defTabSz="404593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91855" algn="l" defTabSz="404593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14808" algn="l" defTabSz="404593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37803" algn="l" defTabSz="404593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60750" algn="l" defTabSz="404593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83708" algn="l" defTabSz="404593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358" tIns="202290" rIns="404358" bIns="202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358" tIns="202290" rIns="404358" bIns="202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358" tIns="202290" rIns="404358" bIns="20229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pPr defTabSz="4043778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358" tIns="202290" rIns="404358" bIns="20229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pPr defTabSz="4043778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4043778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358" tIns="202290" rIns="404358" bIns="202290"/>
          <a:lstStyle/>
          <a:p>
            <a:pPr defTabSz="4043778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358" tIns="202290" rIns="404358" bIns="202290"/>
          <a:lstStyle/>
          <a:p>
            <a:pPr defTabSz="4043778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186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4377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6567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875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6423" indent="-15164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2633" indent="-14392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21170" indent="-1551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25263" indent="-13970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34655" indent="-15023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56563" indent="-15023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78443" indent="-15023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500345" indent="-15023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22233" indent="-15023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4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1868" algn="l" defTabSz="404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43778" algn="l" defTabSz="404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65670" algn="l" defTabSz="404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87550" algn="l" defTabSz="404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09425" algn="l" defTabSz="404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31365" algn="l" defTabSz="404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53225" algn="l" defTabSz="404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75123" algn="l" defTabSz="404377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245" tIns="202235" rIns="404245" bIns="20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245" tIns="202235" rIns="404245" bIns="202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pPr defTabSz="40426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245" tIns="202235" rIns="404245" bIns="20223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pPr defTabSz="40426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40426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245" tIns="202235" rIns="404245" bIns="202235"/>
          <a:lstStyle/>
          <a:p>
            <a:pPr defTabSz="4042665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245" tIns="202235" rIns="404245" bIns="202235"/>
          <a:lstStyle/>
          <a:p>
            <a:pPr defTabSz="4042665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74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130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4266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6400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8532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6003" indent="-15160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1818" indent="-14388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19930" indent="-15511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23633" indent="-13966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32608" indent="-15019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53963" indent="-15019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75283" indent="-15019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96633" indent="-15019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17963" indent="-15019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426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1308" algn="l" defTabSz="40426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42665" algn="l" defTabSz="40426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64003" algn="l" defTabSz="40426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85328" algn="l" defTabSz="40426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06645" algn="l" defTabSz="40426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28025" algn="l" defTabSz="40426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49333" algn="l" defTabSz="40426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70673" algn="l" defTabSz="40426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70" tIns="202148" rIns="404070" bIns="202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70" tIns="202148" rIns="404070" bIns="202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70" tIns="202148" rIns="404070" bIns="20214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pPr defTabSz="404094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70" tIns="202148" rIns="404070" bIns="20214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pPr defTabSz="4040943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4040943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070" tIns="202148" rIns="404070" bIns="202148"/>
          <a:lstStyle/>
          <a:p>
            <a:pPr defTabSz="4040943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070" tIns="202148" rIns="404070" bIns="202148"/>
          <a:lstStyle/>
          <a:p>
            <a:pPr defTabSz="4040943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045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4094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6142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8188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5355" indent="-15153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0550" indent="-14382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17995" indent="-1550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21100" indent="-13960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29438" indent="-1501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49920" indent="-1501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70358" indent="-1501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90840" indent="-1501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11283" indent="-1501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40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0453" algn="l" defTabSz="4040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40943" algn="l" defTabSz="4040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61420" algn="l" defTabSz="4040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81885" algn="l" defTabSz="4040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02343" algn="l" defTabSz="4040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22810" algn="l" defTabSz="4040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43268" algn="l" defTabSz="4040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3760" algn="l" defTabSz="4040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128" tIns="202173" rIns="404128" bIns="202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128" tIns="202173" rIns="404128" bIns="202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128" tIns="202173" rIns="404128" bIns="20217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128" tIns="202173" rIns="404128" bIns="20217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128" tIns="202173" rIns="404128" bIns="20217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128" tIns="202173" rIns="404128" bIns="20217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79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12" r:id="rId2"/>
    <p:sldLayoutId id="2147485313" r:id="rId3"/>
    <p:sldLayoutId id="2147485314" r:id="rId4"/>
    <p:sldLayoutId id="2147485315" r:id="rId5"/>
    <p:sldLayoutId id="2147485316" r:id="rId6"/>
    <p:sldLayoutId id="2147485317" r:id="rId7"/>
    <p:sldLayoutId id="2147485318" r:id="rId8"/>
    <p:sldLayoutId id="2147485319" r:id="rId9"/>
    <p:sldLayoutId id="2147485320" r:id="rId10"/>
    <p:sldLayoutId id="21474853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073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414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6221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829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5553" indent="-15155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0950" indent="-14384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18598" indent="-15506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21898" indent="-13962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30430" indent="-1501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51163" indent="-1501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71913" indent="-1501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92653" indent="-1501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13393" indent="-1501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414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0733" algn="l" defTabSz="40414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41488" algn="l" defTabSz="40414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62215" algn="l" defTabSz="40414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82960" algn="l" defTabSz="40414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03683" algn="l" defTabSz="40414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24453" algn="l" defTabSz="40414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45175" algn="l" defTabSz="40414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5913" algn="l" defTabSz="404148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563" tIns="186260" rIns="372563" bIns="186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563" tIns="186260" rIns="372563" bIns="186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563" tIns="186260" rIns="372563" bIns="18626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563" tIns="186260" rIns="372563" bIns="1862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563" tIns="186260" rIns="372563" bIns="1862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274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546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8820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5093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7040" indent="-13970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9420" indent="-13258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65280" indent="-142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58838" indent="-12870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49430" indent="-1384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12160" indent="-1384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74895" indent="-1384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37625" indent="-1384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00360" indent="-1384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546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2745" algn="l" defTabSz="372546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5463" algn="l" defTabSz="372546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88200" algn="l" defTabSz="372546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50935" algn="l" defTabSz="372546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13665" algn="l" defTabSz="372546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76395" algn="l" defTabSz="372546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39135" algn="l" defTabSz="372546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01858" algn="l" defTabSz="372546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15" tIns="202120" rIns="404015" bIns="202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4015" tIns="202120" rIns="404015" bIns="202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4015" tIns="202120" rIns="404015" bIns="20212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015" tIns="202120" rIns="404015" bIns="20212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4015" tIns="202120" rIns="404015" bIns="20212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25" r:id="rId3"/>
    <p:sldLayoutId id="2147485326" r:id="rId4"/>
    <p:sldLayoutId id="2147485327" r:id="rId5"/>
    <p:sldLayoutId id="2147485328" r:id="rId6"/>
    <p:sldLayoutId id="2147485329" r:id="rId7"/>
    <p:sldLayoutId id="2147485330" r:id="rId8"/>
    <p:sldLayoutId id="2147485331" r:id="rId9"/>
    <p:sldLayoutId id="2147485332" r:id="rId10"/>
    <p:sldLayoutId id="214748533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2017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4037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605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8073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5135" indent="-15151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60138" indent="-14380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17355" indent="-15502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20268" indent="-13958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28388" indent="-15011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48563" indent="-15011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68758" indent="-15011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88943" indent="-15011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09125" indent="-15011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40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20178" algn="l" defTabSz="4040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40375" algn="l" defTabSz="4040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60550" algn="l" defTabSz="4040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738" algn="l" defTabSz="4040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00903" algn="l" defTabSz="4040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21118" algn="l" defTabSz="4040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41283" algn="l" defTabSz="4040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1468" algn="l" defTabSz="404037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903" tIns="202065" rIns="403903" bIns="202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903" tIns="202065" rIns="403903" bIns="202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903" tIns="202065" rIns="403903" bIns="20206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903" tIns="202065" rIns="403903" bIns="2020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903" tIns="202065" rIns="403903" bIns="2020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9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1962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3926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5888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7851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4718" indent="-15147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59323" indent="-14376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16115" indent="-15497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18638" indent="-13954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26345" indent="-1500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45963" indent="-1500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65605" indent="-1500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85230" indent="-1500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04860" indent="-1500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392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19620" algn="l" defTabSz="40392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39265" algn="l" defTabSz="40392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58880" algn="l" defTabSz="40392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78515" algn="l" defTabSz="40392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23" algn="l" defTabSz="40392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17785" algn="l" defTabSz="40392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37390" algn="l" defTabSz="40392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57020" algn="l" defTabSz="40392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790" tIns="202013" rIns="403790" bIns="202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790" tIns="202013" rIns="403790" bIns="202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790" tIns="202013" rIns="403790" bIns="20201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790" tIns="202013" rIns="403790" bIns="20201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790" tIns="202013" rIns="403790" bIns="20201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260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48" r:id="rId2"/>
    <p:sldLayoutId id="2147485349" r:id="rId3"/>
    <p:sldLayoutId id="2147485350" r:id="rId4"/>
    <p:sldLayoutId id="2147485351" r:id="rId5"/>
    <p:sldLayoutId id="2147485352" r:id="rId6"/>
    <p:sldLayoutId id="2147485353" r:id="rId7"/>
    <p:sldLayoutId id="2147485354" r:id="rId8"/>
    <p:sldLayoutId id="2147485355" r:id="rId9"/>
    <p:sldLayoutId id="2147485356" r:id="rId10"/>
    <p:sldLayoutId id="21474853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1906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3815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5721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7629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4298" indent="-15142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58508" indent="-14372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14873" indent="-15493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17010" indent="-13951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24303" indent="-15002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43365" indent="-15002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62450" indent="-15002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81523" indent="-15002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500595" indent="-15002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3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19063" algn="l" defTabSz="403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38155" algn="l" defTabSz="403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57215" algn="l" defTabSz="403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76293" algn="l" defTabSz="403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095348" algn="l" defTabSz="403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14450" algn="l" defTabSz="403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33503" algn="l" defTabSz="403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52575" algn="l" defTabSz="403815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678" tIns="201958" rIns="403678" bIns="201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678" tIns="201958" rIns="403678" bIns="201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678" tIns="201958" rIns="403678" bIns="20195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678" tIns="201958" rIns="403678" bIns="2019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678" tIns="201958" rIns="403678" bIns="2019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4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60" r:id="rId2"/>
    <p:sldLayoutId id="2147485361" r:id="rId3"/>
    <p:sldLayoutId id="2147485362" r:id="rId4"/>
    <p:sldLayoutId id="2147485363" r:id="rId5"/>
    <p:sldLayoutId id="2147485364" r:id="rId6"/>
    <p:sldLayoutId id="2147485365" r:id="rId7"/>
    <p:sldLayoutId id="2147485366" r:id="rId8"/>
    <p:sldLayoutId id="2147485367" r:id="rId9"/>
    <p:sldLayoutId id="2147485368" r:id="rId10"/>
    <p:sldLayoutId id="21474853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1850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3704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555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7407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3880" indent="-15138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57693" indent="-14368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13630" indent="-15489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15380" indent="-13947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22260" indent="-149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40770" indent="-149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59295" indent="-149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77815" indent="-149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496328" indent="-14998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370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18505" algn="l" defTabSz="40370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37043" algn="l" defTabSz="40370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55550" algn="l" defTabSz="40370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74070" algn="l" defTabSz="40370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092570" algn="l" defTabSz="40370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11115" algn="l" defTabSz="40370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29615" algn="l" defTabSz="40370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48135" algn="l" defTabSz="40370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565" tIns="201903" rIns="403565" bIns="201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565" tIns="201903" rIns="403565" bIns="201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565" tIns="201903" rIns="403565" bIns="20190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565" tIns="201903" rIns="403565" bIns="20190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565" tIns="201903" rIns="403565" bIns="20190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18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179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3593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538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7184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3460" indent="-15134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56880" indent="-14364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12388" indent="-15485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13753" indent="-13943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20218" indent="-1499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38173" indent="-1499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56143" indent="-1499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74108" indent="-1499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492070" indent="-1499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359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17950" algn="l" defTabSz="40359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35930" algn="l" defTabSz="40359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53888" algn="l" defTabSz="40359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71848" algn="l" defTabSz="40359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9793" algn="l" defTabSz="40359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07785" algn="l" defTabSz="40359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25728" algn="l" defTabSz="40359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43693" algn="l" defTabSz="40359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453" tIns="201850" rIns="403453" bIns="201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453" tIns="201850" rIns="403453" bIns="201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453" tIns="201850" rIns="403453" bIns="20185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453" tIns="201850" rIns="403453" bIns="2018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453" tIns="201850" rIns="403453" bIns="20185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82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  <p:sldLayoutId id="2147485387" r:id="rId5"/>
    <p:sldLayoutId id="2147485388" r:id="rId6"/>
    <p:sldLayoutId id="2147485389" r:id="rId7"/>
    <p:sldLayoutId id="2147485390" r:id="rId8"/>
    <p:sldLayoutId id="2147485391" r:id="rId9"/>
    <p:sldLayoutId id="2147485392" r:id="rId10"/>
    <p:sldLayoutId id="21474853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1739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3482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5222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6963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3043" indent="-15130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56065" indent="-14360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11145" indent="-15480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12123" indent="-13939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18178" indent="-1499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35578" indent="-1499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52993" indent="-1499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70400" indent="-1499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487808" indent="-1499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34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17398" algn="l" defTabSz="4034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34820" algn="l" defTabSz="4034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52223" algn="l" defTabSz="4034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69630" algn="l" defTabSz="4034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7018" algn="l" defTabSz="4034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04458" algn="l" defTabSz="4034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21845" algn="l" defTabSz="4034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39253" algn="l" defTabSz="4034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340" tIns="201795" rIns="403340" bIns="201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3340" tIns="201795" rIns="403340" bIns="201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3340" tIns="201795" rIns="403340" bIns="20179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340" tIns="201795" rIns="403340" bIns="20179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3340" tIns="201795" rIns="403340" bIns="20179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5" r:id="rId1"/>
    <p:sldLayoutId id="2147485396" r:id="rId2"/>
    <p:sldLayoutId id="2147485397" r:id="rId3"/>
    <p:sldLayoutId id="2147485398" r:id="rId4"/>
    <p:sldLayoutId id="2147485399" r:id="rId5"/>
    <p:sldLayoutId id="2147485400" r:id="rId6"/>
    <p:sldLayoutId id="2147485401" r:id="rId7"/>
    <p:sldLayoutId id="2147485402" r:id="rId8"/>
    <p:sldLayoutId id="2147485403" r:id="rId9"/>
    <p:sldLayoutId id="2147485404" r:id="rId10"/>
    <p:sldLayoutId id="214748540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1684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3370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05055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06741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12625" indent="-1512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55248" indent="-14356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09903" indent="-15476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10498" indent="-1393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416135" indent="-1498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432980" indent="-1498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449843" indent="-1498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466698" indent="-1498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483548" indent="-14986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33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16845" algn="l" defTabSz="4033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33708" algn="l" defTabSz="4033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050558" algn="l" defTabSz="4033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067410" algn="l" defTabSz="4033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4243" algn="l" defTabSz="4033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01128" algn="l" defTabSz="4033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117963" algn="l" defTabSz="4033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34813" algn="l" defTabSz="4033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478" tIns="186215" rIns="372478" bIns="18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478" tIns="186215" rIns="372478" bIns="186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478" tIns="186215" rIns="372478" bIns="18621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478" tIns="186215" rIns="372478" bIns="18621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478" tIns="186215" rIns="372478" bIns="18621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23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459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8689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4920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6715" indent="-13967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8783" indent="-13255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64308" indent="-1429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57565" indent="-12867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47828" indent="-1383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10133" indent="-1383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72425" indent="-1383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34728" indent="-1383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97028" indent="-13837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4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2308" algn="l" defTabSz="3724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4593" algn="l" defTabSz="3724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86895" algn="l" defTabSz="3724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49200" algn="l" defTabSz="3724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11493" algn="l" defTabSz="3724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73790" algn="l" defTabSz="3724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36095" algn="l" defTabSz="3724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98383" algn="l" defTabSz="3724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393" tIns="186170" rIns="372393" bIns="18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393" tIns="186170" rIns="372393" bIns="18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93" tIns="186170" rIns="372393" bIns="18617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393" tIns="186170" rIns="372393" bIns="1861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393" tIns="186170" rIns="372393" bIns="1861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187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37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8559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4746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6388" indent="-1396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8148" indent="-13252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63333" indent="-1428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56290" indent="-12864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46233" indent="-1383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08098" indent="-1383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69960" indent="-1383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31825" indent="-1383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93693" indent="-1383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3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1875" algn="l" defTabSz="3723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3725" algn="l" defTabSz="3723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85595" algn="l" defTabSz="3723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47463" algn="l" defTabSz="3723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09323" algn="l" defTabSz="3723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71180" algn="l" defTabSz="3723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33055" algn="l" defTabSz="3723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94910" algn="l" defTabSz="3723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2305" tIns="186123" rIns="372305" bIns="186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2305" tIns="186123" rIns="372305" bIns="186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305" tIns="186123" rIns="372305" bIns="186123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305" tIns="186123" rIns="372305" bIns="18612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305" tIns="186123" rIns="372305" bIns="18612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6185" y="41109665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86143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285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8429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4572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6063" indent="-139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0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727510" indent="-13249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9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162360" indent="-14283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00">
          <a:solidFill>
            <a:schemeClr val="tx1"/>
          </a:solidFill>
          <a:latin typeface="+mn-lt"/>
          <a:ea typeface="ＭＳ Ｐゴシック" pitchFamily="-105" charset="-128"/>
        </a:defRPr>
      </a:lvl3pPr>
      <a:lvl4pPr marL="5455023" indent="-12861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844633" indent="-1383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300">
          <a:solidFill>
            <a:schemeClr val="tx1"/>
          </a:solidFill>
          <a:latin typeface="+mn-lt"/>
          <a:ea typeface="ＭＳ Ｐゴシック" pitchFamily="-105" charset="-128"/>
        </a:defRPr>
      </a:lvl5pPr>
      <a:lvl6pPr marL="8706068" indent="-1383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67498" indent="-1383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28928" indent="-1383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90358" indent="-1383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28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1438" algn="l" defTabSz="37228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2855" algn="l" defTabSz="37228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84290" algn="l" defTabSz="37228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45720" algn="l" defTabSz="37228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07155" algn="l" defTabSz="37228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8570" algn="l" defTabSz="37228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30015" algn="l" defTabSz="37228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91435" algn="l" defTabSz="37228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220" tIns="186080" rIns="372220" bIns="18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220" tIns="186080" rIns="372220" bIns="18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220" tIns="186080" rIns="372220" bIns="18608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220" tIns="186080" rIns="372220" bIns="1860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220" tIns="186080" rIns="372220" bIns="1860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955382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10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198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8298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439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5735" indent="-13957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6870" indent="-13246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61385" indent="-14280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53748" indent="-12858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43035" indent="-13828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04040" indent="-13828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65033" indent="-13828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26030" indent="-13828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87025" indent="-13828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1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1008" algn="l" defTabSz="3721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1988" algn="l" defTabSz="3721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82985" algn="l" defTabSz="3721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43983" algn="l" defTabSz="3721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04980" algn="l" defTabSz="3721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5970" algn="l" defTabSz="3721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26978" algn="l" defTabSz="3721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87960" algn="l" defTabSz="3721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73" tIns="186008" rIns="372073" bIns="18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73" tIns="186008" rIns="372073" bIns="18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73" tIns="186008" rIns="372073" bIns="18600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pPr defTabSz="372055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73" tIns="186008" rIns="372073" bIns="18600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pPr defTabSz="3720553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720553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073" tIns="186008" rIns="372073" bIns="186008"/>
          <a:lstStyle/>
          <a:p>
            <a:pPr defTabSz="3720553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073" tIns="186008" rIns="372073" bIns="186008"/>
          <a:lstStyle/>
          <a:p>
            <a:pPr defTabSz="3720553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029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055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808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411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5200" indent="-1395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5813" indent="-13241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59780" indent="-1427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51653" indent="-12853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40385" indent="-1382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00683" indent="-1382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60943" indent="-1382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21230" indent="-1382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81498" indent="-1382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0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0293" algn="l" defTabSz="3720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0553" algn="l" defTabSz="3720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80825" algn="l" defTabSz="3720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41108" algn="l" defTabSz="3720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01383" algn="l" defTabSz="3720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1665" algn="l" defTabSz="3720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21930" algn="l" defTabSz="3720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82208" algn="l" defTabSz="3720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593" tIns="186795" rIns="373593" bIns="18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593" tIns="186795" rIns="373593" bIns="18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93" tIns="186795" rIns="373593" bIns="18679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93" tIns="186795" rIns="373593" bIns="18679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593" tIns="186795" rIns="373593" bIns="186795"/>
          <a:lstStyle/>
          <a:p>
            <a:pPr>
              <a:defRPr/>
            </a:pPr>
            <a:endParaRPr lang="en-US" sz="730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593" tIns="186795" rIns="373593" bIns="186795"/>
          <a:lstStyle/>
          <a:p>
            <a:pPr>
              <a:defRPr/>
            </a:pPr>
            <a:endParaRPr lang="en-US" sz="730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675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795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359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60386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7181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400965" indent="-14009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7070" indent="-13296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76950" indent="-14333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74140" indent="-12907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68620" indent="-13879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36575" indent="-13879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604530" indent="-13879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72483" indent="-13879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40440" indent="-13879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359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7950" algn="l" defTabSz="37359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35908" algn="l" defTabSz="37359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603860" algn="l" defTabSz="37359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71813" algn="l" defTabSz="37359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39768" algn="l" defTabSz="37359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7718" algn="l" defTabSz="37359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75675" algn="l" defTabSz="37359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43628" algn="l" defTabSz="37359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45" tIns="185990" rIns="372045" bIns="18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045" tIns="185990" rIns="372045" bIns="18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45" tIns="185990" rIns="372045" bIns="18599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045" tIns="185990" rIns="372045" bIns="18599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045" tIns="185990" rIns="372045" bIns="18599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2045" tIns="185990" rIns="372045" bIns="18599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014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025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803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405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5078" indent="-13950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5595" indent="-13240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59450" indent="-1427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51208" indent="-12852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39850" indent="-13821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99978" indent="-13821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60105" indent="-13821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20235" indent="-13821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80360" indent="-13821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02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0143" algn="l" defTabSz="37202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0255" algn="l" defTabSz="37202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80380" algn="l" defTabSz="37202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40515" algn="l" defTabSz="37202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00645" algn="l" defTabSz="37202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0765" algn="l" defTabSz="37202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20908" algn="l" defTabSz="37202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81020" algn="l" defTabSz="372025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960" tIns="185945" rIns="371960" bIns="18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960" tIns="185945" rIns="371960" bIns="18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960" tIns="185945" rIns="371960" bIns="18594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960" tIns="185945" rIns="371960" bIns="1859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960" tIns="185945" rIns="371960" bIns="1859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971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939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790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387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4755" indent="-13947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4963" indent="-13237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58480" indent="-14270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49938" indent="-12849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38253" indent="-13818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97943" indent="-13818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57640" indent="-13818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17338" indent="-13818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77030" indent="-13818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93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9713" algn="l" defTabSz="37193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9390" algn="l" defTabSz="37193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79080" algn="l" defTabSz="37193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38778" algn="l" defTabSz="37193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98475" algn="l" defTabSz="37193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58158" algn="l" defTabSz="37193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17870" algn="l" defTabSz="37193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77550" algn="l" defTabSz="37193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875" tIns="185900" rIns="371875" bIns="18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1875" tIns="185900" rIns="371875" bIns="1859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875" tIns="185900" rIns="371875" bIns="18590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875" tIns="185900" rIns="371875" bIns="1859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875" tIns="185900" rIns="371875" bIns="1859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85927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852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777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3704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4425" indent="-1394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0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724323" indent="-13234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9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157513" indent="-14267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00">
          <a:solidFill>
            <a:schemeClr val="tx1"/>
          </a:solidFill>
          <a:latin typeface="+mn-lt"/>
          <a:ea typeface="ＭＳ Ｐゴシック" pitchFamily="-105" charset="-128"/>
        </a:defRPr>
      </a:lvl3pPr>
      <a:lvl4pPr marL="5448663" indent="-12846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836660" indent="-13815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300">
          <a:solidFill>
            <a:schemeClr val="tx1"/>
          </a:solidFill>
          <a:latin typeface="+mn-lt"/>
          <a:ea typeface="ＭＳ Ｐゴシック" pitchFamily="-105" charset="-128"/>
        </a:defRPr>
      </a:lvl5pPr>
      <a:lvl6pPr marL="8695918" indent="-13815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55183" indent="-13815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14440" indent="-13815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73700" indent="-13815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8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9275" algn="l" defTabSz="3718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8523" algn="l" defTabSz="3718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77780" algn="l" defTabSz="3718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37040" algn="l" defTabSz="3718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96305" algn="l" defTabSz="3718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55558" algn="l" defTabSz="3718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14833" algn="l" defTabSz="3718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74083" algn="l" defTabSz="371852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730" tIns="185828" rIns="371730" bIns="18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730" tIns="185828" rIns="371730" bIns="18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730" tIns="185828" rIns="371730" bIns="18582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pPr defTabSz="371708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730" tIns="185828" rIns="371730" bIns="18582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pPr defTabSz="3717083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717083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730" tIns="185828" rIns="371730" bIns="185828"/>
          <a:lstStyle/>
          <a:p>
            <a:pPr defTabSz="3717083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730" tIns="185828" rIns="371730" bIns="185828"/>
          <a:lstStyle/>
          <a:p>
            <a:pPr defTabSz="3717083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855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70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756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3417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3890" indent="-13938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3270" indent="-13229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55905" indent="-1426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46568" indent="-12842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34010" indent="-13810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92570" indent="-13810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51088" indent="-13810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09643" indent="-13810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68180" indent="-13810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70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8555" algn="l" defTabSz="37170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7083" algn="l" defTabSz="37170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75625" algn="l" defTabSz="37170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34170" algn="l" defTabSz="37170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92710" algn="l" defTabSz="37170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51258" algn="l" defTabSz="37170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09785" algn="l" defTabSz="37170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8330" algn="l" defTabSz="37170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40" tIns="185783" rIns="371640" bIns="18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40" tIns="185783" rIns="371640" bIns="18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pPr defTabSz="371622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40" tIns="185783" rIns="371640" bIns="185783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pPr defTabSz="3716220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71622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640" tIns="185783" rIns="371640" bIns="185783"/>
          <a:lstStyle/>
          <a:p>
            <a:pPr defTabSz="3716220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640" tIns="185783" rIns="371640" bIns="185783"/>
          <a:lstStyle/>
          <a:p>
            <a:pPr defTabSz="3716220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812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622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7432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3243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3563" indent="-1393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2640" indent="-13226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54940" indent="-14258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45293" indent="-12839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32423" indent="-138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90545" indent="-138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48630" indent="-138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06750" indent="-138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64855" indent="-13806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6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8123" algn="l" defTabSz="3716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6220" algn="l" defTabSz="3716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74323" algn="l" defTabSz="3716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32438" algn="l" defTabSz="3716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90543" algn="l" defTabSz="3716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8658" algn="l" defTabSz="3716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06753" algn="l" defTabSz="3716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860" algn="l" defTabSz="3716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18" tIns="185770" rIns="371618" bIns="18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618" tIns="185770" rIns="371618" bIns="18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18" tIns="185770" rIns="371618" bIns="18577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618" tIns="185770" rIns="371618" bIns="18577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618" tIns="185770" rIns="371618" bIns="1857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618" tIns="185770" rIns="371618" bIns="1857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79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59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738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3183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3455" indent="-13934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2425" indent="-13224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54608" indent="-14257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44853" indent="-12838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31880" indent="-13805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89838" indent="-13805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47800" indent="-13805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05760" indent="-13805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63718" indent="-13805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59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7978" algn="l" defTabSz="37159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5925" algn="l" defTabSz="37159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73883" algn="l" defTabSz="37159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31838" algn="l" defTabSz="37159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89803" algn="l" defTabSz="37159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7763" algn="l" defTabSz="37159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05735" algn="l" defTabSz="37159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3678" algn="l" defTabSz="37159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33" tIns="185725" rIns="371533" bIns="18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533" tIns="185725" rIns="371533" bIns="18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533" tIns="185725" rIns="371533" bIns="18572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533" tIns="185725" rIns="371533" bIns="1857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533" tIns="185725" rIns="371533" bIns="1857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754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505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725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301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3125" indent="-13931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1790" indent="-132218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53638" indent="-14254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43585" indent="-12835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30285" indent="-13802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87808" indent="-13802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45343" indent="-13802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02868" indent="-13802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60393" indent="-13802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50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7543" algn="l" defTabSz="37150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5058" algn="l" defTabSz="37150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72583" algn="l" defTabSz="37150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30108" algn="l" defTabSz="37150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87640" algn="l" defTabSz="37150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5160" algn="l" defTabSz="37150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02703" algn="l" defTabSz="37150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0213" algn="l" defTabSz="37150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448" tIns="185680" rIns="371448" bIns="18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448" tIns="185680" rIns="371448" bIns="18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448" tIns="185680" rIns="371448" bIns="18568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448" tIns="185680" rIns="371448" bIns="1856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448" tIns="185680" rIns="371448" bIns="1856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711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419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712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2837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2803" indent="-1392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1155" indent="-13218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52670" indent="-14250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42315" indent="-12832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28693" indent="-1379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85783" indent="-1379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42883" indent="-1379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99973" indent="-1379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57060" indent="-1379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41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7110" algn="l" defTabSz="37141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4190" algn="l" defTabSz="37141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71283" algn="l" defTabSz="37141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28373" algn="l" defTabSz="37141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85470" algn="l" defTabSz="37141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2565" algn="l" defTabSz="37141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99670" algn="l" defTabSz="37141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6745" algn="l" defTabSz="371419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360" tIns="185635" rIns="371360" bIns="18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360" tIns="185635" rIns="371360" bIns="185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360" tIns="185635" rIns="371360" bIns="18563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360" tIns="185635" rIns="371360" bIns="18563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360" tIns="185635" rIns="371360" bIns="18563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66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33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699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2664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2473" indent="-13924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20525" indent="-13215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51703" indent="-14247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41048" indent="-12829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27100" indent="-137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83755" indent="-137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40420" indent="-137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97080" indent="-137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53735" indent="-1379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3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6678" algn="l" defTabSz="3713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3325" algn="l" defTabSz="3713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69983" algn="l" defTabSz="3713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26640" algn="l" defTabSz="3713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83308" algn="l" defTabSz="3713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9963" algn="l" defTabSz="3713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96638" algn="l" defTabSz="3713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3280" algn="l" defTabSz="3713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7" y="1730223"/>
            <a:ext cx="29165075" cy="4990623"/>
          </a:xfrm>
          <a:prstGeom prst="rect">
            <a:avLst/>
          </a:prstGeom>
        </p:spPr>
        <p:txBody>
          <a:bodyPr vert="horz" lIns="0" tIns="185553" rIns="0" bIns="1855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7" y="8161047"/>
            <a:ext cx="29165075" cy="30433806"/>
          </a:xfrm>
          <a:prstGeom prst="rect">
            <a:avLst/>
          </a:prstGeom>
        </p:spPr>
        <p:txBody>
          <a:bodyPr vert="horz" lIns="371213" tIns="185553" rIns="371213" bIns="1855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669"/>
            <a:ext cx="7561316" cy="2300286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118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31" y="40045669"/>
            <a:ext cx="10261785" cy="2300286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1188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669"/>
            <a:ext cx="7561316" cy="2300286"/>
          </a:xfrm>
          <a:prstGeom prst="rect">
            <a:avLst/>
          </a:prstGeom>
        </p:spPr>
        <p:txBody>
          <a:bodyPr vert="horz" lIns="371213" tIns="185553" rIns="371213" bIns="185553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711885"/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71188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3711885" rtl="0" eaLnBrk="1" latinLnBrk="0" hangingPunct="1">
        <a:spcBef>
          <a:spcPct val="0"/>
        </a:spcBef>
        <a:buNone/>
        <a:defRPr sz="18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391943" indent="-1391943" algn="l" defTabSz="3711885" rtl="0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15903" indent="-1159980" algn="l" defTabSz="3711885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39853" indent="-927983" algn="l" defTabSz="3711885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6495793" indent="-927983" algn="l" defTabSz="3711885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55" indent="-927983" algn="l" defTabSz="3711885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07695" indent="-927983" algn="l" defTabSz="371188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063628" indent="-927983" algn="l" defTabSz="371188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3919568" indent="-927983" algn="l" defTabSz="371188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5510" indent="-927983" algn="l" defTabSz="371188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18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5958" algn="l" defTabSz="37118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885" algn="l" defTabSz="37118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67825" algn="l" defTabSz="37118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23775" algn="l" defTabSz="37118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79718" algn="l" defTabSz="37118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5660" algn="l" defTabSz="37118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91593" algn="l" defTabSz="37118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47538" algn="l" defTabSz="37118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3510" tIns="186750" rIns="373510" bIns="18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3510" tIns="186750" rIns="373510" bIns="186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10" tIns="186750" rIns="373510" bIns="18675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510" tIns="186750" rIns="373510" bIns="18675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510" tIns="186750" rIns="373510" bIns="18675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510" tIns="186750" rIns="373510" bIns="18675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6185" y="40955382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86751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3503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60255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7007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400640" indent="-14006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0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736435" indent="-13293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9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175980" indent="-1433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00">
          <a:solidFill>
            <a:schemeClr val="tx1"/>
          </a:solidFill>
          <a:latin typeface="+mn-lt"/>
          <a:ea typeface="ＭＳ Ｐゴシック" pitchFamily="-105" charset="-128"/>
        </a:defRPr>
      </a:lvl3pPr>
      <a:lvl4pPr marL="5472863" indent="-12904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867020" indent="-1387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300">
          <a:solidFill>
            <a:schemeClr val="tx1"/>
          </a:solidFill>
          <a:latin typeface="+mn-lt"/>
          <a:ea typeface="ＭＳ Ｐゴシック" pitchFamily="-105" charset="-128"/>
        </a:defRPr>
      </a:lvl5pPr>
      <a:lvl6pPr marL="8734533" indent="-1387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602060" indent="-1387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69573" indent="-1387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37095" indent="-13876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350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7513" algn="l" defTabSz="37350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35035" algn="l" defTabSz="37350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602550" algn="l" defTabSz="37350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70073" algn="l" defTabSz="37350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37590" algn="l" defTabSz="37350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5103" algn="l" defTabSz="37350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72628" algn="l" defTabSz="37350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40138" algn="l" defTabSz="37350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85" tIns="185545" rIns="371185" bIns="18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85" tIns="185545" rIns="371185" bIns="18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85" tIns="185545" rIns="371185" bIns="18554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85" tIns="185545" rIns="371185" bIns="18554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185" tIns="185545" rIns="371185" bIns="1855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185" tIns="185545" rIns="371185" bIns="1855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581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159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673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231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1825" indent="-13918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9258" indent="-13209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9765" indent="-14240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38508" indent="-12823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23918" indent="-13789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79705" indent="-13789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35503" indent="-13789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91303" indent="-13789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47090" indent="-13789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1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5810" algn="l" defTabSz="3711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93" algn="l" defTabSz="3711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67380" algn="l" defTabSz="3711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23178" algn="l" defTabSz="3711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78973" algn="l" defTabSz="3711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4765" algn="l" defTabSz="3711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90573" algn="l" defTabSz="3711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46358" algn="l" defTabSz="37115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00" tIns="185500" rIns="371100" bIns="18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100" tIns="185500" rIns="371100" bIns="185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100" tIns="185500" rIns="371100" bIns="18550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100" tIns="185500" rIns="371100" bIns="18550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100" tIns="185500" rIns="371100" bIns="18550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53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107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660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2144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1505" indent="-13915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8623" indent="-132064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8798" indent="-1423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37240" indent="-12820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22325" indent="-13786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77685" indent="-13786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33050" indent="-13786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88415" indent="-13786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43770" indent="-13786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10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5378" algn="l" defTabSz="3710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10725" algn="l" defTabSz="3710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66080" algn="l" defTabSz="3710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21445" algn="l" defTabSz="3710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76815" algn="l" defTabSz="3710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165" algn="l" defTabSz="3710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87543" algn="l" defTabSz="3710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42895" algn="l" defTabSz="37107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020" tIns="185455" rIns="371020" bIns="18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1020" tIns="185455" rIns="371020" bIns="18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1020" tIns="185455" rIns="371020" bIns="18545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020" tIns="185455" rIns="371020" bIns="18545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1020" tIns="185455" rIns="371020" bIns="18545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494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986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6478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197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1183" indent="-13911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7993" indent="-13203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7830" indent="-14234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35975" indent="-12817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20738" indent="-13783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75660" indent="-13783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30593" indent="-13783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85525" indent="-13783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40448" indent="-13783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98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4948" algn="l" defTabSz="37098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9860" algn="l" defTabSz="37098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64785" algn="l" defTabSz="37098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19715" algn="l" defTabSz="37098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74650" algn="l" defTabSz="37098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29575" algn="l" defTabSz="37098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84515" algn="l" defTabSz="37098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39435" algn="l" defTabSz="37098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933" tIns="185410" rIns="370933" bIns="18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933" tIns="185410" rIns="370933" bIns="18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933" tIns="185410" rIns="370933" bIns="18541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933" tIns="185410" rIns="370933" bIns="18541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933" tIns="185410" rIns="370933" bIns="18541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451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899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634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1799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0858" indent="-13908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7358" indent="-13200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6858" indent="-14230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34708" indent="-12814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19150" indent="-1377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73635" indent="-1377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28138" indent="-1377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82638" indent="-1377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37123" indent="-1377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8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4510" algn="l" defTabSz="3708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8993" algn="l" defTabSz="3708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63483" algn="l" defTabSz="3708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17990" algn="l" defTabSz="3708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72490" algn="l" defTabSz="3708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26978" algn="l" defTabSz="3708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81488" algn="l" defTabSz="3708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35975" algn="l" defTabSz="3708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845" tIns="185365" rIns="370845" bIns="18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845" tIns="185365" rIns="370845" bIns="18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845" tIns="185365" rIns="370845" bIns="18536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845" tIns="185365" rIns="370845" bIns="18536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845" tIns="185365" rIns="370845" bIns="18536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40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812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6218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1625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0540" indent="-13905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6725" indent="-13197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5890" indent="-14227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33443" indent="-12811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17555" indent="-1377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71615" indent="-1377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25680" indent="-1377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79748" indent="-1377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33808" indent="-1377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8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4078" algn="l" defTabSz="3708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8128" algn="l" defTabSz="3708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62188" algn="l" defTabSz="3708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16258" algn="l" defTabSz="3708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70325" algn="l" defTabSz="3708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24380" algn="l" defTabSz="3708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78458" algn="l" defTabSz="3708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32515" algn="l" defTabSz="3708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758" tIns="185320" rIns="370758" bIns="18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758" tIns="185320" rIns="370758" bIns="185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758" tIns="185320" rIns="370758" bIns="18532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758" tIns="185320" rIns="370758" bIns="18532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758" tIns="185320" rIns="370758" bIns="18532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364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726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6089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1453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0215" indent="-13902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6090" indent="-13194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4928" indent="-14224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32173" indent="-12808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15968" indent="-13773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69590" indent="-13773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23223" indent="-13773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76863" indent="-13773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30488" indent="-13773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72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3645" algn="l" defTabSz="37072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7260" algn="l" defTabSz="37072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60893" algn="l" defTabSz="37072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14530" algn="l" defTabSz="37072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68165" algn="l" defTabSz="37072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21785" algn="l" defTabSz="37072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75435" algn="l" defTabSz="37072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29058" algn="l" defTabSz="37072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673" tIns="185273" rIns="370673" bIns="185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673" tIns="185273" rIns="370673" bIns="185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673" tIns="185273" rIns="370673" bIns="185273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673" tIns="185273" rIns="370673" bIns="18527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673" tIns="185273" rIns="370673" bIns="18527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321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639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5959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1280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9890" indent="-13898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5460" indent="-13191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3955" indent="-14221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30908" indent="-12805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14373" indent="-1377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67570" indent="-1377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20770" indent="-1377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73980" indent="-1377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27170" indent="-13770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63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3210" algn="l" defTabSz="37063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6395" algn="l" defTabSz="37063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9598" algn="l" defTabSz="37063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12800" algn="l" defTabSz="37063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66008" algn="l" defTabSz="37063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19195" algn="l" defTabSz="37063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72408" algn="l" defTabSz="37063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25603" algn="l" defTabSz="37063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88" tIns="185230" rIns="370588" bIns="185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88" tIns="185230" rIns="370588" bIns="185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88" tIns="185230" rIns="370588" bIns="18523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588" tIns="185230" rIns="370588" bIns="18523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588" tIns="185230" rIns="370588" bIns="18523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27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553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5830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1107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9565" indent="-13895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4825" indent="-13188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2993" indent="-14217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29640" indent="-12802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12785" indent="-1376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65545" indent="-1376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18318" indent="-1376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71095" indent="-1376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23850" indent="-13766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55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2778" algn="l" defTabSz="37055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5533" algn="l" defTabSz="37055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8300" algn="l" defTabSz="37055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11075" algn="l" defTabSz="37055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63840" algn="l" defTabSz="37055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16603" algn="l" defTabSz="37055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9383" algn="l" defTabSz="37055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22148" algn="l" defTabSz="370553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03" tIns="185185" rIns="370503" bIns="18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503" tIns="185185" rIns="370503" bIns="18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503" tIns="185185" rIns="370503" bIns="18518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503" tIns="185185" rIns="370503" bIns="18518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503" tIns="185185" rIns="370503" bIns="18518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12749" y="40055136"/>
            <a:ext cx="4776072" cy="24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234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466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5700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0934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9240" indent="-13892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4190" indent="-13184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2030" indent="-1421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28370" indent="-12799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11198" indent="-137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63525" indent="-137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15870" indent="-137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68205" indent="-137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20533" indent="-13763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46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2345" algn="l" defTabSz="37046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4668" algn="l" defTabSz="37046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7005" algn="l" defTabSz="37046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9345" algn="l" defTabSz="37046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61683" algn="l" defTabSz="37046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14010" algn="l" defTabSz="37046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6360" algn="l" defTabSz="37046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8688" algn="l" defTabSz="37046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0418" tIns="185140" rIns="370418" bIns="185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0418" tIns="185140" rIns="370418" bIns="185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418" tIns="185140" rIns="370418" bIns="18514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4860F9-DD7C-AE47-98ED-AEBA17B0375F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418" tIns="185140" rIns="370418" bIns="18514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418" tIns="185140" rIns="370418" bIns="18514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85191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381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5571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0761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8923" indent="-13889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0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713558" indent="-13181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9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141063" indent="-14211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00">
          <a:solidFill>
            <a:schemeClr val="tx1"/>
          </a:solidFill>
          <a:latin typeface="+mn-lt"/>
          <a:ea typeface="ＭＳ Ｐゴシック" pitchFamily="-105" charset="-128"/>
        </a:defRPr>
      </a:lvl3pPr>
      <a:lvl4pPr marL="5427108" indent="-12796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809610" indent="-1376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300">
          <a:solidFill>
            <a:schemeClr val="tx1"/>
          </a:solidFill>
          <a:latin typeface="+mn-lt"/>
          <a:ea typeface="ＭＳ Ｐゴシック" pitchFamily="-105" charset="-128"/>
        </a:defRPr>
      </a:lvl5pPr>
      <a:lvl6pPr marL="8661503" indent="-1376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13418" indent="-1376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65323" indent="-1376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17213" indent="-1376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381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913" algn="l" defTabSz="370381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810" algn="l" defTabSz="370381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5713" algn="l" defTabSz="370381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7613" algn="l" defTabSz="370381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9518" algn="l" defTabSz="370381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11420" algn="l" defTabSz="370381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3338" algn="l" defTabSz="370381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5230" algn="l" defTabSz="370381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423" tIns="186705" rIns="373423" bIns="18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423" tIns="186705" rIns="373423" bIns="18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423" tIns="186705" rIns="373423" bIns="18670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423" tIns="186705" rIns="373423" bIns="1867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423" tIns="186705" rIns="373423" bIns="1867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70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3416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60124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6833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400313" indent="-1400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5798" indent="-13289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75003" indent="-14327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71590" indent="-1290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65418" indent="-13873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32498" indent="-13873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99585" indent="-13873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66665" indent="-13873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33753" indent="-13873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341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7080" algn="l" defTabSz="37341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34168" algn="l" defTabSz="37341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601243" algn="l" defTabSz="37341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68330" algn="l" defTabSz="37341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35413" algn="l" defTabSz="37341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2495" algn="l" defTabSz="37341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69575" algn="l" defTabSz="37341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36658" algn="l" defTabSz="37341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3" tIns="185098" rIns="370333" bIns="185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333" tIns="185098" rIns="370333" bIns="185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3" tIns="185098" rIns="370333" bIns="18509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333" tIns="185098" rIns="370333" bIns="18509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333" tIns="185098" rIns="370333" bIns="18509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4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14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294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5441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0588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8598" indent="-13885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2920" indent="-13178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40098" indent="-14207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25838" indent="-12793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08020" indent="-1375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59483" indent="-1375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10965" indent="-1375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62443" indent="-1375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13900" indent="-1375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294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478" algn="l" defTabSz="370294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2945" algn="l" defTabSz="370294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418" algn="l" defTabSz="370294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885" algn="l" defTabSz="370294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360" algn="l" defTabSz="370294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8830" algn="l" defTabSz="370294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313" algn="l" defTabSz="370294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1778" algn="l" defTabSz="370294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45" tIns="185058" rIns="370245" bIns="185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45" tIns="185058" rIns="370245" bIns="185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245" tIns="185058" rIns="370245" bIns="18505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245" tIns="185058" rIns="370245" bIns="18505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245" tIns="185058" rIns="370245" bIns="18505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104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20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5312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0415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8275" indent="-13882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2290" indent="-13175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39135" indent="-1420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24575" indent="-12790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06428" indent="-13754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57468" indent="-13754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08510" indent="-13754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59563" indent="-13754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10585" indent="-13754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20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045" algn="l" defTabSz="37020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2080" algn="l" defTabSz="37020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3120" algn="l" defTabSz="37020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4158" algn="l" defTabSz="37020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5203" algn="l" defTabSz="37020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6240" algn="l" defTabSz="37020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57290" algn="l" defTabSz="37020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08325" algn="l" defTabSz="37020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60" tIns="185013" rIns="370160" bIns="185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160" tIns="185013" rIns="370160" bIns="185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40117938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40087937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160" tIns="185013" rIns="370160" bIns="185013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955380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160" tIns="185013" rIns="370160" bIns="18501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0160" tIns="185013" rIns="370160" bIns="18501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1409030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506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122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518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0243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7955" indent="-13879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11658" indent="-13172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38170" indent="-1420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23305" indent="-12787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04843" indent="-1375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55448" indent="-1375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06063" indent="-1375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56678" indent="-1375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07275" indent="-1375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1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0615" algn="l" defTabSz="3701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1220" algn="l" defTabSz="3701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1825" algn="l" defTabSz="3701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2435" algn="l" defTabSz="3701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3048" algn="l" defTabSz="3701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3648" algn="l" defTabSz="3701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54265" algn="l" defTabSz="3701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04868" algn="l" defTabSz="37012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0075" tIns="184970" rIns="370075" bIns="18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70075" tIns="184970" rIns="370075" bIns="18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075" tIns="184970" rIns="370075" bIns="184970" numCol="1" anchor="b" anchorCtr="0" compatLnSpc="1">
            <a:prstTxWarp prst="textNoShape">
              <a:avLst/>
            </a:prstTxWarp>
          </a:bodyPr>
          <a:lstStyle>
            <a:lvl1pPr algn="r">
              <a:defRPr sz="63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84C08-C189-5C4C-822D-BCB9DCC3AF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70075" tIns="184970" rIns="370075" bIns="18497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70075" tIns="184970" rIns="370075" bIns="18497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3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18501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0035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5053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0070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7633" indent="-13876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0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711023" indent="-13169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9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137208" indent="-14197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8300">
          <a:solidFill>
            <a:schemeClr val="tx1"/>
          </a:solidFill>
          <a:latin typeface="+mn-lt"/>
          <a:ea typeface="ＭＳ Ｐゴシック" pitchFamily="-105" charset="-128"/>
        </a:defRPr>
      </a:lvl3pPr>
      <a:lvl4pPr marL="5422043" indent="-12784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6803255" indent="-13747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6300">
          <a:solidFill>
            <a:schemeClr val="tx1"/>
          </a:solidFill>
          <a:latin typeface="+mn-lt"/>
          <a:ea typeface="ＭＳ Ｐゴシック" pitchFamily="-105" charset="-128"/>
        </a:defRPr>
      </a:lvl5pPr>
      <a:lvl6pPr marL="8653428" indent="-13747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03613" indent="-13747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53800" indent="-13747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203958" indent="-13747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003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0178" algn="l" defTabSz="37003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0358" algn="l" defTabSz="37003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0530" algn="l" defTabSz="37003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0705" algn="l" defTabSz="37003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0888" algn="l" defTabSz="37003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1058" algn="l" defTabSz="37003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51245" algn="l" defTabSz="37003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01418" algn="l" defTabSz="37003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93" y="480063"/>
            <a:ext cx="30245263" cy="5760719"/>
          </a:xfrm>
          <a:prstGeom prst="rect">
            <a:avLst/>
          </a:prstGeom>
        </p:spPr>
        <p:txBody>
          <a:bodyPr vert="horz" lIns="369988" tIns="184923" rIns="369988" bIns="18492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93" y="6240787"/>
            <a:ext cx="30245263" cy="33804223"/>
          </a:xfrm>
          <a:prstGeom prst="rect">
            <a:avLst/>
          </a:prstGeom>
        </p:spPr>
        <p:txBody>
          <a:bodyPr vert="horz" lIns="369988" tIns="184923" rIns="369988" bIns="184923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325961"/>
            <a:ext cx="7561316" cy="2020252"/>
          </a:xfrm>
          <a:prstGeom prst="rect">
            <a:avLst/>
          </a:prstGeom>
        </p:spPr>
        <p:txBody>
          <a:bodyPr vert="horz" lIns="369988" tIns="184923" rIns="369988" bIns="184923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325961"/>
            <a:ext cx="10261785" cy="2020252"/>
          </a:xfrm>
          <a:prstGeom prst="rect">
            <a:avLst/>
          </a:prstGeom>
        </p:spPr>
        <p:txBody>
          <a:bodyPr vert="horz" lIns="369988" tIns="184923" rIns="369988" bIns="184923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8624980" y="39364919"/>
            <a:ext cx="3780658" cy="3840482"/>
          </a:xfrm>
          <a:prstGeom prst="rect">
            <a:avLst/>
          </a:prstGeom>
        </p:spPr>
        <p:txBody>
          <a:bodyPr lIns="369988" tIns="184923" rIns="369988" bIns="184923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83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8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4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3699495" rtl="0" eaLnBrk="1" latinLnBrk="0" hangingPunct="1">
        <a:spcBef>
          <a:spcPct val="0"/>
        </a:spcBef>
        <a:buNone/>
        <a:defRPr sz="16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7308" indent="-1387308" algn="l" defTabSz="3699495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3005825" indent="-1156103" algn="l" defTabSz="3699495" rtl="0" eaLnBrk="1" latinLnBrk="0" hangingPunct="1">
        <a:spcBef>
          <a:spcPct val="20000"/>
        </a:spcBef>
        <a:buFont typeface="Arial" pitchFamily="34" charset="0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4624345" indent="-924880" algn="l" defTabSz="369949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474100" indent="-924880" algn="l" defTabSz="3699495" rtl="0" eaLnBrk="1" latinLnBrk="0" hangingPunct="1">
        <a:spcBef>
          <a:spcPct val="20000"/>
        </a:spcBef>
        <a:buFont typeface="Arial" pitchFamily="34" charset="0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8323858" indent="-924880" algn="l" defTabSz="3699495" rtl="0" eaLnBrk="1" latinLnBrk="0" hangingPunct="1">
        <a:spcBef>
          <a:spcPct val="20000"/>
        </a:spcBef>
        <a:buFont typeface="Arial" pitchFamily="34" charset="0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73593" indent="-924880" algn="l" defTabSz="369949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023343" indent="-924880" algn="l" defTabSz="369949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3873080" indent="-924880" algn="l" defTabSz="369949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722838" indent="-924880" algn="l" defTabSz="369949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994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9745" algn="l" defTabSz="36994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9495" algn="l" defTabSz="36994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49235" algn="l" defTabSz="36994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98983" algn="l" defTabSz="36994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48728" algn="l" defTabSz="36994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98468" algn="l" defTabSz="36994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48225" algn="l" defTabSz="36994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97968" algn="l" defTabSz="36994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93" y="480063"/>
            <a:ext cx="30245263" cy="5760719"/>
          </a:xfrm>
          <a:prstGeom prst="rect">
            <a:avLst/>
          </a:prstGeom>
        </p:spPr>
        <p:txBody>
          <a:bodyPr vert="horz" lIns="369900" tIns="184878" rIns="369900" bIns="18487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93" y="6240787"/>
            <a:ext cx="30245263" cy="33804223"/>
          </a:xfrm>
          <a:prstGeom prst="rect">
            <a:avLst/>
          </a:prstGeom>
        </p:spPr>
        <p:txBody>
          <a:bodyPr vert="horz" lIns="369900" tIns="184878" rIns="369900" bIns="184878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325986"/>
            <a:ext cx="7561316" cy="2020252"/>
          </a:xfrm>
          <a:prstGeom prst="rect">
            <a:avLst/>
          </a:prstGeom>
        </p:spPr>
        <p:txBody>
          <a:bodyPr vert="horz" lIns="369900" tIns="184878" rIns="369900" bIns="184878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325986"/>
            <a:ext cx="10261785" cy="2020252"/>
          </a:xfrm>
          <a:prstGeom prst="rect">
            <a:avLst/>
          </a:prstGeom>
        </p:spPr>
        <p:txBody>
          <a:bodyPr vert="horz" lIns="369900" tIns="184878" rIns="369900" bIns="184878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8624980" y="39364919"/>
            <a:ext cx="3780658" cy="3840482"/>
          </a:xfrm>
          <a:prstGeom prst="rect">
            <a:avLst/>
          </a:prstGeom>
        </p:spPr>
        <p:txBody>
          <a:bodyPr lIns="369900" tIns="184878" rIns="369900" bIns="18487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83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8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8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3698635" rtl="0" eaLnBrk="1" latinLnBrk="0" hangingPunct="1">
        <a:spcBef>
          <a:spcPct val="0"/>
        </a:spcBef>
        <a:buNone/>
        <a:defRPr sz="16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985" indent="-1386985" algn="l" defTabSz="3698635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3005123" indent="-1155833" algn="l" defTabSz="3698635" rtl="0" eaLnBrk="1" latinLnBrk="0" hangingPunct="1">
        <a:spcBef>
          <a:spcPct val="20000"/>
        </a:spcBef>
        <a:buFont typeface="Arial" pitchFamily="34" charset="0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4623270" indent="-924663" algn="l" defTabSz="369863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472593" indent="-924663" algn="l" defTabSz="3698635" rtl="0" eaLnBrk="1" latinLnBrk="0" hangingPunct="1">
        <a:spcBef>
          <a:spcPct val="20000"/>
        </a:spcBef>
        <a:buFont typeface="Arial" pitchFamily="34" charset="0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8321915" indent="-924663" algn="l" defTabSz="3698635" rtl="0" eaLnBrk="1" latinLnBrk="0" hangingPunct="1">
        <a:spcBef>
          <a:spcPct val="20000"/>
        </a:spcBef>
        <a:buFont typeface="Arial" pitchFamily="34" charset="0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71228" indent="-924663" algn="l" defTabSz="369863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020540" indent="-924663" algn="l" defTabSz="369863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3869843" indent="-924663" algn="l" defTabSz="369863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719175" indent="-924663" algn="l" defTabSz="3698635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986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9313" algn="l" defTabSz="36986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8635" algn="l" defTabSz="36986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47938" algn="l" defTabSz="36986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97260" algn="l" defTabSz="36986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46573" algn="l" defTabSz="36986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95880" algn="l" defTabSz="36986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45205" algn="l" defTabSz="36986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94515" algn="l" defTabSz="369863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813" tIns="184833" rIns="369813" bIns="184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813" tIns="184833" rIns="369813" bIns="184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813" tIns="184833" rIns="369813" bIns="184833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813" tIns="184833" rIns="369813" bIns="184833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813" tIns="184833" rIns="369813" bIns="18483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813" tIns="184833" rIns="369813" bIns="18483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88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9777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4664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9553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6665" indent="-1386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9123" indent="-131604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34313" indent="-14187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18253" indent="-127753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98498" indent="-13738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47375" indent="-13738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96270" indent="-13738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45155" indent="-13738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94028" indent="-13738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9777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8880" algn="l" defTabSz="369777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7770" algn="l" defTabSz="369777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46643" algn="l" defTabSz="369777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95538" algn="l" defTabSz="369777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44413" algn="l" defTabSz="369777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93295" algn="l" defTabSz="369777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42188" algn="l" defTabSz="369777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91070" algn="l" defTabSz="369777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  <a:prstGeom prst="rect">
            <a:avLst/>
          </a:prstGeom>
        </p:spPr>
        <p:txBody>
          <a:bodyPr vert="horz" lIns="369730" tIns="184788" rIns="369730" bIns="18478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7" y="10081312"/>
            <a:ext cx="29165075" cy="28513568"/>
          </a:xfrm>
          <a:prstGeom prst="rect">
            <a:avLst/>
          </a:prstGeom>
        </p:spPr>
        <p:txBody>
          <a:bodyPr vert="horz" lIns="369730" tIns="184788" rIns="369730" bIns="18478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985"/>
            <a:ext cx="7561316" cy="2300286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045985"/>
            <a:ext cx="10261785" cy="2300286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985"/>
            <a:ext cx="7561316" cy="2300286"/>
          </a:xfrm>
          <a:prstGeom prst="rect">
            <a:avLst/>
          </a:prstGeom>
        </p:spPr>
        <p:txBody>
          <a:bodyPr vert="horz" lIns="369730" tIns="184788" rIns="369730" bIns="184788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8E0-6DD9-4302-9AA9-5177C785CB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7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hdr="0" ftr="0" dt="0"/>
  <p:txStyles>
    <p:titleStyle>
      <a:lvl1pPr algn="ctr" defTabSz="3696913" rtl="0" eaLnBrk="1" latinLnBrk="0" hangingPunct="1">
        <a:spcBef>
          <a:spcPct val="0"/>
        </a:spcBef>
        <a:buNone/>
        <a:defRPr sz="1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340" indent="-1386340" algn="l" defTabSz="3696913" rtl="0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3725" indent="-1155293" algn="l" defTabSz="3696913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1110" indent="-924233" algn="l" defTabSz="3696913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6469578" indent="-924233" algn="l" defTabSz="3696913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18035" indent="-924233" algn="l" defTabSz="3696913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66485" indent="-924233" algn="l" defTabSz="3696913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014928" indent="-924233" algn="l" defTabSz="3696913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3863378" indent="-924233" algn="l" defTabSz="3696913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711840" indent="-924233" algn="l" defTabSz="3696913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9691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8448" algn="l" defTabSz="369691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6913" algn="l" defTabSz="369691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45350" algn="l" defTabSz="369691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93808" algn="l" defTabSz="369691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42263" algn="l" defTabSz="369691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90705" algn="l" defTabSz="369691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9170" algn="l" defTabSz="369691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87618" algn="l" defTabSz="369691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85260" y="1240158"/>
            <a:ext cx="28624980" cy="35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2648" tIns="102648" rIns="102648" bIns="102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按一下以編輯母片標題樣式</a:t>
            </a:r>
            <a:endParaRPr lang="en-US">
              <a:sym typeface="Myriad Pro Bold Cond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5260" y="6600828"/>
            <a:ext cx="28624980" cy="3260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2648" tIns="102648" rIns="102648" bIns="102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>
                <a:sym typeface="Myriad Pro Bold Cond" charset="0"/>
              </a:rPr>
              <a:t>按一下以編輯母片文字樣式</a:t>
            </a:r>
          </a:p>
          <a:p>
            <a:pPr lvl="1"/>
            <a:r>
              <a:rPr lang="zh-TW" altLang="en-US" smtClean="0">
                <a:sym typeface="Myriad Pro Bold Cond" charset="0"/>
              </a:rPr>
              <a:t>第二層</a:t>
            </a:r>
          </a:p>
          <a:p>
            <a:pPr lvl="2"/>
            <a:r>
              <a:rPr lang="zh-TW" altLang="en-US" smtClean="0">
                <a:sym typeface="Myriad Pro Bold Cond" charset="0"/>
              </a:rPr>
              <a:t>第三層</a:t>
            </a:r>
          </a:p>
          <a:p>
            <a:pPr lvl="3"/>
            <a:r>
              <a:rPr lang="zh-TW" altLang="en-US" smtClean="0">
                <a:sym typeface="Myriad Pro Bold Cond" charset="0"/>
              </a:rPr>
              <a:t>第四層</a:t>
            </a:r>
          </a:p>
          <a:p>
            <a:pPr lvl="4"/>
            <a:r>
              <a:rPr lang="zh-TW" altLang="en-US" smtClean="0">
                <a:sym typeface="Myriad Pro Bold Cond" charset="0"/>
              </a:rPr>
              <a:t>第五層</a:t>
            </a:r>
            <a:endParaRPr lang="en-US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924015" algn="l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1848023" algn="l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2772028" algn="l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3696048" algn="l" rtl="0" eaLnBrk="1" fontAlgn="base" hangingPunct="1">
        <a:spcBef>
          <a:spcPct val="0"/>
        </a:spcBef>
        <a:spcAft>
          <a:spcPct val="0"/>
        </a:spcAft>
        <a:defRPr sz="17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1617000" indent="-1617000" algn="l" rtl="0" eaLnBrk="1" fontAlgn="base" hangingPunct="1">
        <a:spcBef>
          <a:spcPts val="2860"/>
        </a:spcBef>
        <a:spcAft>
          <a:spcPct val="0"/>
        </a:spcAft>
        <a:buSzPct val="120000"/>
        <a:buFont typeface="Lucida Grande" charset="0"/>
        <a:buChar char="▪"/>
        <a:defRPr sz="113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1pPr>
      <a:lvl2pPr marL="2797698" indent="-1283343" algn="l" rtl="0" eaLnBrk="1" fontAlgn="base" hangingPunct="1">
        <a:spcBef>
          <a:spcPts val="286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13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2pPr>
      <a:lvl3pPr marL="4158053" indent="-1283343" algn="l" rtl="0" eaLnBrk="1" fontAlgn="base" hangingPunct="1">
        <a:spcBef>
          <a:spcPts val="286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13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3pPr>
      <a:lvl4pPr marL="5492728" indent="-1283343" algn="l" rtl="0" eaLnBrk="1" fontAlgn="base" hangingPunct="1">
        <a:spcBef>
          <a:spcPts val="286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13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4pPr>
      <a:lvl5pPr marL="6853080" indent="-1283343" algn="l" rtl="0" eaLnBrk="1" fontAlgn="base" hangingPunct="1">
        <a:spcBef>
          <a:spcPts val="286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13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5pPr>
      <a:lvl6pPr marL="7777090" indent="-1283343" algn="l" rtl="0" eaLnBrk="1" fontAlgn="base" hangingPunct="1">
        <a:spcBef>
          <a:spcPts val="286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13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6pPr>
      <a:lvl7pPr marL="8701100" indent="-1283343" algn="l" rtl="0" eaLnBrk="1" fontAlgn="base" hangingPunct="1">
        <a:spcBef>
          <a:spcPts val="286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13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7pPr>
      <a:lvl8pPr marL="9625120" indent="-1283343" algn="l" rtl="0" eaLnBrk="1" fontAlgn="base" hangingPunct="1">
        <a:spcBef>
          <a:spcPts val="286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13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8pPr>
      <a:lvl9pPr marL="10549108" indent="-1283343" algn="l" rtl="0" eaLnBrk="1" fontAlgn="base" hangingPunct="1">
        <a:spcBef>
          <a:spcPts val="2860"/>
        </a:spcBef>
        <a:spcAft>
          <a:spcPct val="0"/>
        </a:spcAft>
        <a:buClr>
          <a:srgbClr val="000000"/>
        </a:buClr>
        <a:buSzPct val="129000"/>
        <a:buFont typeface="Myriad Pro Bold Cond" charset="0"/>
        <a:buChar char="-"/>
        <a:defRPr sz="11300">
          <a:solidFill>
            <a:schemeClr val="tx1"/>
          </a:solidFill>
          <a:latin typeface="+mn-lt"/>
          <a:ea typeface="+mn-ea"/>
          <a:cs typeface="+mn-cs"/>
          <a:sym typeface="Myriad Pro Bold Cond" charset="0"/>
        </a:defRPr>
      </a:lvl9pPr>
    </p:bodyStyle>
    <p:otherStyle>
      <a:defPPr>
        <a:defRPr lang="en-US"/>
      </a:defPPr>
      <a:lvl1pPr marL="0" algn="l" defTabSz="9240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4015" algn="l" defTabSz="9240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48023" algn="l" defTabSz="9240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772028" algn="l" defTabSz="9240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696048" algn="l" defTabSz="9240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620035" algn="l" defTabSz="9240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544060" algn="l" defTabSz="9240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468068" algn="l" defTabSz="9240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92085" algn="l" defTabSz="924015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558" tIns="184698" rIns="369558" bIns="184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558" tIns="184698" rIns="369558" bIns="184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558" tIns="184698" rIns="369558" bIns="18469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558" tIns="184698" rIns="369558" bIns="18469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558" tIns="184698" rIns="369558" bIns="18469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558" tIns="184698" rIns="369558" bIns="18469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759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951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4277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9036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5693" indent="-13856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7230" indent="-13151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31420" indent="-141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14463" indent="-12766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93743" indent="-13728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41328" indent="-13728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88928" indent="-13728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36525" indent="-13728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84100" indent="-13728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951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7595" algn="l" defTabSz="36951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5183" algn="l" defTabSz="36951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42770" algn="l" defTabSz="36951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90363" algn="l" defTabSz="36951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37953" algn="l" defTabSz="36951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85533" algn="l" defTabSz="36951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3135" algn="l" defTabSz="36951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80718" algn="l" defTabSz="369518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333" tIns="186660" rIns="373333" bIns="18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333" tIns="186660" rIns="373333" bIns="18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333" tIns="186660" rIns="373333" bIns="18666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333" tIns="186660" rIns="373333" bIns="1866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333" tIns="186660" rIns="373333" bIns="1866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7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665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3329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9993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6659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9983" indent="-1399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5158" indent="-13286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74030" indent="-14323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70318" indent="-12897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63815" indent="-1387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30465" indent="-1387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97115" indent="-1387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63763" indent="-1387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30408" indent="-13870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332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6650" algn="l" defTabSz="37332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33295" algn="l" defTabSz="37332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99935" algn="l" defTabSz="37332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66590" algn="l" defTabSz="37332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33228" algn="l" defTabSz="37332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99880" algn="l" defTabSz="37332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66528" algn="l" defTabSz="37332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33173" algn="l" defTabSz="373329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473" tIns="184655" rIns="369473" bIns="184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473" tIns="184655" rIns="369473" bIns="184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473" tIns="184655" rIns="369473" bIns="18465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473" tIns="184655" rIns="369473" bIns="18465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473" tIns="184655" rIns="369473" bIns="18465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716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943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414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8863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5373" indent="-13853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6600" indent="-13148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30458" indent="-14174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13200" indent="-127634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92160" indent="-1372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39313" indent="-1372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86478" indent="-1372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33650" indent="-1372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80795" indent="-13725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94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7163" algn="l" defTabSz="3694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4325" algn="l" defTabSz="3694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41478" algn="l" defTabSz="3694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88635" algn="l" defTabSz="3694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35800" algn="l" defTabSz="3694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82950" algn="l" defTabSz="3694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0120" algn="l" defTabSz="3694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77273" algn="l" defTabSz="3694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388" tIns="184608" rIns="369388" bIns="18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388" tIns="184608" rIns="369388" bIns="18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388" tIns="184608" rIns="369388" bIns="18460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388" tIns="184608" rIns="369388" bIns="18460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388" tIns="184608" rIns="369388" bIns="18460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673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9346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4018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8691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5050" indent="-1385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5970" indent="-1314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29495" indent="-14171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11935" indent="-127604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90575" indent="-13722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37298" indent="-13722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84035" indent="-13722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30770" indent="-13722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77490" indent="-13722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934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6733" algn="l" defTabSz="36934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3460" algn="l" defTabSz="36934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40188" algn="l" defTabSz="36934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86910" algn="l" defTabSz="36934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33645" algn="l" defTabSz="36934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80365" algn="l" defTabSz="36934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27105" algn="l" defTabSz="36934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73828" algn="l" defTabSz="36934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20287" y="1730218"/>
            <a:ext cx="29165075" cy="72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9300" tIns="184563" rIns="369300" bIns="1845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20287" y="10081312"/>
            <a:ext cx="29165075" cy="2851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69300" tIns="184563" rIns="369300" bIns="184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6085"/>
            <a:ext cx="7561316" cy="2300286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046085"/>
            <a:ext cx="10261785" cy="2300286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6085"/>
            <a:ext cx="7561316" cy="2300286"/>
          </a:xfrm>
          <a:prstGeom prst="rect">
            <a:avLst/>
          </a:prstGeom>
        </p:spPr>
        <p:txBody>
          <a:bodyPr vert="horz" lIns="369300" tIns="184563" rIns="369300" bIns="1845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3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7AAB5F-675F-1E47-950A-8D7D15C05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hf hdr="0" ftr="0" dt="0"/>
  <p:txStyles>
    <p:titleStyle>
      <a:lvl1pPr algn="ctr" defTabSz="1846308" rtl="0" eaLnBrk="1" fontAlgn="base" hangingPunct="1">
        <a:spcBef>
          <a:spcPct val="0"/>
        </a:spcBef>
        <a:spcAft>
          <a:spcPct val="0"/>
        </a:spcAft>
        <a:defRPr sz="18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846308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846308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846308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846308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1846308" algn="ctr" defTabSz="1846308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3692600" algn="ctr" defTabSz="1846308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5538893" algn="ctr" defTabSz="1846308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7385188" algn="ctr" defTabSz="1846308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384725" indent="-1384725" algn="l" defTabSz="184630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000233" indent="-1153943" algn="l" defTabSz="184630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615728" indent="-923148" algn="l" defTabSz="184630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462038" indent="-923148" algn="l" defTabSz="184630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8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308335" indent="-923148" algn="l" defTabSz="184630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0154633" indent="-923148" algn="l" defTabSz="1846308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0930" indent="-923148" algn="l" defTabSz="1846308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3847220" indent="-923148" algn="l" defTabSz="1846308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693525" indent="-923148" algn="l" defTabSz="1846308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463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6308" algn="l" defTabSz="18463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2600" algn="l" defTabSz="18463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38893" algn="l" defTabSz="18463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85188" algn="l" defTabSz="18463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31495" algn="l" defTabSz="18463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77785" algn="l" defTabSz="18463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24085" algn="l" defTabSz="18463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70385" algn="l" defTabSz="18463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215" tIns="184518" rIns="369215" bIns="184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215" tIns="184518" rIns="369215" bIns="184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215" tIns="184518" rIns="369215" bIns="18451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215" tIns="184518" rIns="369215" bIns="18451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215" tIns="184518" rIns="369215" bIns="18451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215" tIns="184518" rIns="369215" bIns="18451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587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9173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3760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8346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4403" indent="-13844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4710" indent="-13139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27563" indent="-14164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09410" indent="-12754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87408" indent="-1371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33268" indent="-1371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79150" indent="-1371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25020" indent="-1371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70878" indent="-13715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9173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5875" algn="l" defTabSz="369173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1738" algn="l" defTabSz="369173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37603" algn="l" defTabSz="369173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83468" algn="l" defTabSz="369173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29340" algn="l" defTabSz="369173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75203" algn="l" defTabSz="369173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21073" algn="l" defTabSz="369173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66938" algn="l" defTabSz="369173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193" y="480063"/>
            <a:ext cx="30245263" cy="5760719"/>
          </a:xfrm>
          <a:prstGeom prst="rect">
            <a:avLst/>
          </a:prstGeom>
        </p:spPr>
        <p:txBody>
          <a:bodyPr vert="horz" lIns="369130" tIns="184478" rIns="369130" bIns="18447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93" y="6240787"/>
            <a:ext cx="30245263" cy="33804223"/>
          </a:xfrm>
          <a:prstGeom prst="rect">
            <a:avLst/>
          </a:prstGeom>
        </p:spPr>
        <p:txBody>
          <a:bodyPr vert="horz" lIns="369130" tIns="184478" rIns="369130" bIns="184478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326150"/>
            <a:ext cx="7561316" cy="2020252"/>
          </a:xfrm>
          <a:prstGeom prst="rect">
            <a:avLst/>
          </a:prstGeom>
        </p:spPr>
        <p:txBody>
          <a:bodyPr vert="horz" lIns="369130" tIns="184478" rIns="369130" bIns="184478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326150"/>
            <a:ext cx="10261785" cy="2020252"/>
          </a:xfrm>
          <a:prstGeom prst="rect">
            <a:avLst/>
          </a:prstGeom>
        </p:spPr>
        <p:txBody>
          <a:bodyPr vert="horz" lIns="369130" tIns="184478" rIns="369130" bIns="184478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8624980" y="39364919"/>
            <a:ext cx="3780658" cy="3840482"/>
          </a:xfrm>
          <a:prstGeom prst="rect">
            <a:avLst/>
          </a:prstGeom>
        </p:spPr>
        <p:txBody>
          <a:bodyPr lIns="369130" tIns="184478" rIns="369130" bIns="184478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B363EBC-A636-4E4F-B313-DA526F248DF6}" type="slidenum">
              <a:rPr lang="en-US" sz="8300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lang="en-US" sz="8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82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3690873" rtl="0" eaLnBrk="1" latinLnBrk="0" hangingPunct="1">
        <a:spcBef>
          <a:spcPct val="0"/>
        </a:spcBef>
        <a:buNone/>
        <a:defRPr sz="16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4083" indent="-1384083" algn="l" defTabSz="3690873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998835" indent="-1153403" algn="l" defTabSz="3690873" rtl="0" eaLnBrk="1" latinLnBrk="0" hangingPunct="1">
        <a:spcBef>
          <a:spcPct val="20000"/>
        </a:spcBef>
        <a:buFont typeface="Arial" pitchFamily="34" charset="0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4613575" indent="-922715" algn="l" defTabSz="3690873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459018" indent="-922715" algn="l" defTabSz="3690873" rtl="0" eaLnBrk="1" latinLnBrk="0" hangingPunct="1">
        <a:spcBef>
          <a:spcPct val="20000"/>
        </a:spcBef>
        <a:buFont typeface="Arial" pitchFamily="34" charset="0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8304460" indent="-922715" algn="l" defTabSz="3690873" rtl="0" eaLnBrk="1" latinLnBrk="0" hangingPunct="1">
        <a:spcBef>
          <a:spcPct val="20000"/>
        </a:spcBef>
        <a:buFont typeface="Arial" pitchFamily="34" charset="0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49898" indent="-922715" algn="l" defTabSz="3690873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1995333" indent="-922715" algn="l" defTabSz="3690873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3840763" indent="-922715" algn="l" defTabSz="3690873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686210" indent="-922715" algn="l" defTabSz="3690873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908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5448" algn="l" defTabSz="36908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873" algn="l" defTabSz="36908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36313" algn="l" defTabSz="36908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81750" algn="l" defTabSz="36908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27183" algn="l" defTabSz="36908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72618" algn="l" defTabSz="36908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18060" algn="l" defTabSz="36908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63498" algn="l" defTabSz="369087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045" tIns="184438" rIns="369045" bIns="18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9045" tIns="184438" rIns="369045" bIns="18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045" tIns="184438" rIns="369045" bIns="18443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9045" tIns="184438" rIns="369045" bIns="18443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045" tIns="184438" rIns="369045" bIns="18443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9045" tIns="184438" rIns="369045" bIns="18443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50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900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3502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8002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3758" indent="-1383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3450" indent="-13132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25638" indent="-14158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06885" indent="-12748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84245" indent="-1370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29238" indent="-1370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74263" indent="-1370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19275" indent="-1370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64268" indent="-13709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900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5015" algn="l" defTabSz="36900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008" algn="l" defTabSz="36900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35020" algn="l" defTabSz="36900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80028" algn="l" defTabSz="36900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25038" algn="l" defTabSz="36900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70035" algn="l" defTabSz="36900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15048" algn="l" defTabSz="36900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60053" algn="l" defTabSz="36900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7" y="1730218"/>
            <a:ext cx="29165075" cy="7200901"/>
          </a:xfrm>
          <a:prstGeom prst="rect">
            <a:avLst/>
          </a:prstGeom>
        </p:spPr>
        <p:txBody>
          <a:bodyPr vert="horz" lIns="368960" tIns="184395" rIns="368960" bIns="18439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7" y="10081312"/>
            <a:ext cx="29165075" cy="28513568"/>
          </a:xfrm>
          <a:prstGeom prst="rect">
            <a:avLst/>
          </a:prstGeom>
        </p:spPr>
        <p:txBody>
          <a:bodyPr vert="horz" lIns="368960" tIns="184395" rIns="368960" bIns="18439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6155"/>
            <a:ext cx="7561316" cy="2300286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8" y="40046155"/>
            <a:ext cx="10261785" cy="2300286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6155"/>
            <a:ext cx="7561316" cy="2300286"/>
          </a:xfrm>
          <a:prstGeom prst="rect">
            <a:avLst/>
          </a:prstGeom>
        </p:spPr>
        <p:txBody>
          <a:bodyPr vert="horz" lIns="368960" tIns="184395" rIns="368960" bIns="184395" rtlCol="0" anchor="ctr"/>
          <a:lstStyle>
            <a:lvl1pPr algn="r">
              <a:defRPr sz="5000">
                <a:solidFill>
                  <a:srgbClr val="000000"/>
                </a:solidFill>
              </a:defRPr>
            </a:lvl1pPr>
          </a:lstStyle>
          <a:p>
            <a:fld id="{938804F6-1EC8-4F45-958E-1A743EB963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hf hdr="0" ftr="0" dt="0"/>
  <p:txStyles>
    <p:titleStyle>
      <a:lvl1pPr algn="ctr" defTabSz="1844588" rtl="0" eaLnBrk="1" latinLnBrk="0" hangingPunct="1">
        <a:spcBef>
          <a:spcPct val="0"/>
        </a:spcBef>
        <a:buNone/>
        <a:defRPr sz="1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3433" indent="-1383433" algn="l" defTabSz="1844588" rtl="0" eaLnBrk="1" latinLnBrk="0" hangingPunct="1">
        <a:spcBef>
          <a:spcPct val="20000"/>
        </a:spcBef>
        <a:buFont typeface="Arial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2997438" indent="-1152863" algn="l" defTabSz="1844588" rtl="0" eaLnBrk="1" latinLnBrk="0" hangingPunct="1">
        <a:spcBef>
          <a:spcPct val="20000"/>
        </a:spcBef>
        <a:buFont typeface="Arial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11428" indent="-922283" algn="l" defTabSz="1844588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6456008" indent="-922283" algn="l" defTabSz="1844588" rtl="0" eaLnBrk="1" latinLnBrk="0" hangingPunct="1">
        <a:spcBef>
          <a:spcPct val="20000"/>
        </a:spcBef>
        <a:buFont typeface="Arial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00590" indent="-922283" algn="l" defTabSz="1844588" rtl="0" eaLnBrk="1" latinLnBrk="0" hangingPunct="1">
        <a:spcBef>
          <a:spcPct val="20000"/>
        </a:spcBef>
        <a:buFont typeface="Arial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145165" indent="-922283" algn="l" defTabSz="1844588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1989735" indent="-922283" algn="l" defTabSz="1844588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3834305" indent="-922283" algn="l" defTabSz="1844588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5678895" indent="-922283" algn="l" defTabSz="1844588" rtl="0" eaLnBrk="1" latinLnBrk="0" hangingPunct="1">
        <a:spcBef>
          <a:spcPct val="20000"/>
        </a:spcBef>
        <a:buFont typeface="Arial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44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4588" algn="l" defTabSz="1844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150" algn="l" defTabSz="1844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33730" algn="l" defTabSz="1844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78308" algn="l" defTabSz="1844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22883" algn="l" defTabSz="1844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67453" algn="l" defTabSz="1844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12038" algn="l" defTabSz="1844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56610" algn="l" defTabSz="18445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873" tIns="184350" rIns="368873" bIns="184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873" tIns="184350" rIns="368873" bIns="184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873" tIns="184350" rIns="368873" bIns="18435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873" tIns="184350" rIns="368873" bIns="18435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873" tIns="184350" rIns="368873" bIns="18435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873" tIns="184350" rIns="368873" bIns="18435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416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8828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3243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7658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3110" indent="-13831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2195" indent="-13126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23718" indent="-14151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04363" indent="-12742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81083" indent="-13703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25220" indent="-13703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69375" indent="-13703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13528" indent="-13703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57668" indent="-13703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882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4163" algn="l" defTabSz="36882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8285" algn="l" defTabSz="36882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32438" algn="l" defTabSz="36882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76585" algn="l" defTabSz="36882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20733" algn="l" defTabSz="36882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64870" algn="l" defTabSz="36882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09025" algn="l" defTabSz="36882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53168" algn="l" defTabSz="36882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788" tIns="184305" rIns="368788" bIns="18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788" tIns="184305" rIns="368788" bIns="184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788" tIns="184305" rIns="368788" bIns="18430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788" tIns="184305" rIns="368788" bIns="1843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788" tIns="184305" rIns="368788" bIns="1843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23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373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874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3114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7486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2785" indent="-13827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1565" indent="-13123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22758" indent="-14148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03103" indent="-12739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79503" indent="-1369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23208" indent="-1369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66933" indent="-1369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10658" indent="-1369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54363" indent="-13699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87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3735" algn="l" defTabSz="3687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7425" algn="l" defTabSz="3687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31148" algn="l" defTabSz="3687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74865" algn="l" defTabSz="3687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18580" algn="l" defTabSz="3687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62293" algn="l" defTabSz="3687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06015" algn="l" defTabSz="3687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49730" algn="l" defTabSz="3687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98" tIns="184260" rIns="368698" bIns="184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98" tIns="184260" rIns="368698" bIns="1842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98" tIns="184260" rIns="368698" bIns="18426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698" tIns="184260" rIns="368698" bIns="1842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698" tIns="184260" rIns="368698" bIns="18426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0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330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8656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2985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7314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2465" indent="-13824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0935" indent="-1312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21795" indent="-14144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01843" indent="-12736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77918" indent="-1369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21198" indent="-1369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64495" indent="-1369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07783" indent="-1369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51060" indent="-13696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865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3300" algn="l" defTabSz="36865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6568" algn="l" defTabSz="36865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29855" algn="l" defTabSz="36865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73148" algn="l" defTabSz="36865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16435" algn="l" defTabSz="36865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59713" algn="l" defTabSz="36865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03003" algn="l" defTabSz="36865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46290" algn="l" defTabSz="36865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248" tIns="186615" rIns="373248" bIns="186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248" tIns="186615" rIns="373248" bIns="186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248" tIns="186615" rIns="373248" bIns="18661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248" tIns="186615" rIns="373248" bIns="18661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248" tIns="186615" rIns="373248" bIns="18661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621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324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9863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6485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9660" indent="-13996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4523" indent="-13283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73060" indent="-14320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69038" indent="-12894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62215" indent="-1386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28430" indent="-1386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94645" indent="-1386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60858" indent="-1386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27065" indent="-13867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32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6213" algn="l" defTabSz="3732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32425" algn="l" defTabSz="3732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98630" algn="l" defTabSz="3732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64850" algn="l" defTabSz="3732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31055" algn="l" defTabSz="3732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97270" algn="l" defTabSz="3732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63488" algn="l" defTabSz="3732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29690" algn="l" defTabSz="37324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13" tIns="184218" rIns="368613" bIns="184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613" tIns="184218" rIns="368613" bIns="184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613" tIns="184218" rIns="368613" bIns="18421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613" tIns="184218" rIns="368613" bIns="18421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613" tIns="184218" rIns="368613" bIns="184218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287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857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2856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7142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2143" indent="-13821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00305" indent="-13117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20838" indent="-14141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00583" indent="-12733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76340" indent="-136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19188" indent="-136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62055" indent="-136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04915" indent="-136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47758" indent="-13693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857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2873" algn="l" defTabSz="36857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5708" algn="l" defTabSz="36857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28568" algn="l" defTabSz="36857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71423" algn="l" defTabSz="36857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14283" algn="l" defTabSz="36857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57130" algn="l" defTabSz="36857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99995" algn="l" defTabSz="36857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42850" algn="l" defTabSz="36857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528" tIns="184170" rIns="368528" bIns="18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528" tIns="184170" rIns="368528" bIns="184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528" tIns="184170" rIns="368528" bIns="18417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528" tIns="184170" rIns="368528" bIns="1841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528" tIns="184170" rIns="368528" bIns="1841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559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244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8485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272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6970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1818" indent="-13818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9675" indent="-131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9875" indent="-14138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99328" indent="-12730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74755" indent="-13690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17175" indent="-13690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59615" indent="-13690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302045" indent="-13690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44460" indent="-13690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848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2443" algn="l" defTabSz="36848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4853" algn="l" defTabSz="36848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27280" algn="l" defTabSz="36848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69705" algn="l" defTabSz="36848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12133" algn="l" defTabSz="36848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54553" algn="l" defTabSz="36848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96990" algn="l" defTabSz="36848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39413" algn="l" defTabSz="36848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443" tIns="184125" rIns="368443" bIns="184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443" tIns="184125" rIns="368443" bIns="184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443" tIns="184125" rIns="368443" bIns="18412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443" tIns="184125" rIns="368443" bIns="1841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443" tIns="184125" rIns="368443" bIns="1841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20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8399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2599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679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1495" indent="-13814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9045" indent="-131114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8915" indent="-1413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98068" indent="-12727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73180" indent="-1368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15168" indent="-1368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57178" indent="-1368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99180" indent="-1368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41163" indent="-13687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83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2015" algn="l" defTabSz="3683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3993" algn="l" defTabSz="3683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25993" algn="l" defTabSz="3683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67983" algn="l" defTabSz="3683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09985" algn="l" defTabSz="3683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51975" algn="l" defTabSz="3683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93980" algn="l" defTabSz="3683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35980" algn="l" defTabSz="368399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258" tIns="184035" rIns="368258" bIns="184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258" tIns="184035" rIns="368258" bIns="184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258" tIns="184035" rIns="368258" bIns="18403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pPr defTabSz="368218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258" tIns="184035" rIns="368258" bIns="18403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pPr defTabSz="3682180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68218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258" tIns="184035" rIns="368258" bIns="184035"/>
          <a:lstStyle/>
          <a:p>
            <a:pPr defTabSz="3682180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258" tIns="184035" rIns="368258" bIns="184035"/>
          <a:lstStyle/>
          <a:p>
            <a:pPr defTabSz="3682180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111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821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2328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6439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0818" indent="-13808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7713" indent="-13105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6900" indent="-14127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95435" indent="-12721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69855" indent="-1368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10960" indent="-1368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52043" indent="-1368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93155" indent="-1368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34223" indent="-1368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821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1110" algn="l" defTabSz="36821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2180" algn="l" defTabSz="36821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23285" algn="l" defTabSz="36821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64390" algn="l" defTabSz="36821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05468" algn="l" defTabSz="36821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46583" algn="l" defTabSz="36821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87653" algn="l" defTabSz="36821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28768" algn="l" defTabSz="368218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73" tIns="183990" rIns="368173" bIns="183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73" tIns="183990" rIns="368173" bIns="183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pPr defTabSz="368132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73" tIns="183990" rIns="368173" bIns="18399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pPr defTabSz="368132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68132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173" tIns="183990" rIns="368173" bIns="183990"/>
          <a:lstStyle/>
          <a:p>
            <a:pPr defTabSz="368132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173" tIns="183990" rIns="368173" bIns="183990"/>
          <a:lstStyle/>
          <a:p>
            <a:pPr defTabSz="368132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774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06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813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2200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626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0495" indent="-13804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7083" indent="-13102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5940" indent="-14124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94175" indent="-12718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68280" indent="-1367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08955" indent="-1367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49605" indent="-1367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90285" indent="-1367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30925" indent="-13677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81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0683" algn="l" defTabSz="3681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1325" algn="l" defTabSz="3681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22000" algn="l" defTabSz="3681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62678" algn="l" defTabSz="3681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03323" algn="l" defTabSz="3681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44010" algn="l" defTabSz="3681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84648" algn="l" defTabSz="3681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25330" algn="l" defTabSz="368132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33" tIns="183928" rIns="368033" bIns="183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33" tIns="183928" rIns="368033" bIns="183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33" tIns="183928" rIns="368033" bIns="183928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pPr defTabSz="367991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33" tIns="183928" rIns="368033" bIns="183928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pPr defTabSz="367991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367991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033" tIns="183928" rIns="368033" bIns="183928"/>
          <a:lstStyle/>
          <a:p>
            <a:pPr defTabSz="367991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033" tIns="183928" rIns="368033" bIns="183928"/>
          <a:lstStyle/>
          <a:p>
            <a:pPr defTabSz="3679915"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3996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799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198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598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79960" indent="-13799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6050" indent="-1309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4350" indent="-14118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92073" indent="-127135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65670" indent="-1367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05633" indent="-1367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45575" indent="-1367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85533" indent="-1367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25473" indent="-13671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9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9965" algn="l" defTabSz="3679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79915" algn="l" defTabSz="3679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19883" algn="l" defTabSz="3679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59825" algn="l" defTabSz="3679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9773" algn="l" defTabSz="3679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9740" algn="l" defTabSz="3679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79663" algn="l" defTabSz="3679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19635" algn="l" defTabSz="3679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00" tIns="183945" rIns="368100" bIns="18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100" tIns="183945" rIns="368100" bIns="183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00" tIns="183945" rIns="368100" bIns="18394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100" tIns="183945" rIns="368100" bIns="18394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100" tIns="183945" rIns="368100" bIns="1839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100" tIns="183945" rIns="368100" bIns="1839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79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4030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8056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2084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611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80208" indent="-13802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6530" indent="-13099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5073" indent="-14121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93033" indent="-12715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66868" indent="-1367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07135" indent="-1367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47423" indent="-1367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87705" indent="-1367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27978" indent="-13674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805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40300" algn="l" defTabSz="36805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80560" algn="l" defTabSz="36805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20845" algn="l" defTabSz="36805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61115" algn="l" defTabSz="36805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01403" algn="l" defTabSz="36805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41670" algn="l" defTabSz="36805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81955" algn="l" defTabSz="36805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22235" algn="l" defTabSz="36805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15" tIns="183905" rIns="368015" bIns="183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8015" tIns="183905" rIns="368015" bIns="183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8015" tIns="183905" rIns="368015" bIns="18390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015" tIns="183905" rIns="368015" bIns="1839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8015" tIns="183905" rIns="368015" bIns="18390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3986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7970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1956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5939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79883" indent="-13798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5900" indent="-13096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4115" indent="-14118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91773" indent="-12712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65288" indent="-1367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05130" indent="-1367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44988" indent="-1367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84843" indent="-1367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24685" indent="-13671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970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9868" algn="l" defTabSz="367970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79700" algn="l" defTabSz="367970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19560" algn="l" defTabSz="367970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59398" algn="l" defTabSz="367970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9255" algn="l" defTabSz="367970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9098" algn="l" defTabSz="367970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78955" algn="l" defTabSz="367970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18800" algn="l" defTabSz="367970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928" tIns="183865" rIns="367928" bIns="18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928" tIns="183865" rIns="367928" bIns="18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928" tIns="183865" rIns="367928" bIns="18386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928" tIns="183865" rIns="367928" bIns="18386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928" tIns="183865" rIns="367928" bIns="18386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789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3944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7884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1826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5768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79558" indent="-13795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5270" indent="-13093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3153" indent="-14115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90518" indent="-12709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63710" indent="-1366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03123" indent="-1366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42555" indent="-1366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81978" indent="-1366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21388" indent="-1366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884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9440" algn="l" defTabSz="367884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78840" algn="l" defTabSz="367884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18268" algn="l" defTabSz="367884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57683" algn="l" defTabSz="367884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7108" algn="l" defTabSz="367884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6518" algn="l" defTabSz="367884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75950" algn="l" defTabSz="367884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15368" algn="l" defTabSz="367884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843" tIns="183825" rIns="367843" bIns="183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843" tIns="183825" rIns="367843" bIns="183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843" tIns="183825" rIns="367843" bIns="18382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843" tIns="183825" rIns="367843" bIns="1838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843" tIns="183825" rIns="367843" bIns="18382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7260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390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7798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169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5596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79235" indent="-1379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4640" indent="-130899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2193" indent="-14111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89263" indent="-12706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62135" indent="-13664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601115" indent="-13664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40120" indent="-13664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79110" indent="-13664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18093" indent="-13664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7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9008" algn="l" defTabSz="3677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77988" algn="l" defTabSz="3677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16980" algn="l" defTabSz="3677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55963" algn="l" defTabSz="3677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4963" algn="l" defTabSz="3677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3945" algn="l" defTabSz="3677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72948" algn="l" defTabSz="3677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11935" algn="l" defTabSz="367798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63" tIns="186570" rIns="373163" bIns="18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163" tIns="186570" rIns="373163" bIns="18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163" tIns="186570" rIns="373163" bIns="18657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163" tIns="186570" rIns="373163" bIns="1865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163" tIns="186570" rIns="373163" bIns="18657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577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3155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973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6310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9330" indent="-13993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3885" indent="-132806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72088" indent="-14317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67765" indent="-12891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60615" indent="-13863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26393" indent="-13863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92175" indent="-13863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57950" indent="-13863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23723" indent="-138638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315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5778" algn="l" defTabSz="37315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31558" algn="l" defTabSz="37315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97325" algn="l" defTabSz="37315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63105" algn="l" defTabSz="37315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8880" algn="l" defTabSz="37315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94660" algn="l" defTabSz="37315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60440" algn="l" defTabSz="37315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26208" algn="l" defTabSz="373155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758" tIns="183780" rIns="367758" bIns="183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758" tIns="183780" rIns="367758" bIns="183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758" tIns="183780" rIns="367758" bIns="18378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758" tIns="183780" rIns="367758" bIns="1837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758" tIns="183780" rIns="367758" bIns="18378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24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3858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7712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1569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5424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78910" indent="-13789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4010" indent="-13086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1235" indent="-14108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88003" indent="-127038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60560" indent="-13661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599110" indent="-13661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37680" indent="-13661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76248" indent="-13661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14798" indent="-13661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7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8580" algn="l" defTabSz="3677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77128" algn="l" defTabSz="3677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15695" algn="l" defTabSz="3677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54248" algn="l" defTabSz="3677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2818" algn="l" defTabSz="3677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1370" algn="l" defTabSz="3677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69943" algn="l" defTabSz="3677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08503" algn="l" defTabSz="367712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673" tIns="183733" rIns="367673" bIns="183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673" tIns="183733" rIns="367673" bIns="183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673" tIns="183733" rIns="367673" bIns="183733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673" tIns="183733" rIns="367673" bIns="18373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673" tIns="183733" rIns="367673" bIns="183733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818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3815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7626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144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5253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78593" indent="-13785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3380" indent="-130838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10273" indent="-14105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86748" indent="-12700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58980" indent="-13658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597100" indent="-13658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35248" indent="-13658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73388" indent="-13658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11510" indent="-13658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62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8153" algn="l" defTabSz="36762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76268" algn="l" defTabSz="36762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14408" algn="l" defTabSz="36762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52530" algn="l" defTabSz="36762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90670" algn="l" defTabSz="36762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8798" algn="l" defTabSz="36762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66943" algn="l" defTabSz="36762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05078" algn="l" defTabSz="367626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88" tIns="183690" rIns="367588" bIns="183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3"/>
            <a:ext cx="30515309" cy="344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88" tIns="183690" rIns="367588" bIns="183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42572" y="40043911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88" tIns="183690" rIns="367588" bIns="18369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65601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588" tIns="183690" rIns="367588" bIns="18369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588" tIns="183690" rIns="367588" bIns="18369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82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3772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754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1312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508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78268" indent="-13782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2753" indent="-13080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09318" indent="-141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85490" indent="-12697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57400" indent="-13655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595095" indent="-13655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32818" indent="-13655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70528" indent="-13655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08220" indent="-13655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54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7723" algn="l" defTabSz="36754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75408" algn="l" defTabSz="36754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13120" algn="l" defTabSz="36754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50815" algn="l" defTabSz="36754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88533" algn="l" defTabSz="36754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6223" algn="l" defTabSz="36754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63945" algn="l" defTabSz="36754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701650" algn="l" defTabSz="3675408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00" tIns="183645" rIns="367500" bIns="183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7500" tIns="183645" rIns="367500" bIns="183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7500" tIns="183645" rIns="367500" bIns="18364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500" tIns="183645" rIns="367500" bIns="1836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67500" tIns="183645" rIns="367500" bIns="183645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3729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67455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1183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34909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77945" indent="-13779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692125" indent="-13077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08360" indent="-14098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384240" indent="-12694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755830" indent="-13652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593095" indent="-13652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430383" indent="-13652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267663" indent="-13652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104930" indent="-13652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4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7295" algn="l" defTabSz="3674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74553" algn="l" defTabSz="3674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11833" algn="l" defTabSz="3674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49098" algn="l" defTabSz="3674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86393" algn="l" defTabSz="3674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3655" algn="l" defTabSz="3674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60945" algn="l" defTabSz="3674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698220" algn="l" defTabSz="3674553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40" tIns="205720" rIns="411440" bIns="20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40" tIns="205720" rIns="411440" bIns="20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40" tIns="205720" rIns="411440" bIns="20572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9922BC8D-A42B-CF45-A131-5E784C544BE1}" type="slidenum">
              <a:rPr lang="en-US" smtClean="0"/>
              <a:t>‹#›</a:t>
            </a:fld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440" tIns="205720" rIns="411440" bIns="205720"/>
          <a:lstStyle/>
          <a:p>
            <a:pPr>
              <a:defRPr/>
            </a:pPr>
            <a:endParaRPr lang="en-US" sz="8300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440" tIns="205720" rIns="411440" bIns="205720"/>
          <a:lstStyle/>
          <a:p>
            <a:pPr>
              <a:defRPr/>
            </a:pPr>
            <a:endParaRPr lang="en-US" sz="8300"/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719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1439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7159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287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42898" indent="-15428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14365" indent="-14643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600120" indent="-15786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28730" indent="-142146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64488" indent="-15286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621683" indent="-15286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78880" indent="-15286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736075" indent="-15286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93273" indent="-15286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143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198" algn="l" defTabSz="41143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393" algn="l" defTabSz="41143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71590" algn="l" defTabSz="41143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28788" algn="l" defTabSz="41143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5983" algn="l" defTabSz="41143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3180" algn="l" defTabSz="41143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375" algn="l" defTabSz="41143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7573" algn="l" defTabSz="411439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328" tIns="205663" rIns="411328" bIns="20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328" tIns="205663" rIns="411328" bIns="20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328" tIns="205663" rIns="411328" bIns="20566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328" tIns="205663" rIns="411328" bIns="20566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328" tIns="205663" rIns="411328" bIns="205663"/>
          <a:lstStyle/>
          <a:p>
            <a:pPr>
              <a:defRPr/>
            </a:pPr>
            <a:endParaRPr lang="en-US" sz="830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328" tIns="205663" rIns="411328" bIns="205663"/>
          <a:lstStyle/>
          <a:p>
            <a:pPr>
              <a:defRPr/>
            </a:pPr>
            <a:endParaRPr lang="en-US" sz="830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6758"/>
      </p:ext>
    </p:extLst>
  </p:cSld>
  <p:clrMap bg1="lt1" tx1="dk1" bg2="lt2" tx2="dk2" accent1="accent1" accent2="accent2" accent3="accent3" accent4="accent4" accent5="accent5" accent6="accent6" hlink="hlink" folHlink="folHlink"/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663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132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6989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2652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42475" indent="-15424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13538" indent="-14639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98855" indent="-15781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27070" indent="-142107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62408" indent="-15281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619038" indent="-15281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75668" indent="-15281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732298" indent="-15281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88930" indent="-152819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132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6630" algn="l" defTabSz="41132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13260" algn="l" defTabSz="41132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69893" algn="l" defTabSz="41132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26523" algn="l" defTabSz="41132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3153" algn="l" defTabSz="41132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39788" algn="l" defTabSz="41132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6418" algn="l" defTabSz="41132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3048" algn="l" defTabSz="411326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1215" tIns="205603" rIns="411215" bIns="20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1215" tIns="205603" rIns="411215" bIns="205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215" tIns="205603" rIns="411215" bIns="20560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215" tIns="205603" rIns="411215" bIns="20560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215" tIns="205603" rIns="411215" bIns="20560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215" tIns="205603" rIns="411215" bIns="20560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6185" y="40955382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205606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1213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6819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242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42053" indent="-15420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3012710" indent="-14635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10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597590" indent="-15777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9000">
          <a:solidFill>
            <a:schemeClr val="tx1"/>
          </a:solidFill>
          <a:latin typeface="+mn-lt"/>
          <a:ea typeface="ＭＳ Ｐゴシック" pitchFamily="-105" charset="-128"/>
        </a:defRPr>
      </a:lvl3pPr>
      <a:lvl4pPr marL="6025413" indent="-142068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7560328" indent="-1527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7300">
          <a:solidFill>
            <a:schemeClr val="tx1"/>
          </a:solidFill>
          <a:latin typeface="+mn-lt"/>
          <a:ea typeface="ＭＳ Ｐゴシック" pitchFamily="-105" charset="-128"/>
        </a:defRPr>
      </a:lvl5pPr>
      <a:lvl6pPr marL="9616393" indent="-1527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72455" indent="-1527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728520" indent="-1527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84588" indent="-15277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121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6063" algn="l" defTabSz="41121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12130" algn="l" defTabSz="41121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68198" algn="l" defTabSz="41121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24260" algn="l" defTabSz="41121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0323" algn="l" defTabSz="41121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36395" algn="l" defTabSz="41121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2458" algn="l" defTabSz="41121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48520" algn="l" defTabSz="411213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103" tIns="205545" rIns="411103" bIns="20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103" tIns="205545" rIns="411103" bIns="20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103" tIns="205545" rIns="411103" bIns="20554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103" tIns="205545" rIns="411103" bIns="20554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1103" tIns="205545" rIns="411103" bIns="20554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549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110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665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2199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41628" indent="-15416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11880" indent="-14631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96328" indent="-15773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23758" indent="-14202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58250" indent="-15273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613745" indent="-15273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69243" indent="-15273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724745" indent="-15273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80248" indent="-15273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110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5495" algn="l" defTabSz="41110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11000" algn="l" defTabSz="41110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66500" algn="l" defTabSz="41110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21998" algn="l" defTabSz="41110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77493" algn="l" defTabSz="41110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33003" algn="l" defTabSz="41110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88498" algn="l" defTabSz="41110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43998" algn="l" defTabSz="41110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90" tIns="205488" rIns="410990" bIns="20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990" tIns="205488" rIns="410990" bIns="20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990" tIns="205488" rIns="410990" bIns="20548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990" tIns="205488" rIns="410990" bIns="2054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990" tIns="205488" rIns="410990" bIns="2054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7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492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0987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6480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1973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41205" indent="-15412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11053" indent="-14627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95065" indent="-15768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22103" indent="-141990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56173" indent="-1526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611100" indent="-1526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66033" indent="-1526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720973" indent="-1526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75905" indent="-1526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098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4928" algn="l" defTabSz="41098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09873" algn="l" defTabSz="41098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64805" algn="l" defTabSz="41098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19735" algn="l" defTabSz="41098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74668" algn="l" defTabSz="41098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29608" algn="l" defTabSz="41098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84538" algn="l" defTabSz="41098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39478" algn="l" defTabSz="410987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878" tIns="205428" rIns="410878" bIns="205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878" tIns="205428" rIns="410878" bIns="205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878" tIns="205428" rIns="410878" bIns="20542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878" tIns="205428" rIns="410878" bIns="2054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878" tIns="205428" rIns="410878" bIns="2054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436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0874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6310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1747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40783" indent="-15407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10225" indent="-146232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93798" indent="-1576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20445" indent="-1419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54090" indent="-15265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608455" indent="-15265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62825" indent="-15265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717195" indent="-15265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71568" indent="-152652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087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4363" algn="l" defTabSz="41087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08743" algn="l" defTabSz="41087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63108" algn="l" defTabSz="41087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17470" algn="l" defTabSz="41087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71840" algn="l" defTabSz="41087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26218" algn="l" defTabSz="41087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80583" algn="l" defTabSz="41087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34955" algn="l" defTabSz="41087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075" tIns="186530" rIns="373075" bIns="18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075" tIns="186530" rIns="373075" bIns="18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075" tIns="186530" rIns="373075" bIns="186530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075" tIns="186530" rIns="373075" bIns="18653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373075" tIns="186530" rIns="373075" bIns="186530"/>
          <a:lstStyle/>
          <a:p>
            <a:pPr>
              <a:defRPr/>
            </a:pPr>
            <a:endParaRPr lang="en-US" sz="7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5340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3068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96023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6136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9005" indent="-139900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3245" indent="-13277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71115" indent="-143138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66488" indent="-12888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59015" indent="-138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24358" indent="-138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89703" indent="-138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55043" indent="-138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20385" indent="-13860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306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5340" algn="l" defTabSz="37306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30685" algn="l" defTabSz="37306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96023" algn="l" defTabSz="37306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365" algn="l" defTabSz="37306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6705" algn="l" defTabSz="37306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92045" algn="l" defTabSz="37306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57395" algn="l" defTabSz="37306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22730" algn="l" defTabSz="373068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765" tIns="205368" rIns="410765" bIns="20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765" tIns="205368" rIns="410765" bIns="205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765" tIns="205368" rIns="410765" bIns="20536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765" tIns="205368" rIns="410765" bIns="20536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765" tIns="205368" rIns="410765" bIns="20536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379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0761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6141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1521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40360" indent="-15403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9398" indent="-14619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92535" indent="-157601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18790" indent="-141912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52013" indent="-15261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605813" indent="-15261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59618" indent="-15261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713420" indent="-15261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67230" indent="-15261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076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3795" algn="l" defTabSz="41076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07613" algn="l" defTabSz="41076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61413" algn="l" defTabSz="41076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15213" algn="l" defTabSz="41076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9015" algn="l" defTabSz="41076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22828" algn="l" defTabSz="41076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76628" algn="l" defTabSz="41076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30433" algn="l" defTabSz="410761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653" tIns="205310" rIns="410653" bIns="205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653" tIns="205310" rIns="410653" bIns="205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653" tIns="205310" rIns="410653" bIns="20531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653" tIns="205310" rIns="410653" bIns="20531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653" tIns="205310" rIns="410653" bIns="20531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322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0648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5971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1295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9938" indent="-15399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8568" indent="-14615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91270" indent="-15755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17135" indent="-141872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49935" indent="-1525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603170" indent="-1525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56408" indent="-1525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709650" indent="-1525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62893" indent="-1525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064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3228" algn="l" defTabSz="41064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06483" algn="l" defTabSz="41064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59715" algn="l" defTabSz="41064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12953" algn="l" defTabSz="41064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6190" algn="l" defTabSz="41064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19440" algn="l" defTabSz="41064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72673" algn="l" defTabSz="41064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25915" algn="l" defTabSz="410648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540" tIns="205253" rIns="410540" bIns="20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540" tIns="205253" rIns="410540" bIns="20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540" tIns="205253" rIns="410540" bIns="20525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266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0535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5802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1069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9515" indent="-15395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7740" indent="-14611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90005" indent="-15751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15478" indent="-14183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47855" indent="-15252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600530" indent="-15252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53200" indent="-15252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705880" indent="-15252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58558" indent="-152526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053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2660" algn="l" defTabSz="41053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05353" algn="l" defTabSz="41053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58020" algn="l" defTabSz="41053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10695" algn="l" defTabSz="41053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3363" algn="l" defTabSz="41053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16053" algn="l" defTabSz="41053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68718" algn="l" defTabSz="41053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21398" algn="l" defTabSz="41053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364808" y="1668553"/>
            <a:ext cx="18081142" cy="341779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60724" y="1730443"/>
            <a:ext cx="29724638" cy="3356130"/>
          </a:xfrm>
          <a:prstGeom prst="rect">
            <a:avLst/>
          </a:prstGeom>
        </p:spPr>
        <p:txBody>
          <a:bodyPr vert="horz" lIns="410428" tIns="205198" rIns="410428" bIns="205198" rtlCol="0" anchor="ctr">
            <a:noAutofit/>
          </a:bodyPr>
          <a:lstStyle/>
          <a:p>
            <a:r>
              <a:rPr lang="en-US" dirty="0" smtClean="0"/>
              <a:t>Click edit Master title style</a:t>
            </a:r>
            <a:endParaRPr lang="en-US" dirty="0"/>
          </a:p>
        </p:txBody>
      </p:sp>
      <p:pic>
        <p:nvPicPr>
          <p:cNvPr id="9" name="Picture 8" descr="foot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96446" y="39483231"/>
            <a:ext cx="32567665" cy="385454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/>
        </p:nvPicPr>
        <p:blipFill>
          <a:blip r:embed="rId18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18" y="39654792"/>
            <a:ext cx="9084125" cy="3229751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8654045" y="40280239"/>
            <a:ext cx="13163601" cy="21288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50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5" r:id="rId14"/>
  </p:sldLayoutIdLst>
  <p:hf hdr="0" ftr="0" dt="0"/>
  <p:txStyles>
    <p:titleStyle>
      <a:lvl1pPr algn="l" defTabSz="2052100" rtl="0" eaLnBrk="1" latinLnBrk="0" hangingPunct="1">
        <a:spcBef>
          <a:spcPct val="0"/>
        </a:spcBef>
        <a:buNone/>
        <a:defRPr sz="16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539090" indent="-1539090" algn="l" defTabSz="2052100" rtl="0" eaLnBrk="1" latinLnBrk="0" hangingPunct="1">
        <a:spcBef>
          <a:spcPct val="20000"/>
        </a:spcBef>
        <a:buFont typeface="Arial"/>
        <a:buChar char="•"/>
        <a:defRPr sz="14500" kern="1200">
          <a:solidFill>
            <a:schemeClr val="tx1"/>
          </a:solidFill>
          <a:latin typeface="+mn-lt"/>
          <a:ea typeface="+mn-ea"/>
          <a:cs typeface="+mn-cs"/>
        </a:defRPr>
      </a:lvl1pPr>
      <a:lvl2pPr marL="3334685" indent="-1282575" algn="l" defTabSz="2052100" rtl="0" eaLnBrk="1" latinLnBrk="0" hangingPunct="1">
        <a:spcBef>
          <a:spcPct val="20000"/>
        </a:spcBef>
        <a:buFont typeface="Arial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130275" indent="-1026048" algn="l" defTabSz="205210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182383" indent="-1026048" algn="l" defTabSz="205210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34490" indent="-1026048" algn="l" defTabSz="2052100" rtl="0" eaLnBrk="1" latinLnBrk="0" hangingPunct="1">
        <a:spcBef>
          <a:spcPct val="20000"/>
        </a:spcBef>
        <a:buFont typeface="Arial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286603" indent="-1026048" algn="l" defTabSz="20521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38710" indent="-1026048" algn="l" defTabSz="20521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390823" indent="-1026048" algn="l" defTabSz="20521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42930" indent="-1026048" algn="l" defTabSz="20521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21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2100" algn="l" defTabSz="20521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04225" algn="l" defTabSz="20521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56323" algn="l" defTabSz="20521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08435" algn="l" defTabSz="20521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0538" algn="l" defTabSz="20521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12665" algn="l" defTabSz="20521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64768" algn="l" defTabSz="20521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16880" algn="l" defTabSz="20521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315" tIns="205143" rIns="410315" bIns="205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315" tIns="205143" rIns="410315" bIns="205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315" tIns="205143" rIns="410315" bIns="20514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315" tIns="205143" rIns="410315" bIns="20514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315" tIns="205143" rIns="410315" bIns="20514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315" tIns="205143" rIns="410315" bIns="20514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153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0309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5463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0617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8668" indent="-153866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6085" indent="-14603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87480" indent="-15742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12168" indent="-14175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43708" indent="-15244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95248" indent="-15244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46793" indent="-15244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98343" indent="-15244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49893" indent="-152442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030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1535" algn="l" defTabSz="41030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03095" algn="l" defTabSz="41030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54633" algn="l" defTabSz="41030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06178" algn="l" defTabSz="41030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57718" algn="l" defTabSz="41030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09278" algn="l" defTabSz="41030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60818" algn="l" defTabSz="41030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12363" algn="l" defTabSz="410309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3" tIns="205090" rIns="410203" bIns="20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203" tIns="205090" rIns="410203" bIns="205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203" tIns="205090" rIns="410203" bIns="20509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203" tIns="205090" rIns="410203" bIns="20509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203" tIns="205090" rIns="410203" bIns="205090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097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0196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5294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0391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8245" indent="-15382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5258" indent="-145991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86220" indent="-15738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10510" indent="-14171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41633" indent="-1524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92605" indent="-1524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43590" indent="-1524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94578" indent="-1524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45560" indent="-15240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019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0973" algn="l" defTabSz="41019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01965" algn="l" defTabSz="41019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52940" algn="l" defTabSz="41019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03918" algn="l" defTabSz="41019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54898" algn="l" defTabSz="41019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05893" algn="l" defTabSz="41019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6865" algn="l" defTabSz="41019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07848" algn="l" defTabSz="4101965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090" tIns="205035" rIns="410090" bIns="205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0090" tIns="205035" rIns="410090" bIns="205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0090" tIns="205035" rIns="410090" bIns="20503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090" tIns="205035" rIns="410090" bIns="2050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10090" tIns="205035" rIns="410090" bIns="2050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5041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10083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5124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20166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7823" indent="-15378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4430" indent="-14595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84960" indent="-157341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08860" indent="-14167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39558" indent="-15235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89970" indent="-15235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40385" indent="-15235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90810" indent="-15235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41230" indent="-15235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008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50413" algn="l" defTabSz="41008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00838" algn="l" defTabSz="41008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51248" algn="l" defTabSz="41008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201663" algn="l" defTabSz="41008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52075" algn="l" defTabSz="41008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02508" algn="l" defTabSz="41008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2915" algn="l" defTabSz="41008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403338" algn="l" defTabSz="410083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978" tIns="204983" rIns="409978" bIns="204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978" tIns="204983" rIns="409978" bIns="204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978" tIns="204983" rIns="409978" bIns="204983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978" tIns="204983" rIns="409978" bIns="20498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978" tIns="204983" rIns="409978" bIns="204983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98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9970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4955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9940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7400" indent="-15374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3603" indent="-14591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83700" indent="-15729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07208" indent="-141638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37485" indent="-15231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87333" indent="-15231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37188" indent="-15231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87045" indent="-15231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36903" indent="-15231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99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9850" algn="l" defTabSz="4099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99708" algn="l" defTabSz="4099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49555" algn="l" defTabSz="4099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99408" algn="l" defTabSz="4099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49253" algn="l" defTabSz="4099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99125" algn="l" defTabSz="4099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48968" algn="l" defTabSz="4099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98823" algn="l" defTabSz="409970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865" tIns="204928" rIns="409865" bIns="204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865" tIns="204928" rIns="409865" bIns="204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865" tIns="204928" rIns="409865" bIns="20492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865" tIns="204928" rIns="409865" bIns="2049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865" tIns="204928" rIns="409865" bIns="20492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92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9858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4786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9715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6978" indent="-15369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2775" indent="-14587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82443" indent="-15725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05555" indent="-14159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35410" indent="-15227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84698" indent="-15227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33988" indent="-15227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83280" indent="-15227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32573" indent="-15227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9858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9288" algn="l" defTabSz="409858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98580" algn="l" defTabSz="409858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47865" algn="l" defTabSz="409858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97155" algn="l" defTabSz="409858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46438" algn="l" defTabSz="409858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95740" algn="l" defTabSz="409858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45023" algn="l" defTabSz="409858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315" algn="l" defTabSz="409858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753" tIns="204875" rIns="409753" bIns="20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753" tIns="204875" rIns="409753" bIns="20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753" tIns="204875" rIns="409753" bIns="20487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753" tIns="204875" rIns="409753" bIns="20487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753" tIns="204875" rIns="409753" bIns="20487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872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9745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4617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9490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6553" indent="-15365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1950" indent="-14583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81183" indent="-15721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03905" indent="-14155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33335" indent="-15223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82060" indent="-15223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30788" indent="-15223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79518" indent="-15223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28245" indent="-15223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974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8725" algn="l" defTabSz="40974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97453" algn="l" defTabSz="40974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46173" algn="l" defTabSz="40974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94903" algn="l" defTabSz="40974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43620" algn="l" defTabSz="40974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92358" algn="l" defTabSz="40974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41078" algn="l" defTabSz="40974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89805" algn="l" defTabSz="409745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9"/>
            <a:ext cx="30515309" cy="47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990" tIns="186485" rIns="372990" bIns="18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724942"/>
            <a:ext cx="30515309" cy="336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2990" tIns="186485" rIns="372990" bIns="18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 algn="ctr">
              <a:defRPr sz="50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990" tIns="186485" rIns="372990" bIns="186485" numCol="1" anchor="b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5pPr>
      <a:lvl6pPr marL="1864908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6pPr>
      <a:lvl7pPr marL="37298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7pPr>
      <a:lvl8pPr marL="559471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8pPr>
      <a:lvl9pPr marL="7459625" algn="l" rtl="0" eaLnBrk="1" fontAlgn="base" hangingPunct="1">
        <a:spcBef>
          <a:spcPct val="0"/>
        </a:spcBef>
        <a:spcAft>
          <a:spcPct val="0"/>
        </a:spcAft>
        <a:defRPr sz="16300">
          <a:solidFill>
            <a:schemeClr val="tx2"/>
          </a:solidFill>
          <a:latin typeface="Garamond" pitchFamily="18" charset="0"/>
        </a:defRPr>
      </a:lvl9pPr>
    </p:titleStyle>
    <p:bodyStyle>
      <a:lvl1pPr marL="1398678" indent="-139867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000">
          <a:solidFill>
            <a:schemeClr val="tx1"/>
          </a:solidFill>
          <a:latin typeface="+mn-lt"/>
          <a:ea typeface="+mn-ea"/>
          <a:cs typeface="+mn-cs"/>
        </a:defRPr>
      </a:lvl1pPr>
      <a:lvl2pPr marL="2732608" indent="-132744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9000">
          <a:solidFill>
            <a:schemeClr val="tx1"/>
          </a:solidFill>
          <a:latin typeface="+mn-lt"/>
        </a:defRPr>
      </a:lvl2pPr>
      <a:lvl3pPr marL="4170138" indent="-143105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8300">
          <a:solidFill>
            <a:schemeClr val="tx1"/>
          </a:solidFill>
          <a:latin typeface="+mn-lt"/>
        </a:defRPr>
      </a:lvl3pPr>
      <a:lvl4pPr marL="5465213" indent="-12885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6857418" indent="-1385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5pPr>
      <a:lvl6pPr marL="8722325" indent="-1385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6pPr>
      <a:lvl7pPr marL="10587233" indent="-1385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7pPr>
      <a:lvl8pPr marL="12452138" indent="-1385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8pPr>
      <a:lvl9pPr marL="14317045" indent="-138573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6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7298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4908" algn="l" defTabSz="37298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29815" algn="l" defTabSz="37298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94715" algn="l" defTabSz="37298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59625" algn="l" defTabSz="37298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4533" algn="l" defTabSz="37298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89435" algn="l" defTabSz="37298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54353" algn="l" defTabSz="37298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19248" algn="l" defTabSz="37298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9640" tIns="204820" rIns="409640" bIns="204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9640" tIns="204820" rIns="409640" bIns="204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640" tIns="204820" rIns="409640" bIns="20482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6416-474E-184B-A5AD-7D0BC91A8C60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640" tIns="204820" rIns="409640" bIns="20482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640" tIns="204820" rIns="409640" bIns="20482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6185" y="41109665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204816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9632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4448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9264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6130" indent="-15361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3001128" indent="-145791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10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579923" indent="-157169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9000">
          <a:solidFill>
            <a:schemeClr val="tx1"/>
          </a:solidFill>
          <a:latin typeface="+mn-lt"/>
          <a:ea typeface="ＭＳ Ｐゴシック" pitchFamily="-105" charset="-128"/>
        </a:defRPr>
      </a:lvl3pPr>
      <a:lvl4pPr marL="6002253" indent="-14152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7531263" indent="-1521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7300">
          <a:solidFill>
            <a:schemeClr val="tx1"/>
          </a:solidFill>
          <a:latin typeface="+mn-lt"/>
          <a:ea typeface="ＭＳ Ｐゴシック" pitchFamily="-105" charset="-128"/>
        </a:defRPr>
      </a:lvl5pPr>
      <a:lvl6pPr marL="9579423" indent="-1521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27588" indent="-1521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75755" indent="-1521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23920" indent="-15219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96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8163" algn="l" defTabSz="4096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96323" algn="l" defTabSz="4096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44480" algn="l" defTabSz="4096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92645" algn="l" defTabSz="4096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40803" algn="l" defTabSz="4096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88980" algn="l" defTabSz="4096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37130" algn="l" defTabSz="4096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85298" algn="l" defTabSz="4096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528" tIns="204765" rIns="409528" bIns="204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528" tIns="204765" rIns="409528" bIns="204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528" tIns="204765" rIns="409528" bIns="20476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528" tIns="204765" rIns="409528" bIns="2047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528" tIns="204765" rIns="409528" bIns="20476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955382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76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9519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4279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9039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5708" indent="-15357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3000298" indent="-14575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78663" indent="-15712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6000603" indent="-14148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29190" indent="-1521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76785" indent="-1521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24390" indent="-1521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71993" indent="-1521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19598" indent="-152149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951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7600" algn="l" defTabSz="40951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95198" algn="l" defTabSz="40951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42790" algn="l" defTabSz="40951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90393" algn="l" defTabSz="40951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37988" algn="l" defTabSz="40951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85600" algn="l" defTabSz="40951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33190" algn="l" defTabSz="40951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80788" algn="l" defTabSz="4095198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48" tIns="204680" rIns="409348" bIns="204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48" tIns="204680" rIns="409348" bIns="204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48" tIns="204680" rIns="409348" bIns="20468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pPr defTabSz="409344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48" tIns="204680" rIns="409348" bIns="20468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pPr defTabSz="4093443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4093443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348" tIns="204680" rIns="409348" bIns="204680"/>
          <a:lstStyle/>
          <a:p>
            <a:pPr defTabSz="4093443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348" tIns="204680" rIns="409348" bIns="204680"/>
          <a:lstStyle/>
          <a:p>
            <a:pPr defTabSz="4093443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672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9344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4016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8688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5050" indent="-1535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9013" indent="-14568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76695" indent="-15705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98040" indent="-141420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25970" indent="-15208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72693" indent="-15208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19405" indent="-15208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66133" indent="-15208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12843" indent="-15208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934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6720" algn="l" defTabSz="40934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93443" algn="l" defTabSz="40934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40165" algn="l" defTabSz="40934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86883" algn="l" defTabSz="40934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33608" algn="l" defTabSz="40934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80330" algn="l" defTabSz="40934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27043" algn="l" defTabSz="40934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73770" algn="l" defTabSz="40934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03" tIns="204658" rIns="409303" bIns="204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303" tIns="204658" rIns="409303" bIns="204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03" tIns="204658" rIns="409303" bIns="20465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303" tIns="204658" rIns="409303" bIns="20465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303" tIns="204658" rIns="409303" bIns="2046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303" tIns="204658" rIns="409303" bIns="20465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647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9295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3941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858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4863" indent="-15348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8648" indent="-14567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76143" indent="-157039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97300" indent="-14140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25050" indent="-15206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71523" indent="-15206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17995" indent="-15206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64473" indent="-15206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10950" indent="-15206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92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6473" algn="l" defTabSz="4092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92950" algn="l" defTabSz="4092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39413" algn="l" defTabSz="4092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85888" algn="l" defTabSz="4092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32353" algn="l" defTabSz="4092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78840" algn="l" defTabSz="4092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25308" algn="l" defTabSz="4092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71780" algn="l" defTabSz="409295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190" tIns="204605" rIns="409190" bIns="204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9190" tIns="204605" rIns="409190" bIns="204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190" tIns="204605" rIns="409190" bIns="20460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190" tIns="204605" rIns="409190" bIns="20460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190" tIns="204605" rIns="409190" bIns="20460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591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9182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37725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8363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4440" indent="-153444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7823" indent="-14563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74883" indent="-1569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95650" indent="-141364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22983" indent="-15202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68890" indent="-15202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14800" indent="-15202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60718" indent="-15202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06628" indent="-152024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918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5913" algn="l" defTabSz="40918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91823" algn="l" defTabSz="40918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37725" algn="l" defTabSz="40918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83638" algn="l" defTabSz="40918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29540" algn="l" defTabSz="40918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75460" algn="l" defTabSz="40918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21365" algn="l" defTabSz="40918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67278" algn="l" defTabSz="40918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9078" tIns="204550" rIns="409078" bIns="204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5660753"/>
            <a:ext cx="30515309" cy="329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09078" tIns="204550" rIns="409078" bIns="204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017303" y="39804979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9078" tIns="204550" rIns="409078" bIns="20455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61BF2-EEC8-BD44-B1FF-0E6EA04503FC}" type="slidenum">
              <a:rPr lang="en-US" smtClean="0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  <a:cs typeface="Arial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8351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078" tIns="204550" rIns="409078" bIns="20455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66070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9078" tIns="204550" rIns="409078" bIns="20455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300">
              <a:solidFill>
                <a:srgbClr val="000000"/>
              </a:solidFill>
              <a:latin typeface="Arial" pitchFamily="34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3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204534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907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3604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8138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4015" indent="-153401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10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2997000" indent="-145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10000">
          <a:solidFill>
            <a:schemeClr val="tx1"/>
          </a:solidFill>
          <a:latin typeface="+mn-lt"/>
          <a:ea typeface="ＭＳ Ｐゴシック" pitchFamily="-105" charset="-128"/>
        </a:defRPr>
      </a:lvl2pPr>
      <a:lvl3pPr marL="4573623" indent="-15695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9000">
          <a:solidFill>
            <a:schemeClr val="tx1"/>
          </a:solidFill>
          <a:latin typeface="+mn-lt"/>
          <a:ea typeface="ＭＳ Ｐゴシック" pitchFamily="-105" charset="-128"/>
        </a:defRPr>
      </a:lvl3pPr>
      <a:lvl4pPr marL="5993998" indent="-141325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7520913" indent="-15198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7300">
          <a:solidFill>
            <a:schemeClr val="tx1"/>
          </a:solidFill>
          <a:latin typeface="+mn-lt"/>
          <a:ea typeface="ＭＳ Ｐゴシック" pitchFamily="-105" charset="-128"/>
        </a:defRPr>
      </a:lvl5pPr>
      <a:lvl6pPr marL="9566258" indent="-15198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11605" indent="-15198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56960" indent="-15198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702310" indent="-15198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907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5348" algn="l" defTabSz="40907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90700" algn="l" defTabSz="40907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36040" algn="l" defTabSz="40907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81388" algn="l" defTabSz="40907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26728" algn="l" defTabSz="40907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72088" algn="l" defTabSz="40907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7423" algn="l" defTabSz="40907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62778" algn="l" defTabSz="40907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895" tIns="204465" rIns="408895" bIns="204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895" tIns="204465" rIns="408895" bIns="204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895" tIns="204465" rIns="408895" bIns="20446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pPr defTabSz="4088943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895" tIns="204465" rIns="408895" bIns="20446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pPr defTabSz="4088943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4088943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895" tIns="204465" rIns="408895" bIns="204465"/>
          <a:lstStyle/>
          <a:p>
            <a:pPr defTabSz="4088943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895" tIns="204465" rIns="408895" bIns="204465"/>
          <a:lstStyle/>
          <a:p>
            <a:pPr defTabSz="4088943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447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8894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3341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7788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3358" indent="-15333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5718" indent="-145529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71655" indent="-156885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91443" indent="-14126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17690" indent="-1519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62163" indent="-1519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06625" indent="-1519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51100" indent="-1519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95560" indent="-1519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88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4473" algn="l" defTabSz="4088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88943" algn="l" defTabSz="4088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33418" algn="l" defTabSz="4088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77883" algn="l" defTabSz="4088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22355" algn="l" defTabSz="4088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66823" algn="l" defTabSz="4088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1290" algn="l" defTabSz="4088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55760" algn="l" defTabSz="408894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31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85" tIns="204410" rIns="408785" bIns="20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85" tIns="204410" rIns="408785" bIns="20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31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pPr defTabSz="408782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85" tIns="204410" rIns="408785" bIns="204410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pPr defTabSz="4087820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408782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39364918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785" tIns="204410" rIns="408785" bIns="204410"/>
          <a:lstStyle/>
          <a:p>
            <a:pPr defTabSz="4087820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785" tIns="204410" rIns="408785" bIns="204410"/>
          <a:lstStyle/>
          <a:p>
            <a:pPr defTabSz="4087820"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9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391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8782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3172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7563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2935" indent="-15329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4895" indent="-145489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70400" indent="-15684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89795" indent="-14122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15620" indent="-151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59535" indent="-151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03435" indent="-151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47350" indent="-151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91245" indent="-151875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87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3910" algn="l" defTabSz="4087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87820" algn="l" defTabSz="4087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31728" algn="l" defTabSz="4087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75633" algn="l" defTabSz="4087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19543" algn="l" defTabSz="4087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63448" algn="l" defTabSz="4087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07353" algn="l" defTabSz="4087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51263" algn="l" defTabSz="408782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38" tIns="204388" rIns="408738" bIns="204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738" tIns="204388" rIns="408738" bIns="204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38" tIns="204388" rIns="408738" bIns="204388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738" tIns="204388" rIns="408738" bIns="204388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738" tIns="204388" rIns="408738" bIns="2043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738" tIns="204388" rIns="408738" bIns="204388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366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87323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30978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7464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2745" indent="-153274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4530" indent="-145471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69848" indent="-156823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89058" indent="-141209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14708" indent="-15185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58360" indent="-15185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602028" indent="-15185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45693" indent="-15185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89355" indent="-151857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87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3663" algn="l" defTabSz="4087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87323" algn="l" defTabSz="4087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30978" algn="l" defTabSz="4087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74640" algn="l" defTabSz="4087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18293" algn="l" defTabSz="4087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61963" algn="l" defTabSz="4087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05613" algn="l" defTabSz="4087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49278" algn="l" defTabSz="4087323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10141" y="960123"/>
            <a:ext cx="30515309" cy="67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628" tIns="204335" rIns="408628" bIns="204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0141" y="8641087"/>
            <a:ext cx="30515309" cy="307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8628" tIns="204335" rIns="408628" bIns="204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928" y="39364920"/>
            <a:ext cx="10261785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 algn="ctr">
              <a:defRPr sz="55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4040" y="39334923"/>
            <a:ext cx="7561316" cy="28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8628" tIns="204335" rIns="408628" bIns="204335" numCol="1" anchor="b" anchorCtr="0" compatLnSpc="1">
            <a:prstTxWarp prst="textNoShape">
              <a:avLst/>
            </a:prstTxWarp>
          </a:bodyPr>
          <a:lstStyle>
            <a:lvl1pPr algn="r">
              <a:defRPr sz="73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810141" y="40202366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628" tIns="204335" rIns="408628" bIns="2043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810141" y="5760719"/>
            <a:ext cx="30515309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408628" tIns="204335" rIns="408628" bIns="204335"/>
          <a:lstStyle/>
          <a:p>
            <a:pPr>
              <a:defRPr/>
            </a:pPr>
            <a:endParaRPr lang="en-US" sz="830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185" y="40656018"/>
            <a:ext cx="3827862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8" r:id="rId10"/>
    <p:sldLayoutId id="214748483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5pPr>
      <a:lvl6pPr marL="20431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6pPr>
      <a:lvl7pPr marL="408620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7pPr>
      <a:lvl8pPr marL="612929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8pPr>
      <a:lvl9pPr marL="8172390" algn="l" rtl="0" eaLnBrk="1" fontAlgn="base" hangingPunct="1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Garamond" pitchFamily="18" charset="0"/>
        </a:defRPr>
      </a:lvl9pPr>
    </p:titleStyle>
    <p:bodyStyle>
      <a:lvl1pPr marL="1532323" indent="-153232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0800">
          <a:solidFill>
            <a:schemeClr val="tx1"/>
          </a:solidFill>
          <a:latin typeface="+mn-lt"/>
          <a:ea typeface="+mn-ea"/>
          <a:cs typeface="+mn-cs"/>
        </a:defRPr>
      </a:lvl1pPr>
      <a:lvl2pPr marL="2993708" indent="-14543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0000">
          <a:solidFill>
            <a:schemeClr val="tx1"/>
          </a:solidFill>
          <a:latin typeface="+mn-lt"/>
        </a:defRPr>
      </a:lvl2pPr>
      <a:lvl3pPr marL="4568593" indent="-156780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9000">
          <a:solidFill>
            <a:schemeClr val="tx1"/>
          </a:solidFill>
          <a:latin typeface="+mn-lt"/>
        </a:defRPr>
      </a:lvl3pPr>
      <a:lvl4pPr marL="5987410" indent="-14117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7512643" indent="-1518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5pPr>
      <a:lvl6pPr marL="9555733" indent="-1518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6pPr>
      <a:lvl7pPr marL="11598838" indent="-1518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7pPr>
      <a:lvl8pPr marL="13641940" indent="-1518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8pPr>
      <a:lvl9pPr marL="15685040" indent="-15181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086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43100" algn="l" defTabSz="4086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086200" algn="l" defTabSz="4086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129290" algn="l" defTabSz="4086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172390" algn="l" defTabSz="4086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215480" algn="l" defTabSz="4086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258593" algn="l" defTabSz="4086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301680" algn="l" defTabSz="4086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344783" algn="l" defTabSz="40862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" Type="http://schemas.openxmlformats.org/officeDocument/2006/relationships/slideLayout" Target="../slideLayouts/slideLayout50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jpeg"/><Relationship Id="rId6" Type="http://schemas.openxmlformats.org/officeDocument/2006/relationships/image" Target="../media/image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emf"/><Relationship Id="rId10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741" y="23463884"/>
            <a:ext cx="6947999" cy="6193298"/>
          </a:xfrm>
          <a:prstGeom prst="rect">
            <a:avLst/>
          </a:prstGeom>
        </p:spPr>
      </p:pic>
      <p:pic>
        <p:nvPicPr>
          <p:cNvPr id="41" name="Picture 40" descr="3DDRAM-GRI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143" y="29885852"/>
            <a:ext cx="10848719" cy="2914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09" y="150638"/>
            <a:ext cx="32358608" cy="6570202"/>
          </a:xfrm>
          <a:prstGeom prst="rect">
            <a:avLst/>
          </a:prstGeom>
          <a:noFill/>
        </p:spPr>
        <p:txBody>
          <a:bodyPr wrap="square" lIns="121100" tIns="60550" rIns="121100" bIns="60550" rtlCol="0">
            <a:spAutoFit/>
          </a:bodyPr>
          <a:lstStyle/>
          <a:p>
            <a:pPr algn="ctr"/>
            <a:r>
              <a:rPr lang="en-US" b="1" dirty="0" smtClean="0">
                <a:latin typeface="Tahoma"/>
                <a:cs typeface="Tahoma"/>
              </a:rPr>
              <a:t>Genome Read In-Memory (GRIM) Filter:</a:t>
            </a:r>
          </a:p>
          <a:p>
            <a:pPr algn="ctr"/>
            <a:r>
              <a:rPr lang="en-US" dirty="0" smtClean="0">
                <a:latin typeface="Tahoma"/>
                <a:cs typeface="Tahoma"/>
              </a:rPr>
              <a:t>Fast Location Filtering in DNA Read Mapping </a:t>
            </a:r>
          </a:p>
          <a:p>
            <a:pPr algn="ctr"/>
            <a:r>
              <a:rPr lang="en-US" dirty="0" smtClean="0">
                <a:latin typeface="Tahoma"/>
                <a:cs typeface="Tahoma"/>
              </a:rPr>
              <a:t>using Emerging Memory Technologies</a:t>
            </a:r>
          </a:p>
          <a:p>
            <a:pPr algn="ctr"/>
            <a:endParaRPr lang="en-US" sz="4000" b="1" dirty="0">
              <a:latin typeface="Tahoma"/>
              <a:cs typeface="Tahoma"/>
            </a:endParaRPr>
          </a:p>
          <a:p>
            <a:pPr algn="ctr"/>
            <a:r>
              <a:rPr lang="en-US" sz="4000" dirty="0">
                <a:latin typeface="Tahoma"/>
                <a:cs typeface="Tahoma"/>
              </a:rPr>
              <a:t>Jeremie Kim</a:t>
            </a:r>
            <a:r>
              <a:rPr lang="en-US" sz="4000" baseline="30000" dirty="0">
                <a:latin typeface="Tahoma"/>
                <a:cs typeface="Tahoma"/>
              </a:rPr>
              <a:t>1</a:t>
            </a:r>
            <a:r>
              <a:rPr lang="en-US" sz="4000" dirty="0">
                <a:latin typeface="Tahoma"/>
                <a:cs typeface="Tahoma"/>
              </a:rPr>
              <a:t>, Damla Senol</a:t>
            </a:r>
            <a:r>
              <a:rPr lang="en-US" sz="4000" baseline="30000" dirty="0">
                <a:latin typeface="Tahoma"/>
                <a:cs typeface="Tahoma"/>
              </a:rPr>
              <a:t>1</a:t>
            </a:r>
            <a:r>
              <a:rPr lang="en-US" sz="4000" dirty="0">
                <a:latin typeface="Tahoma"/>
                <a:cs typeface="Tahoma"/>
              </a:rPr>
              <a:t>, Hongyi Xin</a:t>
            </a:r>
            <a:r>
              <a:rPr lang="en-US" sz="4000" baseline="30000" dirty="0">
                <a:latin typeface="Tahoma"/>
                <a:cs typeface="Tahoma"/>
              </a:rPr>
              <a:t>1</a:t>
            </a:r>
            <a:r>
              <a:rPr lang="en-US" sz="4000" dirty="0">
                <a:latin typeface="Tahoma"/>
                <a:cs typeface="Tahoma"/>
              </a:rPr>
              <a:t>, Donghyuk Lee</a:t>
            </a:r>
            <a:r>
              <a:rPr lang="en-US" sz="4000" baseline="30000" dirty="0">
                <a:latin typeface="Tahoma"/>
                <a:cs typeface="Tahoma"/>
              </a:rPr>
              <a:t>1</a:t>
            </a:r>
            <a:r>
              <a:rPr lang="en-US" sz="4000" dirty="0">
                <a:latin typeface="Tahoma"/>
                <a:cs typeface="Tahoma"/>
              </a:rPr>
              <a:t>, Mohammed Alser</a:t>
            </a:r>
            <a:r>
              <a:rPr lang="en-US" sz="4000" baseline="30000" dirty="0">
                <a:latin typeface="Tahoma"/>
                <a:cs typeface="Tahoma"/>
              </a:rPr>
              <a:t>2</a:t>
            </a:r>
            <a:r>
              <a:rPr lang="en-US" sz="4000" dirty="0">
                <a:latin typeface="Tahoma"/>
                <a:cs typeface="Tahoma"/>
              </a:rPr>
              <a:t>, Hasan Hassan</a:t>
            </a:r>
            <a:r>
              <a:rPr lang="en-US" sz="4000" baseline="30000" dirty="0">
                <a:latin typeface="Tahoma"/>
                <a:cs typeface="Tahoma"/>
              </a:rPr>
              <a:t>3</a:t>
            </a:r>
            <a:r>
              <a:rPr lang="en-US" sz="4000" dirty="0">
                <a:latin typeface="Tahoma"/>
                <a:cs typeface="Tahoma"/>
              </a:rPr>
              <a:t>, </a:t>
            </a:r>
          </a:p>
          <a:p>
            <a:pPr algn="ctr"/>
            <a:r>
              <a:rPr lang="en-US" sz="4000" dirty="0">
                <a:latin typeface="Tahoma"/>
                <a:cs typeface="Tahoma"/>
              </a:rPr>
              <a:t>Oguz Ergin</a:t>
            </a:r>
            <a:r>
              <a:rPr lang="en-US" sz="4000" baseline="30000" dirty="0">
                <a:latin typeface="Tahoma"/>
                <a:cs typeface="Tahoma"/>
              </a:rPr>
              <a:t>3</a:t>
            </a:r>
            <a:r>
              <a:rPr lang="en-US" sz="4000" dirty="0">
                <a:latin typeface="Tahoma"/>
                <a:cs typeface="Tahoma"/>
              </a:rPr>
              <a:t>, Can Alkan</a:t>
            </a:r>
            <a:r>
              <a:rPr lang="en-US" sz="4000" baseline="30000" dirty="0">
                <a:latin typeface="Tahoma"/>
                <a:cs typeface="Tahoma"/>
              </a:rPr>
              <a:t>2</a:t>
            </a:r>
            <a:r>
              <a:rPr lang="en-US" sz="4000" dirty="0">
                <a:latin typeface="Tahoma"/>
                <a:cs typeface="Tahoma"/>
              </a:rPr>
              <a:t> and Onur Mutlu</a:t>
            </a:r>
            <a:r>
              <a:rPr lang="en-US" sz="4000" baseline="30000" dirty="0">
                <a:latin typeface="Tahoma"/>
                <a:cs typeface="Tahoma"/>
              </a:rPr>
              <a:t>1</a:t>
            </a:r>
          </a:p>
          <a:p>
            <a:pPr algn="ctr"/>
            <a:endParaRPr lang="en-US" sz="4000" b="1" dirty="0">
              <a:latin typeface="Tahoma"/>
              <a:cs typeface="Tahoma"/>
            </a:endParaRPr>
          </a:p>
          <a:p>
            <a:pPr algn="ctr"/>
            <a:r>
              <a:rPr lang="en-US" sz="4000" baseline="30000" dirty="0">
                <a:latin typeface="Tahoma"/>
                <a:cs typeface="Tahoma"/>
              </a:rPr>
              <a:t>1 </a:t>
            </a:r>
            <a:r>
              <a:rPr lang="en-US" sz="4000" dirty="0">
                <a:latin typeface="Tahoma"/>
                <a:cs typeface="Tahoma"/>
              </a:rPr>
              <a:t>Carnegie Mellon University, </a:t>
            </a:r>
            <a:r>
              <a:rPr lang="en-US" sz="4000" baseline="30000" dirty="0">
                <a:latin typeface="Tahoma"/>
                <a:cs typeface="Tahoma"/>
              </a:rPr>
              <a:t>2 </a:t>
            </a:r>
            <a:r>
              <a:rPr lang="en-US" sz="4000" dirty="0">
                <a:latin typeface="Tahoma"/>
                <a:cs typeface="Tahoma"/>
              </a:rPr>
              <a:t>Bilkent University, </a:t>
            </a:r>
            <a:r>
              <a:rPr lang="en-US" sz="4000" baseline="30000" dirty="0">
                <a:latin typeface="Tahoma"/>
                <a:cs typeface="Tahoma"/>
              </a:rPr>
              <a:t>3 </a:t>
            </a:r>
            <a:r>
              <a:rPr lang="en-US" sz="4000" dirty="0">
                <a:latin typeface="Tahoma"/>
                <a:cs typeface="Tahoma"/>
              </a:rPr>
              <a:t>TOBB University of Economics and Technology</a:t>
            </a:r>
            <a:endParaRPr lang="en-US" sz="4000" b="1" dirty="0">
              <a:latin typeface="Tahoma"/>
              <a:cs typeface="Tahoma"/>
            </a:endParaRPr>
          </a:p>
        </p:txBody>
      </p:sp>
      <p:pic>
        <p:nvPicPr>
          <p:cNvPr id="4" name="Picture 3" descr="Burgundy_CMU_JPG_Logo.jpg"/>
          <p:cNvPicPr>
            <a:picLocks noChangeAspect="1"/>
          </p:cNvPicPr>
          <p:nvPr/>
        </p:nvPicPr>
        <p:blipFill rotWithShape="1">
          <a:blip r:embed="rId5" cstate="print"/>
          <a:srcRect b="26380"/>
          <a:stretch/>
        </p:blipFill>
        <p:spPr>
          <a:xfrm>
            <a:off x="203638" y="1349114"/>
            <a:ext cx="5575933" cy="1340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639" y="20982102"/>
            <a:ext cx="20679701" cy="1106726"/>
          </a:xfrm>
          <a:prstGeom prst="roundRect">
            <a:avLst/>
          </a:prstGeom>
          <a:solidFill>
            <a:srgbClr val="2C3FEB"/>
          </a:solidFill>
          <a:ln>
            <a:solidFill>
              <a:srgbClr val="2C3FEB"/>
            </a:solidFill>
          </a:ln>
        </p:spPr>
        <p:txBody>
          <a:bodyPr wrap="square" lIns="228600" tIns="114300" rIns="228600" bIns="114300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Part 2: GRIM-Filter Walkthrough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638" y="32743594"/>
            <a:ext cx="31998359" cy="1106726"/>
          </a:xfrm>
          <a:prstGeom prst="roundRect">
            <a:avLst/>
          </a:prstGeom>
          <a:solidFill>
            <a:srgbClr val="2C3FEB"/>
          </a:solidFill>
          <a:ln>
            <a:solidFill>
              <a:srgbClr val="2C3FEB"/>
            </a:solidFill>
          </a:ln>
        </p:spPr>
        <p:txBody>
          <a:bodyPr wrap="square" lIns="228600" tIns="114300" rIns="228600" bIns="114300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Results &amp; Conclusion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7067" y="33867692"/>
            <a:ext cx="11579924" cy="8848576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3000" dirty="0" smtClean="0"/>
              <a:t>Baseline</a:t>
            </a:r>
            <a:r>
              <a:rPr lang="en-US" sz="3000" b="1" dirty="0" smtClean="0"/>
              <a:t>:</a:t>
            </a:r>
            <a:r>
              <a:rPr lang="en-US" sz="3000" dirty="0" smtClean="0"/>
              <a:t> </a:t>
            </a:r>
            <a:r>
              <a:rPr lang="en-US" sz="3000" b="1" dirty="0" err="1" smtClean="0"/>
              <a:t>mrFAST</a:t>
            </a:r>
            <a:r>
              <a:rPr lang="en-US" sz="3000" b="1" dirty="0" smtClean="0"/>
              <a:t> with FastHASH</a:t>
            </a:r>
            <a:r>
              <a:rPr lang="en-US" sz="3000" dirty="0" smtClean="0"/>
              <a:t> </a:t>
            </a:r>
            <a:r>
              <a:rPr lang="en-US" sz="3000" dirty="0"/>
              <a:t>mapper </a:t>
            </a:r>
            <a:r>
              <a:rPr lang="en-US" sz="3000" dirty="0" smtClean="0"/>
              <a:t>code </a:t>
            </a:r>
            <a:r>
              <a:rPr lang="en-US" sz="2500"/>
              <a:t>[Xin+, BMC Genomics 2013]</a:t>
            </a:r>
            <a:r>
              <a:rPr lang="en-US" sz="3000" dirty="0" smtClean="0"/>
              <a:t>. However, </a:t>
            </a:r>
            <a:r>
              <a:rPr lang="en-US" sz="3000" dirty="0"/>
              <a:t>GRIM-F</a:t>
            </a:r>
            <a:r>
              <a:rPr lang="en-US" sz="3000"/>
              <a:t>ilter </a:t>
            </a:r>
            <a:r>
              <a:rPr lang="en-US" sz="3000" b="1">
                <a:solidFill>
                  <a:srgbClr val="FF0000"/>
                </a:solidFill>
              </a:rPr>
              <a:t>is fully complementary </a:t>
            </a:r>
            <a:r>
              <a:rPr lang="en-US" sz="3000"/>
              <a:t>to other mappers, too.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3000" b="1" dirty="0">
                <a:solidFill>
                  <a:srgbClr val="FF0000"/>
                </a:solidFill>
              </a:rPr>
              <a:t>Key Results </a:t>
            </a:r>
            <a:r>
              <a:rPr lang="en-US" sz="3000" b="1" dirty="0"/>
              <a:t>of GRIM-Filter:</a:t>
            </a:r>
          </a:p>
          <a:p>
            <a:pPr marL="635000" indent="-27940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b="1" dirty="0">
                <a:solidFill>
                  <a:srgbClr val="0000FF"/>
                </a:solidFill>
              </a:rPr>
              <a:t>5.59x-6.41x less false negative locations</a:t>
            </a:r>
            <a:r>
              <a:rPr lang="en-US" sz="3000" dirty="0"/>
              <a:t>, and</a:t>
            </a:r>
          </a:p>
          <a:p>
            <a:pPr marL="635000" indent="-27940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b="1" dirty="0">
                <a:solidFill>
                  <a:srgbClr val="0000FF"/>
                </a:solidFill>
              </a:rPr>
              <a:t>1.81x-3.65x end-to-end speedup </a:t>
            </a:r>
            <a:r>
              <a:rPr lang="en-US" sz="3000" dirty="0"/>
              <a:t>over the state-of-the-art read mapper </a:t>
            </a:r>
            <a:r>
              <a:rPr lang="en-US" sz="3000" b="1" dirty="0" err="1"/>
              <a:t>mrFAST</a:t>
            </a:r>
            <a:r>
              <a:rPr lang="en-US" sz="3000" b="1" dirty="0"/>
              <a:t> with FastHASH.</a:t>
            </a:r>
            <a:endParaRPr lang="en-US" sz="3000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3000" dirty="0" smtClean="0"/>
              <a:t>We show the inherent </a:t>
            </a:r>
            <a:r>
              <a:rPr lang="en-US" sz="3000" dirty="0" smtClean="0">
                <a:solidFill>
                  <a:srgbClr val="FF0000"/>
                </a:solidFill>
              </a:rPr>
              <a:t>parallelism of our filter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FF0000"/>
                </a:solidFill>
              </a:rPr>
              <a:t>ease of implementation</a:t>
            </a:r>
            <a:r>
              <a:rPr lang="en-US" sz="3000" dirty="0" smtClean="0"/>
              <a:t> for </a:t>
            </a:r>
            <a:r>
              <a:rPr lang="en-US" sz="3000" b="1" dirty="0" smtClean="0"/>
              <a:t>3D-stacked memory</a:t>
            </a:r>
            <a:r>
              <a:rPr lang="en-US" sz="3000" dirty="0" smtClean="0"/>
              <a:t>. </a:t>
            </a:r>
            <a:r>
              <a:rPr lang="en-US" sz="3000" dirty="0"/>
              <a:t>There is </a:t>
            </a:r>
            <a:r>
              <a:rPr lang="en-US" sz="3000"/>
              <a:t>great promise in adapting DNA read mapping algorithms to state-of-the-art and emerging memory and processing technologies.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3000" b="1" dirty="0" smtClean="0">
                <a:solidFill>
                  <a:srgbClr val="FF0000"/>
                </a:solidFill>
              </a:rPr>
              <a:t>Other Results:</a:t>
            </a:r>
          </a:p>
          <a:p>
            <a:pPr marL="711200" indent="-34448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dirty="0">
                <a:sym typeface="Wingdings"/>
              </a:rPr>
              <a:t>Examined sensitivity to </a:t>
            </a:r>
            <a:r>
              <a:rPr lang="en-US" sz="3000" b="1" dirty="0">
                <a:sym typeface="Wingdings"/>
              </a:rPr>
              <a:t>number of bins</a:t>
            </a:r>
            <a:r>
              <a:rPr lang="en-US" sz="3000" dirty="0">
                <a:sym typeface="Wingdings"/>
              </a:rPr>
              <a:t>: </a:t>
            </a:r>
            <a:r>
              <a:rPr lang="en-US" sz="3000" b="1" dirty="0">
                <a:solidFill>
                  <a:srgbClr val="3366FF"/>
                </a:solidFill>
              </a:rPr>
              <a:t>450x65536 </a:t>
            </a:r>
          </a:p>
          <a:p>
            <a:pPr marL="711200" indent="-34448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dirty="0">
                <a:sym typeface="Wingdings"/>
              </a:rPr>
              <a:t>Examined sensitivity to </a:t>
            </a:r>
            <a:r>
              <a:rPr lang="en-US" sz="3000" b="1" dirty="0">
                <a:sym typeface="Wingdings"/>
              </a:rPr>
              <a:t>q-gram size</a:t>
            </a:r>
            <a:r>
              <a:rPr lang="en-US" sz="3000" dirty="0">
                <a:sym typeface="Wingdings"/>
              </a:rPr>
              <a:t>: </a:t>
            </a:r>
            <a:r>
              <a:rPr lang="en-US" sz="3000" b="1" dirty="0" smtClean="0">
                <a:solidFill>
                  <a:srgbClr val="3366FF"/>
                </a:solidFill>
              </a:rPr>
              <a:t>5</a:t>
            </a:r>
            <a:r>
              <a:rPr lang="en-US" sz="3000" dirty="0" smtClean="0"/>
              <a:t> </a:t>
            </a:r>
          </a:p>
          <a:p>
            <a:pPr marL="711200" indent="-344488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dirty="0">
                <a:sym typeface="Wingdings"/>
              </a:rPr>
              <a:t>Found the b</a:t>
            </a:r>
            <a:r>
              <a:rPr lang="en-US" sz="3000" dirty="0"/>
              <a:t>est tradeoff between </a:t>
            </a:r>
            <a:r>
              <a:rPr lang="en-US" sz="3000" b="1" dirty="0">
                <a:solidFill>
                  <a:srgbClr val="FF0000"/>
                </a:solidFill>
              </a:rPr>
              <a:t>memory consumption,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filtering efficiency,</a:t>
            </a:r>
            <a:r>
              <a:rPr lang="en-US" sz="3000" dirty="0"/>
              <a:t> and </a:t>
            </a:r>
            <a:r>
              <a:rPr lang="en-US" sz="3000" b="1" dirty="0">
                <a:solidFill>
                  <a:srgbClr val="FF0000"/>
                </a:solidFill>
              </a:rPr>
              <a:t>runtime</a:t>
            </a:r>
            <a:r>
              <a:rPr lang="en-US" sz="30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638" y="14323455"/>
            <a:ext cx="20679702" cy="1106686"/>
          </a:xfrm>
          <a:prstGeom prst="roundRect">
            <a:avLst/>
          </a:prstGeom>
          <a:solidFill>
            <a:srgbClr val="2C3FEB"/>
          </a:solidFill>
          <a:ln>
            <a:solidFill>
              <a:srgbClr val="2C3FEB"/>
            </a:solidFill>
          </a:ln>
        </p:spPr>
        <p:txBody>
          <a:bodyPr wrap="square" lIns="228600" tIns="114300" rIns="228600" bIns="114300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3D-Stacked </a:t>
            </a:r>
            <a:r>
              <a:rPr lang="en-US" sz="5000" b="1" dirty="0" smtClean="0">
                <a:solidFill>
                  <a:schemeClr val="bg1"/>
                </a:solidFill>
              </a:rPr>
              <a:t>Logic-in-Memory DRAM 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20370" y="11014175"/>
            <a:ext cx="10967863" cy="5001369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algn="just"/>
            <a:r>
              <a:rPr lang="en-US" sz="3000" dirty="0" smtClean="0"/>
              <a:t>Design and implement a new filter that </a:t>
            </a:r>
            <a:r>
              <a:rPr lang="en-US" sz="3000" b="1" dirty="0" smtClean="0">
                <a:solidFill>
                  <a:srgbClr val="FF0000"/>
                </a:solidFill>
              </a:rPr>
              <a:t>rejects incorrect mappings </a:t>
            </a:r>
            <a:r>
              <a:rPr lang="en-US" sz="3000" dirty="0" smtClean="0"/>
              <a:t>before the alignment step</a:t>
            </a:r>
          </a:p>
          <a:p>
            <a:pPr marL="903288" lvl="1" indent="-365125" algn="just">
              <a:buFont typeface="Courier New"/>
              <a:buChar char="o"/>
            </a:pPr>
            <a:r>
              <a:rPr lang="en-US" sz="3000" dirty="0"/>
              <a:t>M</a:t>
            </a:r>
            <a:r>
              <a:rPr lang="en-US" sz="3000" dirty="0" smtClean="0"/>
              <a:t>inimize the occurrences of unnecessary alignment</a:t>
            </a:r>
          </a:p>
          <a:p>
            <a:pPr marL="903288" lvl="1" indent="-365125" algn="just">
              <a:buFont typeface="Courier New"/>
              <a:buChar char="o"/>
            </a:pPr>
            <a:r>
              <a:rPr lang="en-US" sz="3000" dirty="0"/>
              <a:t>Maintain </a:t>
            </a:r>
            <a:r>
              <a:rPr lang="en-US" sz="3000" b="1" dirty="0">
                <a:solidFill>
                  <a:srgbClr val="3366FF"/>
                </a:solidFill>
              </a:rPr>
              <a:t>high sensitivity and comprehensiveness</a:t>
            </a:r>
          </a:p>
          <a:p>
            <a:pPr marL="903288" lvl="1" indent="-365125" algn="just">
              <a:buFont typeface="Courier New"/>
              <a:buChar char="o"/>
            </a:pPr>
            <a:r>
              <a:rPr lang="en-US" sz="3000" dirty="0"/>
              <a:t>Obtain </a:t>
            </a:r>
            <a:r>
              <a:rPr lang="en-US" sz="3000" dirty="0">
                <a:solidFill>
                  <a:srgbClr val="3366FF"/>
                </a:solidFill>
              </a:rPr>
              <a:t>low runtime </a:t>
            </a:r>
            <a:r>
              <a:rPr lang="en-US" sz="3000" dirty="0"/>
              <a:t>and </a:t>
            </a:r>
            <a:r>
              <a:rPr lang="en-US" sz="3000" dirty="0">
                <a:solidFill>
                  <a:srgbClr val="3366FF"/>
                </a:solidFill>
              </a:rPr>
              <a:t>low false positive </a:t>
            </a:r>
            <a:r>
              <a:rPr lang="en-US" sz="3000" dirty="0" smtClean="0">
                <a:solidFill>
                  <a:srgbClr val="3366FF"/>
                </a:solidFill>
              </a:rPr>
              <a:t>rate</a:t>
            </a:r>
          </a:p>
          <a:p>
            <a:pPr marL="0" lvl="1" algn="just"/>
            <a:r>
              <a:rPr lang="en-US" sz="3000" dirty="0"/>
              <a:t>Accelerate read mapping by overcoming the memory bottleneck by </a:t>
            </a:r>
            <a:r>
              <a:rPr lang="en-US" sz="3000" b="1" dirty="0">
                <a:solidFill>
                  <a:srgbClr val="FF0000"/>
                </a:solidFill>
              </a:rPr>
              <a:t>utilizing 3D-stacked memory and its PIM capability</a:t>
            </a:r>
            <a:r>
              <a:rPr lang="en-US" sz="3000" dirty="0"/>
              <a:t> to handle data-intensive computation</a:t>
            </a:r>
          </a:p>
          <a:p>
            <a:pPr marL="903288" lvl="1" indent="-365125" algn="just">
              <a:buFont typeface="Courier New"/>
              <a:buChar char="o"/>
            </a:pPr>
            <a:r>
              <a:rPr lang="en-US" sz="3000" dirty="0"/>
              <a:t>very fast and massively parallel operations on very large amounts of data </a:t>
            </a:r>
            <a:r>
              <a:rPr lang="en-US" sz="3000" b="1" dirty="0">
                <a:solidFill>
                  <a:srgbClr val="3366FF"/>
                </a:solidFill>
              </a:rPr>
              <a:t>nearby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638" y="6813594"/>
            <a:ext cx="7557347" cy="1106686"/>
          </a:xfrm>
          <a:prstGeom prst="roundRect">
            <a:avLst/>
          </a:prstGeom>
          <a:solidFill>
            <a:srgbClr val="2C3FEB"/>
          </a:solidFill>
          <a:ln>
            <a:solidFill>
              <a:srgbClr val="2C3FEB"/>
            </a:solidFill>
          </a:ln>
        </p:spPr>
        <p:txBody>
          <a:bodyPr wrap="square" lIns="228600" tIns="114300" rIns="228600" bIns="114300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Read Mapping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11381" y="15550345"/>
            <a:ext cx="10039249" cy="5309146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000" dirty="0" smtClean="0"/>
              <a:t>Recent technology that tightly couples memory and logic vertically with very high bandwidth connectors. </a:t>
            </a:r>
            <a:endParaRPr lang="en-US" sz="3000" dirty="0"/>
          </a:p>
          <a:p>
            <a:pPr algn="just">
              <a:spcBef>
                <a:spcPts val="1200"/>
              </a:spcBef>
            </a:pPr>
            <a:r>
              <a:rPr lang="en-US" sz="3000" dirty="0" smtClean="0"/>
              <a:t>Small and numerous Through Silicon </a:t>
            </a:r>
            <a:r>
              <a:rPr lang="en-US" sz="3000" dirty="0" err="1" smtClean="0"/>
              <a:t>Vias</a:t>
            </a:r>
            <a:r>
              <a:rPr lang="en-US" sz="3000" dirty="0" smtClean="0"/>
              <a:t> (TSVs) connecting each layer, enable </a:t>
            </a:r>
            <a:r>
              <a:rPr lang="en-US" sz="3000" b="1" dirty="0">
                <a:solidFill>
                  <a:srgbClr val="FF0000"/>
                </a:solidFill>
              </a:rPr>
              <a:t>h</a:t>
            </a:r>
            <a:r>
              <a:rPr lang="en-US" sz="3000" b="1" dirty="0" smtClean="0">
                <a:solidFill>
                  <a:srgbClr val="FF0000"/>
                </a:solidFill>
              </a:rPr>
              <a:t>igher bandwidth</a:t>
            </a:r>
            <a:r>
              <a:rPr lang="en-US" sz="3000" dirty="0" smtClean="0"/>
              <a:t>, </a:t>
            </a:r>
            <a:r>
              <a:rPr lang="en-US" sz="3000" b="1" dirty="0">
                <a:solidFill>
                  <a:srgbClr val="FF0000"/>
                </a:solidFill>
              </a:rPr>
              <a:t>lower latency </a:t>
            </a:r>
            <a:r>
              <a:rPr lang="en-US" sz="3000" dirty="0" smtClean="0"/>
              <a:t>and </a:t>
            </a:r>
            <a:r>
              <a:rPr lang="en-US" sz="3000" b="1" dirty="0" smtClean="0">
                <a:solidFill>
                  <a:srgbClr val="FF0000"/>
                </a:solidFill>
              </a:rPr>
              <a:t>lower energy consumption</a:t>
            </a:r>
            <a:r>
              <a:rPr lang="en-US" sz="3000" b="1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3000" b="1" dirty="0" smtClean="0"/>
              <a:t>Logic layer </a:t>
            </a:r>
            <a:r>
              <a:rPr lang="en-US" sz="3000" dirty="0" smtClean="0"/>
              <a:t>enables </a:t>
            </a:r>
            <a:r>
              <a:rPr lang="en-US" sz="3000" b="1" dirty="0" smtClean="0">
                <a:solidFill>
                  <a:srgbClr val="3366FF"/>
                </a:solidFill>
              </a:rPr>
              <a:t>fast</a:t>
            </a:r>
            <a:r>
              <a:rPr lang="en-US" sz="3000" b="1" dirty="0">
                <a:solidFill>
                  <a:srgbClr val="3366FF"/>
                </a:solidFill>
              </a:rPr>
              <a:t>, massively parallel operations </a:t>
            </a:r>
            <a:r>
              <a:rPr lang="en-US" sz="3000" dirty="0"/>
              <a:t>on large sets of </a:t>
            </a:r>
            <a:r>
              <a:rPr lang="en-US" sz="3000" dirty="0" smtClean="0"/>
              <a:t>data, and provides </a:t>
            </a:r>
            <a:r>
              <a:rPr lang="en-US" sz="3000" dirty="0"/>
              <a:t>the ability to run these operations </a:t>
            </a:r>
            <a:r>
              <a:rPr lang="en-US" sz="3000" b="1" dirty="0">
                <a:solidFill>
                  <a:srgbClr val="3366FF"/>
                </a:solidFill>
              </a:rPr>
              <a:t>near memory</a:t>
            </a:r>
            <a:r>
              <a:rPr lang="en-US" sz="3000" dirty="0">
                <a:solidFill>
                  <a:srgbClr val="3366FF"/>
                </a:solidFill>
              </a:rPr>
              <a:t> </a:t>
            </a:r>
            <a:r>
              <a:rPr lang="en-US" sz="3000" dirty="0"/>
              <a:t>to alleviate the memory </a:t>
            </a:r>
            <a:r>
              <a:rPr lang="en-US" sz="3000" dirty="0" smtClean="0"/>
              <a:t>bottleneck.</a:t>
            </a:r>
          </a:p>
          <a:p>
            <a:pPr algn="just">
              <a:spcBef>
                <a:spcPts val="1200"/>
              </a:spcBef>
            </a:pPr>
            <a:r>
              <a:rPr lang="en-US" sz="3000" dirty="0"/>
              <a:t>Logic layer can be </a:t>
            </a:r>
            <a:r>
              <a:rPr lang="en-US" sz="3000" dirty="0">
                <a:solidFill>
                  <a:srgbClr val="3366FF"/>
                </a:solidFill>
              </a:rPr>
              <a:t>customized</a:t>
            </a:r>
            <a:r>
              <a:rPr lang="en-US" sz="3000" dirty="0"/>
              <a:t> for application-specific accelerators. </a:t>
            </a:r>
          </a:p>
        </p:txBody>
      </p:sp>
      <p:pic>
        <p:nvPicPr>
          <p:cNvPr id="24" name="Picture 23" descr="saf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638" y="4779710"/>
            <a:ext cx="3991107" cy="10264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9576" y="1589235"/>
            <a:ext cx="5459325" cy="11001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18066" y="4779710"/>
            <a:ext cx="4800835" cy="9779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1164233" y="6830985"/>
            <a:ext cx="11124000" cy="1106686"/>
          </a:xfrm>
          <a:prstGeom prst="roundRect">
            <a:avLst/>
          </a:prstGeom>
          <a:solidFill>
            <a:srgbClr val="2C3FEB"/>
          </a:solidFill>
          <a:ln>
            <a:solidFill>
              <a:srgbClr val="2C3FEB"/>
            </a:solidFill>
          </a:ln>
        </p:spPr>
        <p:txBody>
          <a:bodyPr wrap="square" lIns="228600" tIns="114300" rIns="228600" bIns="114300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Problem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5069" y="8050563"/>
            <a:ext cx="7525916" cy="6232475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algn="just"/>
            <a:r>
              <a:rPr lang="en-US" sz="3000" b="1" dirty="0"/>
              <a:t>Read Mapping: </a:t>
            </a:r>
            <a:r>
              <a:rPr lang="en-US" sz="3000" dirty="0"/>
              <a:t>Mapping </a:t>
            </a:r>
            <a:r>
              <a:rPr lang="en-US" sz="3000"/>
              <a:t>billions of DNA fragments (reads) against a reference genome to identify genomic variants </a:t>
            </a:r>
          </a:p>
          <a:p>
            <a:pPr marL="628650" indent="-457200" algn="just">
              <a:spcBef>
                <a:spcPts val="1200"/>
              </a:spcBef>
              <a:buFont typeface="Courier New"/>
              <a:buChar char="o"/>
            </a:pPr>
            <a:r>
              <a:rPr lang="en-US" sz="3000" dirty="0"/>
              <a:t>Approximate string matching</a:t>
            </a:r>
          </a:p>
          <a:p>
            <a:pPr marL="628650" indent="-457200" algn="just">
              <a:buFont typeface="Courier New"/>
              <a:buChar char="o"/>
            </a:pPr>
            <a:r>
              <a:rPr lang="en-US" sz="3000" dirty="0"/>
              <a:t>Computationally expensive alignment using quadratic-time </a:t>
            </a:r>
            <a:r>
              <a:rPr lang="en-US" sz="3000" b="1" dirty="0"/>
              <a:t>dynamic programming </a:t>
            </a:r>
            <a:r>
              <a:rPr lang="en-US" sz="3000" dirty="0"/>
              <a:t>algorithm</a:t>
            </a:r>
          </a:p>
          <a:p>
            <a:pPr marL="628650" indent="-457200" algn="just">
              <a:buFont typeface="Courier New"/>
              <a:buChar char="o"/>
            </a:pPr>
            <a:r>
              <a:rPr lang="en-US" sz="3000" dirty="0">
                <a:solidFill>
                  <a:srgbClr val="FF0000"/>
                </a:solidFill>
              </a:rPr>
              <a:t>Bottlenecked by memory bandwidth</a:t>
            </a:r>
          </a:p>
          <a:p>
            <a:pPr marL="171450" algn="just">
              <a:spcBef>
                <a:spcPts val="2400"/>
              </a:spcBef>
            </a:pPr>
            <a:r>
              <a:rPr lang="en-US" sz="3000" b="1" dirty="0"/>
              <a:t>Three types of read mappers:</a:t>
            </a:r>
          </a:p>
          <a:p>
            <a:pPr marL="628650" indent="-457200" algn="just">
              <a:buFont typeface="Courier New"/>
              <a:buChar char="o"/>
            </a:pPr>
            <a:r>
              <a:rPr lang="en-US" sz="3000" dirty="0"/>
              <a:t>Suffix-array based mappers</a:t>
            </a:r>
          </a:p>
          <a:p>
            <a:pPr marL="628650" indent="-457200" algn="just">
              <a:buFont typeface="Courier New"/>
              <a:buChar char="o"/>
            </a:pPr>
            <a:r>
              <a:rPr lang="en-US" sz="3000" dirty="0"/>
              <a:t>Hash table based mappers</a:t>
            </a:r>
          </a:p>
          <a:p>
            <a:pPr marL="628650" indent="-457200" algn="just">
              <a:buFont typeface="Courier New"/>
              <a:buChar char="o"/>
            </a:pPr>
            <a:r>
              <a:rPr lang="en-US" sz="3000" dirty="0"/>
              <a:t>Hybrid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50122" y="6830985"/>
            <a:ext cx="12933218" cy="1106686"/>
          </a:xfrm>
          <a:prstGeom prst="roundRect">
            <a:avLst/>
          </a:prstGeom>
          <a:solidFill>
            <a:srgbClr val="2C3FEB"/>
          </a:solidFill>
          <a:ln>
            <a:solidFill>
              <a:srgbClr val="2C3FEB"/>
            </a:solidFill>
          </a:ln>
        </p:spPr>
        <p:txBody>
          <a:bodyPr wrap="square" lIns="228600" tIns="114300" rIns="228600" bIns="114300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Hash Table Based Mappers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15837" y="7937671"/>
            <a:ext cx="7831507" cy="6276639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7789208" y="8050563"/>
            <a:ext cx="6265230" cy="5770811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algn="just"/>
            <a:r>
              <a:rPr lang="en-US" sz="3000"/>
              <a:t>Seed-and-extend procedure to map reads against a reference genome allowing </a:t>
            </a:r>
            <a:r>
              <a:rPr lang="en-US" sz="3000" i="1"/>
              <a:t>e</a:t>
            </a:r>
            <a:r>
              <a:rPr lang="en-US" sz="3000"/>
              <a:t> indels.</a:t>
            </a:r>
          </a:p>
          <a:p>
            <a:pPr algn="just"/>
            <a:endParaRPr lang="en-US" sz="3000"/>
          </a:p>
          <a:p>
            <a:pPr marL="457200" indent="-457200" algn="just">
              <a:buFont typeface="Courier New"/>
              <a:buChar char="o"/>
            </a:pPr>
            <a:r>
              <a:rPr lang="en-US" sz="3000" dirty="0"/>
              <a:t>High </a:t>
            </a:r>
            <a:r>
              <a:rPr lang="en-US" sz="3000" b="1" dirty="0">
                <a:solidFill>
                  <a:srgbClr val="3366FF"/>
                </a:solidFill>
              </a:rPr>
              <a:t>sensitivity</a:t>
            </a:r>
          </a:p>
          <a:p>
            <a:pPr marL="457200" indent="-457200" algn="just">
              <a:buFont typeface="Courier New"/>
              <a:buChar char="o"/>
            </a:pPr>
            <a:r>
              <a:rPr lang="en-US" sz="3000" dirty="0"/>
              <a:t>High </a:t>
            </a:r>
            <a:r>
              <a:rPr lang="en-US" sz="3000" b="1" dirty="0">
                <a:solidFill>
                  <a:srgbClr val="3366FF"/>
                </a:solidFill>
              </a:rPr>
              <a:t>comprehensiveness</a:t>
            </a:r>
          </a:p>
          <a:p>
            <a:pPr marL="1274763" algn="just">
              <a:tabLst>
                <a:tab pos="450850" algn="l"/>
              </a:tabLst>
            </a:pPr>
            <a:r>
              <a:rPr lang="en-US" sz="3000" b="1" dirty="0"/>
              <a:t>BUT</a:t>
            </a:r>
          </a:p>
          <a:p>
            <a:pPr marL="457200" indent="-457200" algn="just">
              <a:buFont typeface="Courier New"/>
              <a:buChar char="o"/>
            </a:pPr>
            <a:r>
              <a:rPr lang="en-US" sz="3000" dirty="0"/>
              <a:t>High </a:t>
            </a:r>
            <a:r>
              <a:rPr lang="en-US" sz="3000" b="1" dirty="0">
                <a:solidFill>
                  <a:srgbClr val="FF0000"/>
                </a:solidFill>
              </a:rPr>
              <a:t>runtime</a:t>
            </a:r>
          </a:p>
          <a:p>
            <a:pPr algn="just"/>
            <a:endParaRPr lang="en-US" sz="3000"/>
          </a:p>
          <a:p>
            <a:pPr algn="just"/>
            <a:r>
              <a:rPr lang="en-US" sz="3000"/>
              <a:t>The most recent fastest hash table based read mapper, </a:t>
            </a:r>
            <a:r>
              <a:rPr lang="en-US" sz="3000" b="1" i="1"/>
              <a:t>mrFAST </a:t>
            </a:r>
            <a:r>
              <a:rPr lang="en-US" sz="3000" b="1"/>
              <a:t>with </a:t>
            </a:r>
            <a:r>
              <a:rPr lang="en-US" sz="3000" b="1" i="1"/>
              <a:t>FastHASH </a:t>
            </a:r>
            <a:r>
              <a:rPr lang="en-US" sz="2500"/>
              <a:t>[Xin+, BMC Genomics 2013]</a:t>
            </a:r>
            <a:endParaRPr lang="en-US" sz="25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21223500" y="9965561"/>
            <a:ext cx="11124000" cy="1106686"/>
          </a:xfrm>
          <a:prstGeom prst="roundRect">
            <a:avLst/>
          </a:prstGeom>
          <a:solidFill>
            <a:srgbClr val="2C3FEB"/>
          </a:solidFill>
          <a:ln>
            <a:solidFill>
              <a:srgbClr val="2C3FEB"/>
            </a:solidFill>
          </a:ln>
        </p:spPr>
        <p:txBody>
          <a:bodyPr wrap="square" lIns="228600" tIns="114300" rIns="228600" bIns="114300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Our Goal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1292148" y="7811504"/>
            <a:ext cx="11050959" cy="2200603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algn="just"/>
            <a:r>
              <a:rPr lang="en-US" sz="3200"/>
              <a:t>For lower runtimes, </a:t>
            </a:r>
            <a:r>
              <a:rPr lang="en-US" sz="3200" b="1">
                <a:solidFill>
                  <a:srgbClr val="3366FF"/>
                </a:solidFill>
              </a:rPr>
              <a:t>location filters </a:t>
            </a:r>
            <a:r>
              <a:rPr lang="en-US" sz="3200"/>
              <a:t>can efficiently determine whether a candidate mapping location will result in an </a:t>
            </a:r>
            <a:r>
              <a:rPr lang="en-US" sz="3200" b="1">
                <a:solidFill>
                  <a:srgbClr val="FF0000"/>
                </a:solidFill>
              </a:rPr>
              <a:t>incorrect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mapping</a:t>
            </a:r>
            <a:r>
              <a:rPr lang="en-US" sz="3200"/>
              <a:t> </a:t>
            </a:r>
            <a:r>
              <a:rPr lang="en-US" sz="3200" b="1" i="1"/>
              <a:t>before</a:t>
            </a:r>
            <a:r>
              <a:rPr lang="en-US" sz="3200"/>
              <a:t> performing the computationally expensive </a:t>
            </a:r>
            <a:r>
              <a:rPr lang="en-US" sz="3200" b="1">
                <a:solidFill>
                  <a:srgbClr val="3366FF"/>
                </a:solidFill>
              </a:rPr>
              <a:t>incorrect</a:t>
            </a:r>
            <a:r>
              <a:rPr lang="en-US" sz="3200">
                <a:solidFill>
                  <a:srgbClr val="3366FF"/>
                </a:solidFill>
              </a:rPr>
              <a:t> </a:t>
            </a:r>
            <a:r>
              <a:rPr lang="en-US" sz="3200" b="1">
                <a:solidFill>
                  <a:srgbClr val="3366FF"/>
                </a:solidFill>
              </a:rPr>
              <a:t>verification</a:t>
            </a:r>
            <a:r>
              <a:rPr lang="en-US" sz="3200">
                <a:solidFill>
                  <a:srgbClr val="3366FF"/>
                </a:solidFill>
              </a:rPr>
              <a:t> </a:t>
            </a:r>
            <a:r>
              <a:rPr lang="en-US" sz="3200"/>
              <a:t>by alignment. They should be </a:t>
            </a:r>
            <a:r>
              <a:rPr lang="en-US" sz="3200" b="1">
                <a:solidFill>
                  <a:srgbClr val="3366FF"/>
                </a:solidFill>
              </a:rPr>
              <a:t>fast</a:t>
            </a:r>
            <a:r>
              <a:rPr lang="en-US" sz="3200"/>
              <a:t>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845651" y="6830985"/>
            <a:ext cx="0" cy="7492470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1055352" y="6830985"/>
            <a:ext cx="0" cy="25912609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21055352" y="15891649"/>
            <a:ext cx="11204658" cy="2"/>
          </a:xfrm>
          <a:prstGeom prst="line">
            <a:avLst/>
          </a:prstGeom>
          <a:ln>
            <a:solidFill>
              <a:srgbClr val="2C3FE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1210662" y="15966782"/>
            <a:ext cx="11111302" cy="1106726"/>
          </a:xfrm>
          <a:prstGeom prst="roundRect">
            <a:avLst/>
          </a:prstGeom>
          <a:solidFill>
            <a:srgbClr val="2C3FEB"/>
          </a:solidFill>
          <a:ln>
            <a:solidFill>
              <a:srgbClr val="2C3FEB"/>
            </a:solidFill>
          </a:ln>
        </p:spPr>
        <p:txBody>
          <a:bodyPr wrap="square" lIns="228600" tIns="114300" rIns="228600" bIns="114300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GRIM-Filter Mechanism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148707" y="17073508"/>
            <a:ext cx="11372634" cy="5309146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algn="just"/>
            <a:r>
              <a:rPr lang="en-US" sz="3000" b="1" dirty="0" smtClean="0"/>
              <a:t>GRIM-Filter is based on </a:t>
            </a:r>
            <a:r>
              <a:rPr lang="en-US" sz="3000" b="1" dirty="0">
                <a:solidFill>
                  <a:srgbClr val="FF0000"/>
                </a:solidFill>
              </a:rPr>
              <a:t>two</a:t>
            </a:r>
            <a:r>
              <a:rPr lang="en-US" sz="3000" b="1" dirty="0" smtClean="0">
                <a:solidFill>
                  <a:srgbClr val="FF0000"/>
                </a:solidFill>
              </a:rPr>
              <a:t> key ideas</a:t>
            </a:r>
            <a:r>
              <a:rPr lang="en-US" sz="3000" b="1" dirty="0" smtClean="0"/>
              <a:t>:</a:t>
            </a:r>
            <a:endParaRPr lang="en-US" sz="3000" dirty="0"/>
          </a:p>
          <a:p>
            <a:pPr marL="457200" indent="-457200" algn="just">
              <a:buFont typeface="Courier New"/>
              <a:buChar char="o"/>
            </a:pPr>
            <a:r>
              <a:rPr lang="en-US" sz="3000"/>
              <a:t>Modify </a:t>
            </a:r>
            <a:r>
              <a:rPr lang="en-US" sz="3000">
                <a:solidFill>
                  <a:srgbClr val="3366FF"/>
                </a:solidFill>
              </a:rPr>
              <a:t>q-gram string matching </a:t>
            </a:r>
            <a:r>
              <a:rPr lang="en-US" sz="3000"/>
              <a:t>to enable parallel checking for multiple locations, and</a:t>
            </a:r>
          </a:p>
          <a:p>
            <a:pPr marL="457200" indent="-457200" algn="just">
              <a:buFont typeface="Courier New"/>
              <a:buChar char="o"/>
            </a:pPr>
            <a:r>
              <a:rPr lang="en-US" sz="3000"/>
              <a:t>Utilize a 3D-stacked DRAM architecture that both </a:t>
            </a:r>
            <a:r>
              <a:rPr lang="en-US" sz="3000">
                <a:solidFill>
                  <a:srgbClr val="3366FF"/>
                </a:solidFill>
              </a:rPr>
              <a:t>alleviates the memory bandwidth issue</a:t>
            </a:r>
            <a:r>
              <a:rPr lang="en-US" sz="3000"/>
              <a:t> of our algorithm and </a:t>
            </a:r>
            <a:r>
              <a:rPr lang="en-US" sz="3000">
                <a:solidFill>
                  <a:srgbClr val="3366FF"/>
                </a:solidFill>
              </a:rPr>
              <a:t>parallelizes most </a:t>
            </a:r>
            <a:r>
              <a:rPr lang="en-US" sz="3000"/>
              <a:t>of the filter.</a:t>
            </a:r>
          </a:p>
          <a:p>
            <a:pPr algn="just"/>
            <a:r>
              <a:rPr lang="en-US" sz="3000" b="1" dirty="0"/>
              <a:t>GRIM-Filter has two main parts:</a:t>
            </a:r>
          </a:p>
          <a:p>
            <a:pPr algn="just"/>
            <a:r>
              <a:rPr lang="en-US" sz="3000" b="1" dirty="0"/>
              <a:t>1) Precomputation: </a:t>
            </a:r>
            <a:r>
              <a:rPr lang="en-US" sz="3000" dirty="0" smtClean="0"/>
              <a:t>Divide the reference genome into </a:t>
            </a:r>
            <a:r>
              <a:rPr lang="en-US" sz="3000" dirty="0" smtClean="0">
                <a:solidFill>
                  <a:srgbClr val="FF0000"/>
                </a:solidFill>
              </a:rPr>
              <a:t>consecutive bins</a:t>
            </a:r>
            <a:r>
              <a:rPr lang="en-US" sz="3000" dirty="0" smtClean="0"/>
              <a:t> and generate </a:t>
            </a:r>
            <a:r>
              <a:rPr lang="en-US" sz="3000" dirty="0" smtClean="0">
                <a:solidFill>
                  <a:srgbClr val="FF0000"/>
                </a:solidFill>
              </a:rPr>
              <a:t>existence bitvectors </a:t>
            </a:r>
            <a:r>
              <a:rPr lang="en-US" sz="3000" dirty="0" smtClean="0"/>
              <a:t>for each bin.</a:t>
            </a:r>
          </a:p>
          <a:p>
            <a:pPr algn="just"/>
            <a:r>
              <a:rPr lang="en-US" sz="3000" b="1" dirty="0"/>
              <a:t>2) Filtering Algorithm: </a:t>
            </a:r>
            <a:r>
              <a:rPr lang="en-US" sz="3000" dirty="0">
                <a:solidFill>
                  <a:srgbClr val="FF0000"/>
                </a:solidFill>
              </a:rPr>
              <a:t>F</a:t>
            </a:r>
            <a:r>
              <a:rPr lang="en-US" sz="3000">
                <a:solidFill>
                  <a:srgbClr val="FF0000"/>
                </a:solidFill>
              </a:rPr>
              <a:t>ilter locations </a:t>
            </a:r>
            <a:r>
              <a:rPr lang="en-US" sz="3000"/>
              <a:t>by quickly determining whether it is possible for a read to map to a specific segment of the genome.</a:t>
            </a:r>
            <a:endParaRPr lang="en-US" sz="3000" b="1" dirty="0"/>
          </a:p>
        </p:txBody>
      </p:sp>
      <p:pic>
        <p:nvPicPr>
          <p:cNvPr id="3" name="Picture 2" descr="runtimes2_and_errors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46" y="33990866"/>
            <a:ext cx="9345098" cy="8722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06991" y="42712957"/>
            <a:ext cx="106113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/>
              <a:t>Runtimes for GRIM-Filter across the benchmarks as error threshold varies.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23500" y="22382654"/>
            <a:ext cx="11124000" cy="1106726"/>
          </a:xfrm>
          <a:prstGeom prst="roundRect">
            <a:avLst/>
          </a:prstGeom>
          <a:solidFill>
            <a:srgbClr val="2C3FEB"/>
          </a:solidFill>
          <a:ln>
            <a:solidFill>
              <a:srgbClr val="2C3FEB"/>
            </a:solidFill>
          </a:ln>
        </p:spPr>
        <p:txBody>
          <a:bodyPr wrap="square" lIns="228600" tIns="114300" rIns="228600" bIns="114300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Part 1: Bins &amp; Bitvectors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39" name="Picture 38" descr="FPRs2_and_errors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9" y="33850320"/>
            <a:ext cx="9588021" cy="87265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11001" y="42583281"/>
            <a:ext cx="87974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False Negative Rates for GRIM-Filter as error threshold varies.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001" y="15675491"/>
            <a:ext cx="9659481" cy="5184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7786219" y="23485249"/>
            <a:ext cx="4732722" cy="6232475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algn="just"/>
            <a:r>
              <a:rPr lang="en-US" sz="3000" b="1">
                <a:solidFill>
                  <a:srgbClr val="3366FF"/>
                </a:solidFill>
              </a:rPr>
              <a:t>Existence bitvectors </a:t>
            </a:r>
            <a:r>
              <a:rPr lang="en-US" sz="3000"/>
              <a:t>represent the existence of all possible permutations of </a:t>
            </a:r>
            <a:r>
              <a:rPr lang="en-US" sz="3000" b="1">
                <a:solidFill>
                  <a:srgbClr val="FF0000"/>
                </a:solidFill>
              </a:rPr>
              <a:t>q-length</a:t>
            </a:r>
            <a:r>
              <a:rPr lang="en-US" sz="3000"/>
              <a:t> nucleotide sequences in each </a:t>
            </a:r>
            <a:r>
              <a:rPr lang="en-US" sz="3000" b="1">
                <a:solidFill>
                  <a:srgbClr val="3366FF"/>
                </a:solidFill>
              </a:rPr>
              <a:t>bin</a:t>
            </a:r>
            <a:r>
              <a:rPr lang="en-US" sz="3000"/>
              <a:t>.</a:t>
            </a:r>
          </a:p>
          <a:p>
            <a:pPr algn="just"/>
            <a:endParaRPr lang="en-US" sz="3000"/>
          </a:p>
          <a:p>
            <a:pPr algn="just"/>
            <a:r>
              <a:rPr lang="en-US" sz="3000"/>
              <a:t>Bitvectors are distributed throughout the </a:t>
            </a:r>
            <a:r>
              <a:rPr lang="en-US" sz="3000" b="1">
                <a:solidFill>
                  <a:srgbClr val="FF0000"/>
                </a:solidFill>
              </a:rPr>
              <a:t>memory layers </a:t>
            </a:r>
            <a:r>
              <a:rPr lang="en-US" sz="3000"/>
              <a:t>of 3D-stacked DRAM on top of the </a:t>
            </a:r>
            <a:r>
              <a:rPr lang="en-US" sz="3000" b="1">
                <a:solidFill>
                  <a:srgbClr val="FF0000"/>
                </a:solidFill>
              </a:rPr>
              <a:t>customized logic layer</a:t>
            </a:r>
            <a:r>
              <a:rPr lang="en-US" sz="3000"/>
              <a:t>, which enables processing-in-memory and high parallelism.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6914332" y="7009788"/>
            <a:ext cx="2003745" cy="712665"/>
          </a:xfrm>
          <a:prstGeom prst="stripedRightArrow">
            <a:avLst/>
          </a:prstGeom>
          <a:solidFill>
            <a:srgbClr val="C95F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riped Right Arrow 42"/>
          <p:cNvSpPr/>
          <p:nvPr/>
        </p:nvSpPr>
        <p:spPr>
          <a:xfrm>
            <a:off x="20066742" y="7017982"/>
            <a:ext cx="2003745" cy="712665"/>
          </a:xfrm>
          <a:prstGeom prst="stripedRightArrow">
            <a:avLst/>
          </a:prstGeom>
          <a:solidFill>
            <a:srgbClr val="C95F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riped Right Arrow 43"/>
          <p:cNvSpPr/>
          <p:nvPr/>
        </p:nvSpPr>
        <p:spPr>
          <a:xfrm rot="12038897">
            <a:off x="20114722" y="14621524"/>
            <a:ext cx="1632446" cy="636673"/>
          </a:xfrm>
          <a:prstGeom prst="stripedRightArrow">
            <a:avLst/>
          </a:prstGeom>
          <a:solidFill>
            <a:srgbClr val="C95F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riped Right Arrow 50"/>
          <p:cNvSpPr/>
          <p:nvPr/>
        </p:nvSpPr>
        <p:spPr>
          <a:xfrm rot="18748764">
            <a:off x="20069218" y="17020504"/>
            <a:ext cx="1881234" cy="599804"/>
          </a:xfrm>
          <a:prstGeom prst="stripedRightArrow">
            <a:avLst/>
          </a:prstGeom>
          <a:solidFill>
            <a:srgbClr val="C95F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riped Right Arrow 51"/>
          <p:cNvSpPr/>
          <p:nvPr/>
        </p:nvSpPr>
        <p:spPr>
          <a:xfrm rot="12792185">
            <a:off x="19575309" y="21863153"/>
            <a:ext cx="2290906" cy="824366"/>
          </a:xfrm>
          <a:prstGeom prst="stripedRightArrow">
            <a:avLst/>
          </a:prstGeom>
          <a:solidFill>
            <a:srgbClr val="C95F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41684" y="22413628"/>
            <a:ext cx="20808000" cy="101160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23028588" y="29513497"/>
            <a:ext cx="2090896" cy="538609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algn="just"/>
            <a:r>
              <a:rPr lang="en-US" sz="2000" b="1"/>
              <a:t>Memory Array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9489023" y="29513497"/>
            <a:ext cx="2475356" cy="538609"/>
          </a:xfrm>
          <a:prstGeom prst="rect">
            <a:avLst/>
          </a:prstGeom>
          <a:noFill/>
        </p:spPr>
        <p:txBody>
          <a:bodyPr wrap="square" lIns="228600" tIns="114300" rIns="228600" bIns="114300" rtlCol="0">
            <a:spAutoFit/>
          </a:bodyPr>
          <a:lstStyle/>
          <a:p>
            <a:pPr algn="just"/>
            <a:r>
              <a:rPr lang="en-US" sz="2000" b="1"/>
              <a:t>Customized Logic</a:t>
            </a:r>
          </a:p>
        </p:txBody>
      </p:sp>
    </p:spTree>
    <p:extLst>
      <p:ext uri="{BB962C8B-B14F-4D97-AF65-F5344CB8AC3E}">
        <p14:creationId xmlns:p14="http://schemas.microsoft.com/office/powerpoint/2010/main" val="37157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Safari 2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5A6E1B7-D847-43DE-A3B6-3A038B72A9F9}"/>
    </a:ext>
  </a:extLst>
</a:theme>
</file>

<file path=ppt/theme/theme10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983E33B0-714B-4FBA-8AA6-1B4454EC00EC}"/>
    </a:ext>
  </a:extLst>
</a:theme>
</file>

<file path=ppt/theme/theme100.xml><?xml version="1.0" encoding="utf-8"?>
<a:theme xmlns:a="http://schemas.openxmlformats.org/drawingml/2006/main" name="8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3F4A8856-EED2-4CF7-94E5-1B08B05FDB43}"/>
    </a:ext>
  </a:extLst>
</a:theme>
</file>

<file path=ppt/theme/theme101.xml><?xml version="1.0" encoding="utf-8"?>
<a:theme xmlns:a="http://schemas.openxmlformats.org/drawingml/2006/main" name="8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693019B-5C42-458B-A1FD-9F557B8838BF}"/>
    </a:ext>
  </a:extLst>
</a:theme>
</file>

<file path=ppt/theme/theme10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5DED0AF8-637D-490F-B56E-C8CE9BE1B1E6}"/>
    </a:ext>
  </a:extLst>
</a:theme>
</file>

<file path=ppt/theme/theme103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9FF7B4E-A4C3-4844-85C5-F65A1B27D87A}"/>
    </a:ext>
  </a:extLst>
</a:theme>
</file>

<file path=ppt/theme/theme104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D2A145CD-8E6F-47E8-A99D-98CF76BCCA93}"/>
    </a:ext>
  </a:extLst>
</a:theme>
</file>

<file path=ppt/theme/theme105.xml><?xml version="1.0" encoding="utf-8"?>
<a:theme xmlns:a="http://schemas.openxmlformats.org/drawingml/2006/main" name="9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4774A5E3-7C53-4B01-8FC3-75155DFE32AF}"/>
    </a:ext>
  </a:extLst>
</a:theme>
</file>

<file path=ppt/theme/theme106.xml><?xml version="1.0" encoding="utf-8"?>
<a:theme xmlns:a="http://schemas.openxmlformats.org/drawingml/2006/main" name="9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71F2A948-501C-457A-AE41-E1B6C4D6974C}"/>
    </a:ext>
  </a:extLst>
</a:theme>
</file>

<file path=ppt/theme/theme107.xml><?xml version="1.0" encoding="utf-8"?>
<a:theme xmlns:a="http://schemas.openxmlformats.org/drawingml/2006/main" name="9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D8B2D144-4AEF-4DA1-99B3-54227CF8B4ED}"/>
    </a:ext>
  </a:extLst>
</a:theme>
</file>

<file path=ppt/theme/theme108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A56EB33-FDD6-47C4-891D-4545D1CC38BE}"/>
    </a:ext>
  </a:extLst>
</a:theme>
</file>

<file path=ppt/theme/theme109.xml><?xml version="1.0" encoding="utf-8"?>
<a:theme xmlns:a="http://schemas.openxmlformats.org/drawingml/2006/main" name="9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E043427-7350-434F-8427-4656C125567A}"/>
    </a:ext>
  </a:extLst>
</a:theme>
</file>

<file path=ppt/theme/theme11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3CEEFE18-E2EC-41A6-877A-4D253E46B78E}"/>
    </a:ext>
  </a:extLst>
</a:theme>
</file>

<file path=ppt/theme/theme110.xml><?xml version="1.0" encoding="utf-8"?>
<a:theme xmlns:a="http://schemas.openxmlformats.org/drawingml/2006/main" name="9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A4C8D5E-8216-448A-8556-563C1243A035}"/>
    </a:ext>
  </a:extLst>
</a:theme>
</file>

<file path=ppt/theme/theme111.xml><?xml version="1.0" encoding="utf-8"?>
<a:theme xmlns:a="http://schemas.openxmlformats.org/drawingml/2006/main" name="9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AB27B91-83E3-4DB1-9E1E-03B4FB936401}"/>
    </a:ext>
  </a:extLst>
</a:theme>
</file>

<file path=ppt/theme/theme112.xml><?xml version="1.0" encoding="utf-8"?>
<a:theme xmlns:a="http://schemas.openxmlformats.org/drawingml/2006/main" name="9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E764F43-F885-43FD-AA0E-9B506A9C2932}"/>
    </a:ext>
  </a:extLst>
</a:theme>
</file>

<file path=ppt/theme/theme113.xml><?xml version="1.0" encoding="utf-8"?>
<a:theme xmlns:a="http://schemas.openxmlformats.org/drawingml/2006/main" name="10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D5B3FF02-0AC7-4878-8C18-1FFBD5118EBD}"/>
    </a:ext>
  </a:extLst>
</a:theme>
</file>

<file path=ppt/theme/theme114.xml><?xml version="1.0" encoding="utf-8"?>
<a:theme xmlns:a="http://schemas.openxmlformats.org/drawingml/2006/main" name="10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E78105E-F23A-4E63-8148-1AC819D30DBB}"/>
    </a:ext>
  </a:extLst>
</a:theme>
</file>

<file path=ppt/theme/theme115.xml><?xml version="1.0" encoding="utf-8"?>
<a:theme xmlns:a="http://schemas.openxmlformats.org/drawingml/2006/main" name="10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21DEE8F2-9802-42EB-975A-535ACD6ED88C}"/>
    </a:ext>
  </a:extLst>
</a:theme>
</file>

<file path=ppt/theme/theme116.xml><?xml version="1.0" encoding="utf-8"?>
<a:theme xmlns:a="http://schemas.openxmlformats.org/drawingml/2006/main" name="10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7C2A74A-C3DC-49BB-8D12-79BC077641CA}"/>
    </a:ext>
  </a:extLst>
</a:theme>
</file>

<file path=ppt/theme/theme1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3AD6C3CD-3F83-4C97-91F0-00D3A3752416}"/>
    </a:ext>
  </a:extLst>
</a:theme>
</file>

<file path=ppt/theme/theme1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0BFB38D2-2136-4F09-8A0D-DBD4FD8F8B30}"/>
    </a:ext>
  </a:extLst>
</a:theme>
</file>

<file path=ppt/theme/theme119.xml><?xml version="1.0" encoding="utf-8"?>
<a:theme xmlns:a="http://schemas.openxmlformats.org/drawingml/2006/main" name="10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2FCC4A2-79E2-4485-8C98-DA513D179192}"/>
    </a:ext>
  </a:extLst>
</a:theme>
</file>

<file path=ppt/theme/theme12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8708683-6C84-419F-AD0E-AD7C82B138FE}"/>
    </a:ext>
  </a:extLst>
</a:theme>
</file>

<file path=ppt/theme/theme12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B9BA71EF-5EB2-485C-8BB6-00C3568A24C7}"/>
    </a:ext>
  </a:extLst>
</a:theme>
</file>

<file path=ppt/theme/theme12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E902C7D5-74F8-432E-84A6-E2CE6B8E29F7}"/>
    </a:ext>
  </a:extLst>
</a:theme>
</file>

<file path=ppt/theme/theme122.xml><?xml version="1.0" encoding="utf-8"?>
<a:theme xmlns:a="http://schemas.openxmlformats.org/drawingml/2006/main" name="10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708C683-353C-421C-A664-75BB11434D67}"/>
    </a:ext>
  </a:extLst>
</a:theme>
</file>

<file path=ppt/theme/theme123.xml><?xml version="1.0" encoding="utf-8"?>
<a:theme xmlns:a="http://schemas.openxmlformats.org/drawingml/2006/main" name="10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6B4D32D-F16F-42BA-94B2-4F97B7CBCB51}"/>
    </a:ext>
  </a:extLst>
</a:theme>
</file>

<file path=ppt/theme/theme124.xml><?xml version="1.0" encoding="utf-8"?>
<a:theme xmlns:a="http://schemas.openxmlformats.org/drawingml/2006/main" name="10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EF4C3035-CAE8-480D-AB6E-B9B9E149E24D}"/>
    </a:ext>
  </a:extLst>
</a:theme>
</file>

<file path=ppt/theme/theme12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5D43A470-C837-404A-A31F-DE76FD6F2EC8}"/>
    </a:ext>
  </a:extLst>
</a:theme>
</file>

<file path=ppt/theme/theme126.xml><?xml version="1.0" encoding="utf-8"?>
<a:theme xmlns:a="http://schemas.openxmlformats.org/drawingml/2006/main" name="10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E832CF4-5E69-491A-A8A4-F1712069B38C}"/>
    </a:ext>
  </a:extLst>
</a:theme>
</file>

<file path=ppt/theme/theme127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389A7F1C-8842-4D79-9FBB-908C5DA9C289}"/>
    </a:ext>
  </a:extLst>
</a:theme>
</file>

<file path=ppt/theme/theme128.xml><?xml version="1.0" encoding="utf-8"?>
<a:theme xmlns:a="http://schemas.openxmlformats.org/drawingml/2006/main" name="10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03E93DE-D63C-43CE-98B2-7D56B97D6F8E}"/>
    </a:ext>
  </a:extLst>
</a:theme>
</file>

<file path=ppt/theme/theme12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69A6D134-B102-4ED9-A3F2-1BC519E3BCE3}"/>
    </a:ext>
  </a:extLst>
</a:theme>
</file>

<file path=ppt/theme/theme13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3232D700-6960-4C8D-888E-1D43FF7212F1}"/>
    </a:ext>
  </a:extLst>
</a:theme>
</file>

<file path=ppt/theme/theme130.xml><?xml version="1.0" encoding="utf-8"?>
<a:theme xmlns:a="http://schemas.openxmlformats.org/drawingml/2006/main" name="1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5382E892-A150-4DA3-A76D-080C6A626A12}"/>
    </a:ext>
  </a:extLst>
</a:theme>
</file>

<file path=ppt/theme/theme131.xml><?xml version="1.0" encoding="utf-8"?>
<a:theme xmlns:a="http://schemas.openxmlformats.org/drawingml/2006/main" name="1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9C5A837-9A1D-4FC9-BCE4-DE15CAD94ED3}"/>
    </a:ext>
  </a:extLst>
</a:theme>
</file>

<file path=ppt/theme/theme132.xml><?xml version="1.0" encoding="utf-8"?>
<a:theme xmlns:a="http://schemas.openxmlformats.org/drawingml/2006/main" name="1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6B87B8B-A7A2-48A3-86D8-4FECABA3566E}"/>
    </a:ext>
  </a:extLst>
</a:theme>
</file>

<file path=ppt/theme/theme133.xml><?xml version="1.0" encoding="utf-8"?>
<a:theme xmlns:a="http://schemas.openxmlformats.org/drawingml/2006/main" name="1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EFBC67F4-7156-4988-B10F-915A42297AA7}"/>
    </a:ext>
  </a:extLst>
</a:theme>
</file>

<file path=ppt/theme/theme134.xml><?xml version="1.0" encoding="utf-8"?>
<a:theme xmlns:a="http://schemas.openxmlformats.org/drawingml/2006/main" name="1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4FBDCB2-3840-4D7B-85C2-4D7F1283DE0C}"/>
    </a:ext>
  </a:extLst>
</a:theme>
</file>

<file path=ppt/theme/theme135.xml><?xml version="1.0" encoding="utf-8"?>
<a:theme xmlns:a="http://schemas.openxmlformats.org/drawingml/2006/main" name="1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7A48AEFC-1CCF-4CFD-9B35-77A43680EA57}"/>
    </a:ext>
  </a:extLst>
</a:theme>
</file>

<file path=ppt/theme/theme136.xml><?xml version="1.0" encoding="utf-8"?>
<a:theme xmlns:a="http://schemas.openxmlformats.org/drawingml/2006/main" name="1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B7812C06-F53A-43A7-AB49-3CDB937AC9D4}"/>
    </a:ext>
  </a:extLst>
</a:theme>
</file>

<file path=ppt/theme/theme137.xml><?xml version="1.0" encoding="utf-8"?>
<a:theme xmlns:a="http://schemas.openxmlformats.org/drawingml/2006/main" name="1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4CB05CF5-A54A-44B9-942B-893BB27F0813}"/>
    </a:ext>
  </a:extLst>
</a:theme>
</file>

<file path=ppt/theme/theme138.xml><?xml version="1.0" encoding="utf-8"?>
<a:theme xmlns:a="http://schemas.openxmlformats.org/drawingml/2006/main" name="1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BFFC259A-5009-4493-BBE8-8CC883E4C4CB}"/>
    </a:ext>
  </a:extLst>
</a:theme>
</file>

<file path=ppt/theme/theme139.xml><?xml version="1.0" encoding="utf-8"?>
<a:theme xmlns:a="http://schemas.openxmlformats.org/drawingml/2006/main" name="1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412AA717-C4D6-44B4-9303-3C927A17F7D0}"/>
    </a:ext>
  </a:extLst>
</a:theme>
</file>

<file path=ppt/theme/theme14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C9FD73F-2A76-4A93-995E-21FFE7AC97F3}"/>
    </a:ext>
  </a:extLst>
</a:theme>
</file>

<file path=ppt/theme/theme140.xml><?xml version="1.0" encoding="utf-8"?>
<a:theme xmlns:a="http://schemas.openxmlformats.org/drawingml/2006/main" name="1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93C425E-5FE3-43A4-B133-8981614E477D}"/>
    </a:ext>
  </a:extLst>
</a:theme>
</file>

<file path=ppt/theme/theme141.xml><?xml version="1.0" encoding="utf-8"?>
<a:theme xmlns:a="http://schemas.openxmlformats.org/drawingml/2006/main" name="1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CBB1364-06F3-4F4B-9267-2F4A6F01AD53}"/>
    </a:ext>
  </a:extLst>
</a:theme>
</file>

<file path=ppt/theme/theme142.xml><?xml version="1.0" encoding="utf-8"?>
<a:theme xmlns:a="http://schemas.openxmlformats.org/drawingml/2006/main" name="1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16AE6A8-FDC8-4E08-B0FF-84834DCF6F2A}"/>
    </a:ext>
  </a:extLst>
</a:theme>
</file>

<file path=ppt/theme/theme143.xml><?xml version="1.0" encoding="utf-8"?>
<a:theme xmlns:a="http://schemas.openxmlformats.org/drawingml/2006/main" name="1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F3D0131-278D-4BAA-8D56-247E0FE38701}"/>
    </a:ext>
  </a:extLst>
</a:theme>
</file>

<file path=ppt/theme/theme144.xml><?xml version="1.0" encoding="utf-8"?>
<a:theme xmlns:a="http://schemas.openxmlformats.org/drawingml/2006/main" name="1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8902541A-EC54-4DC8-87B3-573FDE9AA78E}"/>
    </a:ext>
  </a:extLst>
</a:theme>
</file>

<file path=ppt/theme/theme145.xml><?xml version="1.0" encoding="utf-8"?>
<a:theme xmlns:a="http://schemas.openxmlformats.org/drawingml/2006/main" name="1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404264D7-7DC8-4754-8413-38E0253D81C1}"/>
    </a:ext>
  </a:extLst>
</a:theme>
</file>

<file path=ppt/theme/theme146.xml><?xml version="1.0" encoding="utf-8"?>
<a:theme xmlns:a="http://schemas.openxmlformats.org/drawingml/2006/main" name="1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7986E66-52A2-432A-9E61-2DF9B44EDF83}"/>
    </a:ext>
  </a:extLst>
</a:theme>
</file>

<file path=ppt/theme/theme14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1D5250F-2337-4E6A-A785-12C65AF6575A}"/>
    </a:ext>
  </a:extLst>
</a:theme>
</file>

<file path=ppt/theme/theme16.xml><?xml version="1.0" encoding="utf-8"?>
<a:theme xmlns:a="http://schemas.openxmlformats.org/drawingml/2006/main" name="1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D24404D4-3E17-41FA-B408-36F4C078C82C}"/>
    </a:ext>
  </a:extLst>
</a:theme>
</file>

<file path=ppt/theme/theme17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C25EF39-64E5-415D-BF08-2BB952DF85CC}"/>
    </a:ext>
  </a:extLst>
</a:theme>
</file>

<file path=ppt/theme/theme18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6C2F0A39-AFD0-4521-8C02-2384E6DCD523}"/>
    </a:ext>
  </a:extLst>
</a:theme>
</file>

<file path=ppt/theme/theme19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06C8276B-BC15-4DAF-A108-FFC35FC6C000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6C3646AF-16D2-42E0-BFBE-564A5CFD4DAE}"/>
    </a:ext>
  </a:extLst>
</a:theme>
</file>

<file path=ppt/theme/theme20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BD85D45C-1A39-47E1-9CD9-CCE0F2D41FBB}"/>
    </a:ext>
  </a:extLst>
</a:theme>
</file>

<file path=ppt/theme/theme21.xml><?xml version="1.0" encoding="utf-8"?>
<a:theme xmlns:a="http://schemas.openxmlformats.org/drawingml/2006/main" name="1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588CB9CF-2CAA-49A6-A6F8-08862AB99D61}"/>
    </a:ext>
  </a:extLst>
</a:theme>
</file>

<file path=ppt/theme/theme22.xml><?xml version="1.0" encoding="utf-8"?>
<a:theme xmlns:a="http://schemas.openxmlformats.org/drawingml/2006/main" name="2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61142165-D6D8-400B-B346-AEFE6FB3D190}"/>
    </a:ext>
  </a:extLst>
</a:theme>
</file>

<file path=ppt/theme/theme23.xml><?xml version="1.0" encoding="utf-8"?>
<a:theme xmlns:a="http://schemas.openxmlformats.org/drawingml/2006/main" name="2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68C10D7-367C-424D-AE5E-B9FBB0721B49}"/>
    </a:ext>
  </a:extLst>
</a:theme>
</file>

<file path=ppt/theme/theme24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6E4BA246-1635-42A4-B17D-DEDD246CDB93}"/>
    </a:ext>
  </a:extLst>
</a:theme>
</file>

<file path=ppt/theme/theme25.xml><?xml version="1.0" encoding="utf-8"?>
<a:theme xmlns:a="http://schemas.openxmlformats.org/drawingml/2006/main" name="2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7A9203EC-3D69-450B-9806-D50853BA06C5}"/>
    </a:ext>
  </a:extLst>
</a:theme>
</file>

<file path=ppt/theme/theme26.xml><?xml version="1.0" encoding="utf-8"?>
<a:theme xmlns:a="http://schemas.openxmlformats.org/drawingml/2006/main" name="2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B45FB2F3-7213-498B-AE28-740461DC28E8}"/>
    </a:ext>
  </a:extLst>
</a:theme>
</file>

<file path=ppt/theme/theme27.xml><?xml version="1.0" encoding="utf-8"?>
<a:theme xmlns:a="http://schemas.openxmlformats.org/drawingml/2006/main" name="2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3F4A8856-EED2-4CF7-94E5-1B08B05FDB43}"/>
    </a:ext>
  </a:extLst>
</a:theme>
</file>

<file path=ppt/theme/theme28.xml><?xml version="1.0" encoding="utf-8"?>
<a:theme xmlns:a="http://schemas.openxmlformats.org/drawingml/2006/main" name="2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693019B-5C42-458B-A1FD-9F557B8838BF}"/>
    </a:ext>
  </a:extLst>
</a:theme>
</file>

<file path=ppt/theme/theme2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5DED0AF8-637D-490F-B56E-C8CE9BE1B1E6}"/>
    </a:ext>
  </a:extLst>
</a:theme>
</file>

<file path=ppt/theme/theme3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E7984A4-129E-46B8-B1D1-6038ED8C1B8B}"/>
    </a:ext>
  </a:extLst>
</a:theme>
</file>

<file path=ppt/theme/theme30.xml><?xml version="1.0" encoding="utf-8"?>
<a:theme xmlns:a="http://schemas.openxmlformats.org/drawingml/2006/main" name="2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9FF7B4E-A4C3-4844-85C5-F65A1B27D87A}"/>
    </a:ext>
  </a:extLst>
</a:theme>
</file>

<file path=ppt/theme/theme31.xml><?xml version="1.0" encoding="utf-8"?>
<a:theme xmlns:a="http://schemas.openxmlformats.org/drawingml/2006/main" name="2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D2A145CD-8E6F-47E8-A99D-98CF76BCCA93}"/>
    </a:ext>
  </a:extLst>
</a:theme>
</file>

<file path=ppt/theme/theme32.xml><?xml version="1.0" encoding="utf-8"?>
<a:theme xmlns:a="http://schemas.openxmlformats.org/drawingml/2006/main" name="2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4774A5E3-7C53-4B01-8FC3-75155DFE32AF}"/>
    </a:ext>
  </a:extLst>
</a:theme>
</file>

<file path=ppt/theme/theme33.xml><?xml version="1.0" encoding="utf-8"?>
<a:theme xmlns:a="http://schemas.openxmlformats.org/drawingml/2006/main" name="3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71F2A948-501C-457A-AE41-E1B6C4D6974C}"/>
    </a:ext>
  </a:extLst>
</a:theme>
</file>

<file path=ppt/theme/theme34.xml><?xml version="1.0" encoding="utf-8"?>
<a:theme xmlns:a="http://schemas.openxmlformats.org/drawingml/2006/main" name="3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D8B2D144-4AEF-4DA1-99B3-54227CF8B4ED}"/>
    </a:ext>
  </a:extLst>
</a:theme>
</file>

<file path=ppt/theme/theme35.xml><?xml version="1.0" encoding="utf-8"?>
<a:theme xmlns:a="http://schemas.openxmlformats.org/drawingml/2006/main" name="3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A56EB33-FDD6-47C4-891D-4545D1CC38BE}"/>
    </a:ext>
  </a:extLst>
</a:theme>
</file>

<file path=ppt/theme/theme36.xml><?xml version="1.0" encoding="utf-8"?>
<a:theme xmlns:a="http://schemas.openxmlformats.org/drawingml/2006/main" name="3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E043427-7350-434F-8427-4656C125567A}"/>
    </a:ext>
  </a:extLst>
</a:theme>
</file>

<file path=ppt/theme/theme37.xml><?xml version="1.0" encoding="utf-8"?>
<a:theme xmlns:a="http://schemas.openxmlformats.org/drawingml/2006/main" name="3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A4C8D5E-8216-448A-8556-563C1243A035}"/>
    </a:ext>
  </a:extLst>
</a:theme>
</file>

<file path=ppt/theme/theme38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AB27B91-83E3-4DB1-9E1E-03B4FB936401}"/>
    </a:ext>
  </a:extLst>
</a:theme>
</file>

<file path=ppt/theme/theme39.xml><?xml version="1.0" encoding="utf-8"?>
<a:theme xmlns:a="http://schemas.openxmlformats.org/drawingml/2006/main" name="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E764F43-F885-43FD-AA0E-9B506A9C2932}"/>
    </a:ext>
  </a:ext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9CD302B-036E-44CD-A402-627BF06B99D7}"/>
    </a:ext>
  </a:extLst>
</a:theme>
</file>

<file path=ppt/theme/theme40.xml><?xml version="1.0" encoding="utf-8"?>
<a:theme xmlns:a="http://schemas.openxmlformats.org/drawingml/2006/main" name="3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D5B3FF02-0AC7-4878-8C18-1FFBD5118EBD}"/>
    </a:ext>
  </a:extLst>
</a:theme>
</file>

<file path=ppt/theme/theme41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E78105E-F23A-4E63-8148-1AC819D30DBB}"/>
    </a:ext>
  </a:extLst>
</a:theme>
</file>

<file path=ppt/theme/theme42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21DEE8F2-9802-42EB-975A-535ACD6ED88C}"/>
    </a:ext>
  </a:extLst>
</a:theme>
</file>

<file path=ppt/theme/theme43.xml><?xml version="1.0" encoding="utf-8"?>
<a:theme xmlns:a="http://schemas.openxmlformats.org/drawingml/2006/main" name="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7C2A74A-C3DC-49BB-8D12-79BC077641CA}"/>
    </a:ext>
  </a:extLst>
</a:theme>
</file>

<file path=ppt/theme/theme4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3AD6C3CD-3F83-4C97-91F0-00D3A3752416}"/>
    </a:ext>
  </a:extLst>
</a:theme>
</file>

<file path=ppt/theme/theme4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0BFB38D2-2136-4F09-8A0D-DBD4FD8F8B30}"/>
    </a:ext>
  </a:extLst>
</a:theme>
</file>

<file path=ppt/theme/theme46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2FCC4A2-79E2-4485-8C98-DA513D179192}"/>
    </a:ext>
  </a:extLst>
</a:theme>
</file>

<file path=ppt/theme/theme4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B9BA71EF-5EB2-485C-8BB6-00C3568A24C7}"/>
    </a:ext>
  </a:extLst>
</a:theme>
</file>

<file path=ppt/theme/theme48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yriad Pro Bold Cond"/>
        <a:ea typeface="ヒラギノ角ゴ ProN W6"/>
        <a:cs typeface="ヒラギノ角ゴ ProN W6"/>
      </a:majorFont>
      <a:minorFont>
        <a:latin typeface="Myriad Pro Bold Con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E902C7D5-74F8-432E-84A6-E2CE6B8E29F7}"/>
    </a:ext>
  </a:extLst>
</a:theme>
</file>

<file path=ppt/theme/theme49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708C683-353C-421C-A664-75BB11434D67}"/>
    </a:ext>
  </a:ext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6377A3F-301F-48F7-A849-BBFF8ECB78D2}"/>
    </a:ext>
  </a:extLst>
</a:theme>
</file>

<file path=ppt/theme/theme50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6B4D32D-F16F-42BA-94B2-4F97B7CBCB51}"/>
    </a:ext>
  </a:extLst>
</a:theme>
</file>

<file path=ppt/theme/theme51.xml><?xml version="1.0" encoding="utf-8"?>
<a:theme xmlns:a="http://schemas.openxmlformats.org/drawingml/2006/main" name="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EF4C3035-CAE8-480D-AB6E-B9B9E149E24D}"/>
    </a:ext>
  </a:extLst>
</a:theme>
</file>

<file path=ppt/theme/theme5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5D43A470-C837-404A-A31F-DE76FD6F2EC8}"/>
    </a:ext>
  </a:extLst>
</a:theme>
</file>

<file path=ppt/theme/theme53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E832CF4-5E69-491A-A8A4-F1712069B38C}"/>
    </a:ext>
  </a:extLst>
</a:theme>
</file>

<file path=ppt/theme/theme5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chemeClr val="tx1"/>
          </a:solidFill>
          <a:headEnd type="none" w="lg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389A7F1C-8842-4D79-9FBB-908C5DA9C289}"/>
    </a:ext>
  </a:extLst>
</a:theme>
</file>

<file path=ppt/theme/theme55.xml><?xml version="1.0" encoding="utf-8"?>
<a:theme xmlns:a="http://schemas.openxmlformats.org/drawingml/2006/main" name="4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03E93DE-D63C-43CE-98B2-7D56B97D6F8E}"/>
    </a:ext>
  </a:extLst>
</a:theme>
</file>

<file path=ppt/theme/theme5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69A6D134-B102-4ED9-A3F2-1BC519E3BCE3}"/>
    </a:ext>
  </a:extLst>
</a:theme>
</file>

<file path=ppt/theme/theme57.xml><?xml version="1.0" encoding="utf-8"?>
<a:theme xmlns:a="http://schemas.openxmlformats.org/drawingml/2006/main" name="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5382E892-A150-4DA3-A76D-080C6A626A12}"/>
    </a:ext>
  </a:extLst>
</a:theme>
</file>

<file path=ppt/theme/theme58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9C5A837-9A1D-4FC9-BCE4-DE15CAD94ED3}"/>
    </a:ext>
  </a:extLst>
</a:theme>
</file>

<file path=ppt/theme/theme59.xml><?xml version="1.0" encoding="utf-8"?>
<a:theme xmlns:a="http://schemas.openxmlformats.org/drawingml/2006/main" name="5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6B87B8B-A7A2-48A3-86D8-4FECABA3566E}"/>
    </a:ext>
  </a:ext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480E995-D7DB-447C-8C3A-F71BBA8F35CA}"/>
    </a:ext>
  </a:extLst>
</a:theme>
</file>

<file path=ppt/theme/theme60.xml><?xml version="1.0" encoding="utf-8"?>
<a:theme xmlns:a="http://schemas.openxmlformats.org/drawingml/2006/main" name="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EFBC67F4-7156-4988-B10F-915A42297AA7}"/>
    </a:ext>
  </a:extLst>
</a:theme>
</file>

<file path=ppt/theme/theme61.xml><?xml version="1.0" encoding="utf-8"?>
<a:theme xmlns:a="http://schemas.openxmlformats.org/drawingml/2006/main" name="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4FBDCB2-3840-4D7B-85C2-4D7F1283DE0C}"/>
    </a:ext>
  </a:extLst>
</a:theme>
</file>

<file path=ppt/theme/theme62.xml><?xml version="1.0" encoding="utf-8"?>
<a:theme xmlns:a="http://schemas.openxmlformats.org/drawingml/2006/main" name="5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7A48AEFC-1CCF-4CFD-9B35-77A43680EA57}"/>
    </a:ext>
  </a:extLst>
</a:theme>
</file>

<file path=ppt/theme/theme63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B7812C06-F53A-43A7-AB49-3CDB937AC9D4}"/>
    </a:ext>
  </a:extLst>
</a:theme>
</file>

<file path=ppt/theme/theme64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4CB05CF5-A54A-44B9-942B-893BB27F0813}"/>
    </a:ext>
  </a:extLst>
</a:theme>
</file>

<file path=ppt/theme/theme65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BFFC259A-5009-4493-BBE8-8CC883E4C4CB}"/>
    </a:ext>
  </a:extLst>
</a:theme>
</file>

<file path=ppt/theme/theme66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412AA717-C4D6-44B4-9303-3C927A17F7D0}"/>
    </a:ext>
  </a:extLst>
</a:theme>
</file>

<file path=ppt/theme/theme67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93C425E-5FE3-43A4-B133-8981614E477D}"/>
    </a:ext>
  </a:extLst>
</a:theme>
</file>

<file path=ppt/theme/theme68.xml><?xml version="1.0" encoding="utf-8"?>
<a:theme xmlns:a="http://schemas.openxmlformats.org/drawingml/2006/main" name="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CBB1364-06F3-4F4B-9267-2F4A6F01AD53}"/>
    </a:ext>
  </a:extLst>
</a:theme>
</file>

<file path=ppt/theme/theme69.xml><?xml version="1.0" encoding="utf-8"?>
<a:theme xmlns:a="http://schemas.openxmlformats.org/drawingml/2006/main" name="5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16AE6A8-FDC8-4E08-B0FF-84834DCF6F2A}"/>
    </a:ext>
  </a:ext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01C8E401-EA80-4AA0-82B4-FF0D4EC51607}"/>
    </a:ext>
  </a:extLst>
</a:theme>
</file>

<file path=ppt/theme/theme70.xml><?xml version="1.0" encoding="utf-8"?>
<a:theme xmlns:a="http://schemas.openxmlformats.org/drawingml/2006/main" name="6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F3D0131-278D-4BAA-8D56-247E0FE38701}"/>
    </a:ext>
  </a:extLst>
</a:theme>
</file>

<file path=ppt/theme/theme71.xml><?xml version="1.0" encoding="utf-8"?>
<a:theme xmlns:a="http://schemas.openxmlformats.org/drawingml/2006/main" name="6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8902541A-EC54-4DC8-87B3-573FDE9AA78E}"/>
    </a:ext>
  </a:extLst>
</a:theme>
</file>

<file path=ppt/theme/theme72.xml><?xml version="1.0" encoding="utf-8"?>
<a:theme xmlns:a="http://schemas.openxmlformats.org/drawingml/2006/main" name="6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404264D7-7DC8-4754-8413-38E0253D81C1}"/>
    </a:ext>
  </a:extLst>
</a:theme>
</file>

<file path=ppt/theme/theme73.xml><?xml version="1.0" encoding="utf-8"?>
<a:theme xmlns:a="http://schemas.openxmlformats.org/drawingml/2006/main" name="6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7986E66-52A2-432A-9E61-2DF9B44EDF83}"/>
    </a:ext>
  </a:extLst>
</a:theme>
</file>

<file path=ppt/theme/theme74.xml><?xml version="1.0" encoding="utf-8"?>
<a:theme xmlns:a="http://schemas.openxmlformats.org/drawingml/2006/main" name="1_Safari 2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5A6E1B7-D847-43DE-A3B6-3A038B72A9F9}"/>
    </a:ext>
  </a:extLst>
</a:theme>
</file>

<file path=ppt/theme/theme75.xml><?xml version="1.0" encoding="utf-8"?>
<a:theme xmlns:a="http://schemas.openxmlformats.org/drawingml/2006/main" name="6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6C3646AF-16D2-42E0-BFBE-564A5CFD4DAE}"/>
    </a:ext>
  </a:extLst>
</a:theme>
</file>

<file path=ppt/theme/theme76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E7984A4-129E-46B8-B1D1-6038ED8C1B8B}"/>
    </a:ext>
  </a:extLst>
</a:theme>
</file>

<file path=ppt/theme/theme77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9CD302B-036E-44CD-A402-627BF06B99D7}"/>
    </a:ext>
  </a:extLst>
</a:theme>
</file>

<file path=ppt/theme/theme78.xml><?xml version="1.0" encoding="utf-8"?>
<a:theme xmlns:a="http://schemas.openxmlformats.org/drawingml/2006/main" name="6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F6377A3F-301F-48F7-A849-BBFF8ECB78D2}"/>
    </a:ext>
  </a:extLst>
</a:theme>
</file>

<file path=ppt/theme/theme79.xml><?xml version="1.0" encoding="utf-8"?>
<a:theme xmlns:a="http://schemas.openxmlformats.org/drawingml/2006/main" name="6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480E995-D7DB-447C-8C3A-F71BBA8F35CA}"/>
    </a:ext>
  </a:extLst>
</a:theme>
</file>

<file path=ppt/theme/theme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9054FCC-0CDC-4CAD-B1B4-A60AE9A297E2}"/>
    </a:ext>
  </a:extLst>
</a:theme>
</file>

<file path=ppt/theme/theme80.xml><?xml version="1.0" encoding="utf-8"?>
<a:theme xmlns:a="http://schemas.openxmlformats.org/drawingml/2006/main" name="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01C8E401-EA80-4AA0-82B4-FF0D4EC51607}"/>
    </a:ext>
  </a:extLst>
</a:theme>
</file>

<file path=ppt/theme/theme81.xml><?xml version="1.0" encoding="utf-8"?>
<a:theme xmlns:a="http://schemas.openxmlformats.org/drawingml/2006/main" name="7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19054FCC-0CDC-4CAD-B1B4-A60AE9A297E2}"/>
    </a:ext>
  </a:extLst>
</a:theme>
</file>

<file path=ppt/theme/theme82.xml><?xml version="1.0" encoding="utf-8"?>
<a:theme xmlns:a="http://schemas.openxmlformats.org/drawingml/2006/main" name="7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76E44139-9E30-4972-80B5-F96EC19073F9}"/>
    </a:ext>
  </a:extLst>
</a:theme>
</file>

<file path=ppt/theme/theme83.xml><?xml version="1.0" encoding="utf-8"?>
<a:theme xmlns:a="http://schemas.openxmlformats.org/drawingml/2006/main" name="3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utlu_memory-scaling_memcon13_talk (1).pptx" id="{1D09C5EE-DC30-4F85-84AA-519B89166748}" vid="{983E33B0-714B-4FBA-8AA6-1B4454EC00EC}"/>
    </a:ext>
  </a:extLst>
</a:theme>
</file>

<file path=ppt/theme/theme84.xml><?xml version="1.0" encoding="utf-8"?>
<a:theme xmlns:a="http://schemas.openxmlformats.org/drawingml/2006/main" name="7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3CEEFE18-E2EC-41A6-877A-4D253E46B78E}"/>
    </a:ext>
  </a:extLst>
</a:theme>
</file>

<file path=ppt/theme/theme85.xml><?xml version="1.0" encoding="utf-8"?>
<a:theme xmlns:a="http://schemas.openxmlformats.org/drawingml/2006/main" name="7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8708683-6C84-419F-AD0E-AD7C82B138FE}"/>
    </a:ext>
  </a:extLst>
</a:theme>
</file>

<file path=ppt/theme/theme86.xml><?xml version="1.0" encoding="utf-8"?>
<a:theme xmlns:a="http://schemas.openxmlformats.org/drawingml/2006/main" name="7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3232D700-6960-4C8D-888E-1D43FF7212F1}"/>
    </a:ext>
  </a:extLst>
</a:theme>
</file>

<file path=ppt/theme/theme87.xml><?xml version="1.0" encoding="utf-8"?>
<a:theme xmlns:a="http://schemas.openxmlformats.org/drawingml/2006/main" name="7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C9FD73F-2A76-4A93-995E-21FFE7AC97F3}"/>
    </a:ext>
  </a:extLst>
</a:theme>
</file>

<file path=ppt/theme/theme88.xml><?xml version="1.0" encoding="utf-8"?>
<a:theme xmlns:a="http://schemas.openxmlformats.org/drawingml/2006/main" name="7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91D5250F-2337-4E6A-A785-12C65AF6575A}"/>
    </a:ext>
  </a:extLst>
</a:theme>
</file>

<file path=ppt/theme/theme89.xml><?xml version="1.0" encoding="utf-8"?>
<a:theme xmlns:a="http://schemas.openxmlformats.org/drawingml/2006/main" name="7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D24404D4-3E17-41FA-B408-36F4C078C82C}"/>
    </a:ext>
  </a:extLst>
</a:theme>
</file>

<file path=ppt/theme/theme9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76E44139-9E30-4972-80B5-F96EC19073F9}"/>
    </a:ext>
  </a:extLst>
</a:theme>
</file>

<file path=ppt/theme/theme90.xml><?xml version="1.0" encoding="utf-8"?>
<a:theme xmlns:a="http://schemas.openxmlformats.org/drawingml/2006/main" name="7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CC25EF39-64E5-415D-BF08-2BB952DF85CC}"/>
    </a:ext>
  </a:extLst>
</a:theme>
</file>

<file path=ppt/theme/theme91.xml><?xml version="1.0" encoding="utf-8"?>
<a:theme xmlns:a="http://schemas.openxmlformats.org/drawingml/2006/main" name="7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6C2F0A39-AFD0-4521-8C02-2384E6DCD523}"/>
    </a:ext>
  </a:extLst>
</a:theme>
</file>

<file path=ppt/theme/theme92.xml><?xml version="1.0" encoding="utf-8"?>
<a:theme xmlns:a="http://schemas.openxmlformats.org/drawingml/2006/main" name="8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06C8276B-BC15-4DAF-A108-FFC35FC6C000}"/>
    </a:ext>
  </a:extLst>
</a:theme>
</file>

<file path=ppt/theme/theme93.xml><?xml version="1.0" encoding="utf-8"?>
<a:theme xmlns:a="http://schemas.openxmlformats.org/drawingml/2006/main" name="8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BD85D45C-1A39-47E1-9CD9-CCE0F2D41FBB}"/>
    </a:ext>
  </a:extLst>
</a:theme>
</file>

<file path=ppt/theme/theme94.xml><?xml version="1.0" encoding="utf-8"?>
<a:theme xmlns:a="http://schemas.openxmlformats.org/drawingml/2006/main" name="8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588CB9CF-2CAA-49A6-A6F8-08862AB99D61}"/>
    </a:ext>
  </a:extLst>
</a:theme>
</file>

<file path=ppt/theme/theme95.xml><?xml version="1.0" encoding="utf-8"?>
<a:theme xmlns:a="http://schemas.openxmlformats.org/drawingml/2006/main" name="8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61142165-D6D8-400B-B346-AEFE6FB3D190}"/>
    </a:ext>
  </a:extLst>
</a:theme>
</file>

<file path=ppt/theme/theme96.xml><?xml version="1.0" encoding="utf-8"?>
<a:theme xmlns:a="http://schemas.openxmlformats.org/drawingml/2006/main" name="8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A68C10D7-367C-424D-AE5E-B9FBB0721B49}"/>
    </a:ext>
  </a:extLst>
</a:theme>
</file>

<file path=ppt/theme/theme97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6E4BA246-1635-42A4-B17D-DEDD246CDB93}"/>
    </a:ext>
  </a:extLst>
</a:theme>
</file>

<file path=ppt/theme/theme98.xml><?xml version="1.0" encoding="utf-8"?>
<a:theme xmlns:a="http://schemas.openxmlformats.org/drawingml/2006/main" name="8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7A9203EC-3D69-450B-9806-D50853BA06C5}"/>
    </a:ext>
  </a:extLst>
</a:theme>
</file>

<file path=ppt/theme/theme99.xml><?xml version="1.0" encoding="utf-8"?>
<a:theme xmlns:a="http://schemas.openxmlformats.org/drawingml/2006/main" name="8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utlu_memory-scaling_memcon13_talk (1).pptx" id="{1D09C5EE-DC30-4F85-84AA-519B89166748}" vid="{B45FB2F3-7213-498B-AE28-740461DC28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 2.thmx</Template>
  <TotalTime>6521</TotalTime>
  <Words>713</Words>
  <Application>Microsoft Macintosh PowerPoint</Application>
  <PresentationFormat>Custom</PresentationFormat>
  <Paragraphs>66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146</vt:i4>
      </vt:variant>
      <vt:variant>
        <vt:lpstr>Slide Titles</vt:lpstr>
      </vt:variant>
      <vt:variant>
        <vt:i4>1</vt:i4>
      </vt:variant>
    </vt:vector>
  </HeadingPairs>
  <TitlesOfParts>
    <vt:vector size="147" baseType="lpstr">
      <vt:lpstr>Safari 2</vt:lpstr>
      <vt:lpstr>1_Edge</vt:lpstr>
      <vt:lpstr>2_Edge</vt:lpstr>
      <vt:lpstr>3_Edge</vt:lpstr>
      <vt:lpstr>4_Edge</vt:lpstr>
      <vt:lpstr>5_Edge</vt:lpstr>
      <vt:lpstr>6_Edge</vt:lpstr>
      <vt:lpstr>7_Edge</vt:lpstr>
      <vt:lpstr>8_Edge</vt:lpstr>
      <vt:lpstr>2_Office Theme</vt:lpstr>
      <vt:lpstr>10_Edge</vt:lpstr>
      <vt:lpstr>9_Edge</vt:lpstr>
      <vt:lpstr>11_Edge</vt:lpstr>
      <vt:lpstr>12_Edge</vt:lpstr>
      <vt:lpstr>14_Edge</vt:lpstr>
      <vt:lpstr>15_Edge</vt:lpstr>
      <vt:lpstr>16_Edge</vt:lpstr>
      <vt:lpstr>17_Edge</vt:lpstr>
      <vt:lpstr>13_Edge</vt:lpstr>
      <vt:lpstr>18_Edge</vt:lpstr>
      <vt:lpstr>19_Edge</vt:lpstr>
      <vt:lpstr>20_Edge</vt:lpstr>
      <vt:lpstr>22_Edge</vt:lpstr>
      <vt:lpstr>23_Edge</vt:lpstr>
      <vt:lpstr>25_Edge</vt:lpstr>
      <vt:lpstr>21_Edge</vt:lpstr>
      <vt:lpstr>24_Edge</vt:lpstr>
      <vt:lpstr>26_Edge</vt:lpstr>
      <vt:lpstr>7_Office Theme</vt:lpstr>
      <vt:lpstr>27_Edge</vt:lpstr>
      <vt:lpstr>28_Edge</vt:lpstr>
      <vt:lpstr>29_Edge</vt:lpstr>
      <vt:lpstr>30_Edge</vt:lpstr>
      <vt:lpstr>31_Edge</vt:lpstr>
      <vt:lpstr>32_Edge</vt:lpstr>
      <vt:lpstr>33_Edge</vt:lpstr>
      <vt:lpstr>34_Edge</vt:lpstr>
      <vt:lpstr>35_Edge</vt:lpstr>
      <vt:lpstr>36_Edge</vt:lpstr>
      <vt:lpstr>37_Edge</vt:lpstr>
      <vt:lpstr>38_Edge</vt:lpstr>
      <vt:lpstr>39_Edge</vt:lpstr>
      <vt:lpstr>40_Edge</vt:lpstr>
      <vt:lpstr>8_Office Theme</vt:lpstr>
      <vt:lpstr>1_Office Theme</vt:lpstr>
      <vt:lpstr>41_Edge</vt:lpstr>
      <vt:lpstr>4_Office Theme</vt:lpstr>
      <vt:lpstr>Title &amp; Bullets</vt:lpstr>
      <vt:lpstr>42_Edge</vt:lpstr>
      <vt:lpstr>43_Edge</vt:lpstr>
      <vt:lpstr>44_Edge</vt:lpstr>
      <vt:lpstr>6_Office Theme</vt:lpstr>
      <vt:lpstr>45_Edge</vt:lpstr>
      <vt:lpstr>Office 佈景主題</vt:lpstr>
      <vt:lpstr>47_Edge</vt:lpstr>
      <vt:lpstr>5_Office Theme</vt:lpstr>
      <vt:lpstr>48_Edge</vt:lpstr>
      <vt:lpstr>49_Edge</vt:lpstr>
      <vt:lpstr>50_Edge</vt:lpstr>
      <vt:lpstr>51_Edge</vt:lpstr>
      <vt:lpstr>52_Edge</vt:lpstr>
      <vt:lpstr>53_Edge</vt:lpstr>
      <vt:lpstr>56_Edge</vt:lpstr>
      <vt:lpstr>57_Edge</vt:lpstr>
      <vt:lpstr>58_Edge</vt:lpstr>
      <vt:lpstr>59_Edge</vt:lpstr>
      <vt:lpstr>46_Edge</vt:lpstr>
      <vt:lpstr>54_Edge</vt:lpstr>
      <vt:lpstr>55_Edge</vt:lpstr>
      <vt:lpstr>60_Edge</vt:lpstr>
      <vt:lpstr>61_Edge</vt:lpstr>
      <vt:lpstr>62_Edge</vt:lpstr>
      <vt:lpstr>63_Edge</vt:lpstr>
      <vt:lpstr>1_Safari 2</vt:lpstr>
      <vt:lpstr>64_Edge</vt:lpstr>
      <vt:lpstr>65_Edge</vt:lpstr>
      <vt:lpstr>66_Edge</vt:lpstr>
      <vt:lpstr>67_Edge</vt:lpstr>
      <vt:lpstr>68_Edge</vt:lpstr>
      <vt:lpstr>69_Edge</vt:lpstr>
      <vt:lpstr>70_Edge</vt:lpstr>
      <vt:lpstr>71_Edge</vt:lpstr>
      <vt:lpstr>3_Office Theme</vt:lpstr>
      <vt:lpstr>72_Edge</vt:lpstr>
      <vt:lpstr>73_Edge</vt:lpstr>
      <vt:lpstr>74_Edge</vt:lpstr>
      <vt:lpstr>75_Edge</vt:lpstr>
      <vt:lpstr>76_Edge</vt:lpstr>
      <vt:lpstr>77_Edge</vt:lpstr>
      <vt:lpstr>78_Edge</vt:lpstr>
      <vt:lpstr>79_Edge</vt:lpstr>
      <vt:lpstr>80_Edge</vt:lpstr>
      <vt:lpstr>81_Edge</vt:lpstr>
      <vt:lpstr>82_Edge</vt:lpstr>
      <vt:lpstr>83_Edge</vt:lpstr>
      <vt:lpstr>84_Edge</vt:lpstr>
      <vt:lpstr>85_Edge</vt:lpstr>
      <vt:lpstr>86_Edge</vt:lpstr>
      <vt:lpstr>87_Edge</vt:lpstr>
      <vt:lpstr>88_Edge</vt:lpstr>
      <vt:lpstr>89_Edge</vt:lpstr>
      <vt:lpstr>9_Office Theme</vt:lpstr>
      <vt:lpstr>90_Edge</vt:lpstr>
      <vt:lpstr>91_Edge</vt:lpstr>
      <vt:lpstr>92_Edge</vt:lpstr>
      <vt:lpstr>93_Edge</vt:lpstr>
      <vt:lpstr>94_Edge</vt:lpstr>
      <vt:lpstr>95_Edge</vt:lpstr>
      <vt:lpstr>96_Edge</vt:lpstr>
      <vt:lpstr>97_Edge</vt:lpstr>
      <vt:lpstr>98_Edge</vt:lpstr>
      <vt:lpstr>99_Edge</vt:lpstr>
      <vt:lpstr>100_Edge</vt:lpstr>
      <vt:lpstr>101_Edge</vt:lpstr>
      <vt:lpstr>102_Edge</vt:lpstr>
      <vt:lpstr>103_Edge</vt:lpstr>
      <vt:lpstr>10_Office Theme</vt:lpstr>
      <vt:lpstr>11_Office Theme</vt:lpstr>
      <vt:lpstr>104_Edge</vt:lpstr>
      <vt:lpstr>12_Office Theme</vt:lpstr>
      <vt:lpstr>1_Title &amp; Bullets</vt:lpstr>
      <vt:lpstr>105_Edge</vt:lpstr>
      <vt:lpstr>106_Edge</vt:lpstr>
      <vt:lpstr>107_Edge</vt:lpstr>
      <vt:lpstr>13_Office Theme</vt:lpstr>
      <vt:lpstr>108_Edge</vt:lpstr>
      <vt:lpstr>1_Office 佈景主題</vt:lpstr>
      <vt:lpstr>109_Edge</vt:lpstr>
      <vt:lpstr>14_Office Theme</vt:lpstr>
      <vt:lpstr>110_Edge</vt:lpstr>
      <vt:lpstr>111_Edge</vt:lpstr>
      <vt:lpstr>112_Edge</vt:lpstr>
      <vt:lpstr>113_Edge</vt:lpstr>
      <vt:lpstr>114_Edge</vt:lpstr>
      <vt:lpstr>115_Edge</vt:lpstr>
      <vt:lpstr>116_Edge</vt:lpstr>
      <vt:lpstr>117_Edge</vt:lpstr>
      <vt:lpstr>118_Edge</vt:lpstr>
      <vt:lpstr>119_Edge</vt:lpstr>
      <vt:lpstr>120_Edge</vt:lpstr>
      <vt:lpstr>121_Edge</vt:lpstr>
      <vt:lpstr>122_Edge</vt:lpstr>
      <vt:lpstr>123_Edge</vt:lpstr>
      <vt:lpstr>124_Edge</vt:lpstr>
      <vt:lpstr>125_Edge</vt:lpstr>
      <vt:lpstr>126_Edge</vt:lpstr>
      <vt:lpstr>PowerPoint Presentation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Damla Senol</dc:creator>
  <cp:lastModifiedBy>Damla Senol</cp:lastModifiedBy>
  <cp:revision>143</cp:revision>
  <cp:lastPrinted>2016-02-26T03:54:02Z</cp:lastPrinted>
  <dcterms:created xsi:type="dcterms:W3CDTF">2015-12-16T20:28:52Z</dcterms:created>
  <dcterms:modified xsi:type="dcterms:W3CDTF">2016-04-17T16:42:51Z</dcterms:modified>
</cp:coreProperties>
</file>